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44ffc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44ffc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44ffce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44ffce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44ffce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44ffce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44ffce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44ffce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44ffce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44ffce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44ffce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44ffce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44ffce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44ffce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Dynamic Link Library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create header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Create main.c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[3] build the project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like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#pragma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#ifdef </a:t>
            </a:r>
            <a:r>
              <a:rPr lang="en">
                <a:solidFill>
                  <a:srgbClr val="FF0000"/>
                </a:solidFill>
              </a:rPr>
              <a:t>FUNTEST</a:t>
            </a:r>
            <a:r>
              <a:rPr lang="en"/>
              <a:t>_EXPORTS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</a:t>
            </a:r>
            <a:r>
              <a:rPr lang="en">
                <a:solidFill>
                  <a:srgbClr val="FF0000"/>
                </a:solidFill>
              </a:rPr>
              <a:t>FUNTEST</a:t>
            </a:r>
            <a:r>
              <a:rPr lang="en"/>
              <a:t>_API __declspec(dllexport)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</a:t>
            </a:r>
            <a:r>
              <a:rPr lang="en">
                <a:solidFill>
                  <a:srgbClr val="FF0000"/>
                </a:solidFill>
              </a:rPr>
              <a:t>FUNTEST</a:t>
            </a:r>
            <a:r>
              <a:rPr lang="en"/>
              <a:t>_API __declspec(dllimport)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#endif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extern "C" </a:t>
            </a:r>
            <a:r>
              <a:rPr lang="en">
                <a:solidFill>
                  <a:srgbClr val="FF0000"/>
                </a:solidFill>
              </a:rPr>
              <a:t>FUNTEST</a:t>
            </a:r>
            <a:r>
              <a:rPr lang="en"/>
              <a:t>_API </a:t>
            </a:r>
            <a:r>
              <a:rPr lang="en">
                <a:solidFill>
                  <a:srgbClr val="FF00FF"/>
                </a:solidFill>
              </a:rPr>
              <a:t>int add(int a, int b)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#include "pch.h" </a:t>
            </a:r>
            <a:r>
              <a:rPr lang="en"/>
              <a:t>// use stdafx.h in Visual Studio 2017 and earlier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&lt;utility&gt;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&lt;limits.h&gt;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#include "funtest.h"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static int add(int a, int 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add(int a, int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return (a + 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console application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#include "funtest.h"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std::cout &lt;&lt; "Hello World!\n";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std::cout &lt;&lt; </a:t>
            </a:r>
            <a:r>
              <a:rPr lang="en">
                <a:solidFill>
                  <a:srgbClr val="0000FF"/>
                </a:solidFill>
              </a:rPr>
              <a:t>add</a:t>
            </a:r>
            <a:r>
              <a:rPr lang="en"/>
              <a:t>(5, 7);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below file from dll project to console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50" y="3652575"/>
            <a:ext cx="5416851" cy="140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00" y="466150"/>
            <a:ext cx="5449551" cy="13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31775"/>
            <a:ext cx="4953726" cy="1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25" y="108975"/>
            <a:ext cx="8697549" cy="16394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25" y="1748403"/>
            <a:ext cx="9144000" cy="980369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13" y="2571738"/>
            <a:ext cx="8410575" cy="2695575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 file move to this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25" y="2173300"/>
            <a:ext cx="61912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