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2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99845" y="659130"/>
            <a:ext cx="9591675" cy="5248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920240" y="1171575"/>
            <a:ext cx="5599430" cy="401383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系统管理</a:t>
            </a:r>
            <a:r>
              <a:rPr lang="zh-CN" altLang="en-US"/>
              <a:t>模块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7712075" y="1172210"/>
            <a:ext cx="1810385" cy="40132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图像</a:t>
            </a:r>
            <a:r>
              <a:rPr lang="zh-CN" altLang="en-US"/>
              <a:t>去雾模块</a:t>
            </a:r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186940" y="2054860"/>
            <a:ext cx="1596390" cy="8166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2"/>
            </p:custDataLst>
          </p:nvPr>
        </p:nvSpPr>
        <p:spPr>
          <a:xfrm>
            <a:off x="3985260" y="2054860"/>
            <a:ext cx="1596390" cy="8166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角色管理</a:t>
            </a:r>
            <a:endParaRPr lang="zh-CN" altLang="en-US"/>
          </a:p>
        </p:txBody>
      </p:sp>
      <p:sp>
        <p:nvSpPr>
          <p:cNvPr id="8" name="圆角矩形 7"/>
          <p:cNvSpPr/>
          <p:nvPr>
            <p:custDataLst>
              <p:tags r:id="rId3"/>
            </p:custDataLst>
          </p:nvPr>
        </p:nvSpPr>
        <p:spPr>
          <a:xfrm>
            <a:off x="5862955" y="2054860"/>
            <a:ext cx="1596390" cy="8166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权限管理</a:t>
            </a:r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4"/>
            </p:custDataLst>
          </p:nvPr>
        </p:nvSpPr>
        <p:spPr>
          <a:xfrm>
            <a:off x="2186940" y="3092450"/>
            <a:ext cx="1596390" cy="8166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会员管理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>
            <a:off x="4018280" y="3092450"/>
            <a:ext cx="1596390" cy="8166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日志</a:t>
            </a:r>
            <a:r>
              <a:rPr lang="zh-CN" altLang="en-US"/>
              <a:t>记录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6"/>
            </p:custDataLst>
          </p:nvPr>
        </p:nvSpPr>
        <p:spPr>
          <a:xfrm>
            <a:off x="5849620" y="3092450"/>
            <a:ext cx="1596390" cy="8166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菜单</a:t>
            </a:r>
            <a:r>
              <a:rPr lang="zh-CN" altLang="en-US"/>
              <a:t>管理</a:t>
            </a:r>
            <a:endParaRPr lang="zh-CN" altLang="en-US"/>
          </a:p>
        </p:txBody>
      </p:sp>
      <p:sp>
        <p:nvSpPr>
          <p:cNvPr id="12" name="圆角矩形 11"/>
          <p:cNvSpPr/>
          <p:nvPr>
            <p:custDataLst>
              <p:tags r:id="rId7"/>
            </p:custDataLst>
          </p:nvPr>
        </p:nvSpPr>
        <p:spPr>
          <a:xfrm>
            <a:off x="2186940" y="4158615"/>
            <a:ext cx="1596390" cy="8166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数据</a:t>
            </a:r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13" name="圆角矩形 12"/>
          <p:cNvSpPr/>
          <p:nvPr>
            <p:custDataLst>
              <p:tags r:id="rId8"/>
            </p:custDataLst>
          </p:nvPr>
        </p:nvSpPr>
        <p:spPr>
          <a:xfrm>
            <a:off x="3985260" y="4130040"/>
            <a:ext cx="3460750" cy="8166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其他</a:t>
            </a:r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8013065" y="3158490"/>
            <a:ext cx="1300480" cy="6146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指标</a:t>
            </a:r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15" name="圆角矩形 14"/>
          <p:cNvSpPr/>
          <p:nvPr>
            <p:custDataLst>
              <p:tags r:id="rId9"/>
            </p:custDataLst>
          </p:nvPr>
        </p:nvSpPr>
        <p:spPr>
          <a:xfrm>
            <a:off x="8013065" y="2155825"/>
            <a:ext cx="1300480" cy="6146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去雾模型</a:t>
            </a:r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10"/>
            </p:custDataLst>
          </p:nvPr>
        </p:nvSpPr>
        <p:spPr>
          <a:xfrm>
            <a:off x="8060690" y="4259580"/>
            <a:ext cx="1300480" cy="61468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</a:t>
            </a:r>
            <a:r>
              <a:rPr lang="zh-CN" altLang="en-US"/>
              <a:t>管理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commondata" val="eyJoZGlkIjoiZGVjODlhYWJmYmE0NDM4ODNlZDU4MzNkZDJlMzMzNW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4874CB"/>
      </a:accent1>
      <a:accent2>
        <a:srgbClr val="E6724B"/>
      </a:accent2>
      <a:accent3>
        <a:srgbClr val="EFBB1F"/>
      </a:accent3>
      <a:accent4>
        <a:srgbClr val="75BD42"/>
      </a:accent4>
      <a:accent5>
        <a:srgbClr val="30C0B4"/>
      </a:accent5>
      <a:accent6>
        <a:srgbClr val="E05269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土味锌</cp:lastModifiedBy>
  <cp:revision>2</cp:revision>
  <dcterms:created xsi:type="dcterms:W3CDTF">2023-11-23T06:11:48Z</dcterms:created>
  <dcterms:modified xsi:type="dcterms:W3CDTF">2023-11-23T06:44:00Z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5E0E4572ECF94F59B136087C5917CE67_12</vt:lpwstr>
  </property>
  <property fmtid="{D5CDD505-2E9C-101B-9397-08002B2CF9AE}" pid="3" name="KSOProductBuildVer">
    <vt:lpwstr>2052-12.1.0.15712</vt:lpwstr>
  </property>
</Properties>
</file>