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9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6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33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7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74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65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0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6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8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5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08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Generador de Contraseñas Seguras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 la actualidad, la seguridad de la información es fundamental. Las contraseñas seguras protegen datos personales y corporativos. Este proyecto busca desarrollar un generador de contraseñas aleatorias para mejorar la seguridad.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Desarrollar un generador de contraseñas seguras.</a:t>
            </a:r>
          </a:p>
          <a:p>
            <a:r>
              <a:t>2. Implementar validación de seguridad.</a:t>
            </a:r>
          </a:p>
          <a:p>
            <a:r>
              <a:t>3. Permitir selección de criterios personalizados.</a:t>
            </a:r>
          </a:p>
          <a:p>
            <a:r>
              <a:t>4. Brindar opciones de almacenamiento seguro.</a:t>
            </a:r>
          </a:p>
          <a:p>
            <a:r>
              <a:t>5. Facilitar iteración en la generación de contraseñas.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del Proceso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sistema sigue un flujo estructurado:</a:t>
            </a:r>
          </a:p>
          <a:p>
            <a:r>
              <a:t>1. Solicitar longitud y tipos de caracteres.</a:t>
            </a:r>
          </a:p>
          <a:p>
            <a:r>
              <a:t>2. Verificar si al menos un tipo fue seleccionado.</a:t>
            </a:r>
          </a:p>
          <a:p>
            <a:r>
              <a:t>3. Generar una contraseña aleatoria.</a:t>
            </a:r>
          </a:p>
          <a:p>
            <a:r>
              <a:t>4. Mostrar la contraseña generada.</a:t>
            </a:r>
          </a:p>
          <a:p>
            <a:r>
              <a:t>5. Evaluar su fortaleza.</a:t>
            </a:r>
          </a:p>
          <a:p>
            <a:r>
              <a:t>6. Decidir si se almacena o se genera otra.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Generación de </a:t>
            </a:r>
            <a:r>
              <a:rPr dirty="0" err="1"/>
              <a:t>Contraseñas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 sistema genera contraseñas de manera aleatoria con:</a:t>
            </a:r>
          </a:p>
          <a:p>
            <a:r>
              <a:t>- Letras mayúsculas y minúsculas.</a:t>
            </a:r>
          </a:p>
          <a:p>
            <a:r>
              <a:t>- Números.</a:t>
            </a:r>
          </a:p>
          <a:p>
            <a:r>
              <a:t>- Caracteres especiales.</a:t>
            </a:r>
          </a:p>
          <a:p>
            <a:r>
              <a:t>La combinación de estos elementos mejora la seguridad.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Evaluación de Fortaleza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analizan factores como:</a:t>
            </a:r>
          </a:p>
          <a:p>
            <a:r>
              <a:t>- Longitud de la contraseña.</a:t>
            </a:r>
          </a:p>
          <a:p>
            <a:r>
              <a:t>- Uso de caracteres diversos.</a:t>
            </a:r>
          </a:p>
          <a:p>
            <a:r>
              <a:t>- Patrón de repetición.</a:t>
            </a:r>
          </a:p>
          <a:p>
            <a:r>
              <a:t>Si la contraseña es débil, se recomienda generar otra.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Almacenamiento</a:t>
            </a:r>
            <a:r>
              <a:rPr dirty="0"/>
              <a:t> Seguro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 la </a:t>
            </a:r>
            <a:r>
              <a:rPr dirty="0" err="1"/>
              <a:t>contraseña</a:t>
            </a:r>
            <a:r>
              <a:rPr dirty="0"/>
              <a:t> es </a:t>
            </a:r>
            <a:r>
              <a:rPr dirty="0" err="1"/>
              <a:t>aceptable</a:t>
            </a:r>
            <a:r>
              <a:rPr dirty="0"/>
              <a:t>, se </a:t>
            </a:r>
            <a:r>
              <a:rPr dirty="0" err="1"/>
              <a:t>ofrece</a:t>
            </a:r>
            <a:r>
              <a:rPr dirty="0"/>
              <a:t> la </a:t>
            </a:r>
            <a:r>
              <a:rPr dirty="0" err="1"/>
              <a:t>opción</a:t>
            </a:r>
            <a:r>
              <a:rPr dirty="0"/>
              <a:t> de </a:t>
            </a:r>
            <a:r>
              <a:rPr dirty="0" err="1"/>
              <a:t>guardarla</a:t>
            </a:r>
            <a:r>
              <a:rPr dirty="0"/>
              <a:t>.</a:t>
            </a:r>
          </a:p>
          <a:p>
            <a:r>
              <a:rPr dirty="0"/>
              <a:t>Para </a:t>
            </a:r>
            <a:r>
              <a:rPr dirty="0" err="1"/>
              <a:t>protegerla</a:t>
            </a:r>
            <a:r>
              <a:rPr dirty="0"/>
              <a:t>, se </a:t>
            </a:r>
            <a:r>
              <a:rPr dirty="0" err="1"/>
              <a:t>almacena</a:t>
            </a:r>
            <a:r>
              <a:rPr dirty="0"/>
              <a:t> de forma </a:t>
            </a:r>
            <a:r>
              <a:rPr dirty="0" err="1"/>
              <a:t>segura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base de </a:t>
            </a:r>
            <a:r>
              <a:rPr dirty="0" err="1"/>
              <a:t>datos</a:t>
            </a:r>
            <a:r>
              <a:rPr dirty="0"/>
              <a:t> con: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proyecto ayuda a mejorar la seguridad mediante la creación de contraseñas robustas.</a:t>
            </a:r>
          </a:p>
          <a:p>
            <a:r>
              <a:t>Permite validar su fortaleza y almacenarlas de forma segura.</a:t>
            </a:r>
          </a:p>
          <a:p>
            <a:r>
              <a:t>Se espera que sea una herramienta útil para proteger datos sensibles.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47</TotalTime>
  <Words>281</Words>
  <Application>Microsoft Macintosh PowerPoint</Application>
  <PresentationFormat>Presentación en pantalla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Generador de Contraseñas Seguras</vt:lpstr>
      <vt:lpstr>Introducción</vt:lpstr>
      <vt:lpstr>Objetivos</vt:lpstr>
      <vt:lpstr>Flujo del Proceso</vt:lpstr>
      <vt:lpstr>Generación de Contraseñas</vt:lpstr>
      <vt:lpstr>Evaluación de Fortaleza</vt:lpstr>
      <vt:lpstr>Almacenamiento Seguro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Edwin Salazar</cp:lastModifiedBy>
  <cp:revision>4</cp:revision>
  <dcterms:created xsi:type="dcterms:W3CDTF">2013-01-27T09:14:16Z</dcterms:created>
  <dcterms:modified xsi:type="dcterms:W3CDTF">2025-03-02T02:44:27Z</dcterms:modified>
  <cp:category/>
</cp:coreProperties>
</file>