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5.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6.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7.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ink/ink1.xml" ContentType="application/inkml+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026" r:id="rId1"/>
    <p:sldMasterId id="2147484039" r:id="rId2"/>
    <p:sldMasterId id="2147484115" r:id="rId3"/>
    <p:sldMasterId id="2147484130" r:id="rId4"/>
    <p:sldMasterId id="2147484142" r:id="rId5"/>
    <p:sldMasterId id="2147484160" r:id="rId6"/>
    <p:sldMasterId id="2147484178" r:id="rId7"/>
    <p:sldMasterId id="2147484196" r:id="rId8"/>
  </p:sldMasterIdLst>
  <p:notesMasterIdLst>
    <p:notesMasterId r:id="rId59"/>
  </p:notesMasterIdLst>
  <p:handoutMasterIdLst>
    <p:handoutMasterId r:id="rId60"/>
  </p:handoutMasterIdLst>
  <p:sldIdLst>
    <p:sldId id="307" r:id="rId9"/>
    <p:sldId id="309" r:id="rId10"/>
    <p:sldId id="310" r:id="rId11"/>
    <p:sldId id="337" r:id="rId12"/>
    <p:sldId id="320" r:id="rId13"/>
    <p:sldId id="341" r:id="rId14"/>
    <p:sldId id="342" r:id="rId15"/>
    <p:sldId id="343" r:id="rId16"/>
    <p:sldId id="344" r:id="rId17"/>
    <p:sldId id="357" r:id="rId18"/>
    <p:sldId id="358" r:id="rId19"/>
    <p:sldId id="359" r:id="rId20"/>
    <p:sldId id="353" r:id="rId21"/>
    <p:sldId id="354" r:id="rId22"/>
    <p:sldId id="355" r:id="rId23"/>
    <p:sldId id="356" r:id="rId24"/>
    <p:sldId id="335" r:id="rId25"/>
    <p:sldId id="325" r:id="rId26"/>
    <p:sldId id="326" r:id="rId27"/>
    <p:sldId id="360" r:id="rId28"/>
    <p:sldId id="361" r:id="rId29"/>
    <p:sldId id="362" r:id="rId30"/>
    <p:sldId id="363" r:id="rId31"/>
    <p:sldId id="364" r:id="rId32"/>
    <p:sldId id="365" r:id="rId33"/>
    <p:sldId id="347" r:id="rId34"/>
    <p:sldId id="348" r:id="rId35"/>
    <p:sldId id="290" r:id="rId36"/>
    <p:sldId id="366" r:id="rId37"/>
    <p:sldId id="367" r:id="rId38"/>
    <p:sldId id="368" r:id="rId39"/>
    <p:sldId id="369" r:id="rId40"/>
    <p:sldId id="370" r:id="rId41"/>
    <p:sldId id="371" r:id="rId42"/>
    <p:sldId id="372" r:id="rId43"/>
    <p:sldId id="373" r:id="rId44"/>
    <p:sldId id="374" r:id="rId45"/>
    <p:sldId id="375" r:id="rId46"/>
    <p:sldId id="378" r:id="rId47"/>
    <p:sldId id="376" r:id="rId48"/>
    <p:sldId id="379" r:id="rId49"/>
    <p:sldId id="380" r:id="rId50"/>
    <p:sldId id="381" r:id="rId51"/>
    <p:sldId id="382" r:id="rId52"/>
    <p:sldId id="383" r:id="rId53"/>
    <p:sldId id="377" r:id="rId54"/>
    <p:sldId id="333" r:id="rId55"/>
    <p:sldId id="334" r:id="rId56"/>
    <p:sldId id="349" r:id="rId57"/>
    <p:sldId id="276" r:id="rId58"/>
  </p:sldIdLst>
  <p:sldSz cx="9144000" cy="6858000" type="screen4x3"/>
  <p:notesSz cx="6797675" cy="9928225"/>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2570"/>
    <a:srgbClr val="002F8D"/>
    <a:srgbClr val="002A7C"/>
    <a:srgbClr val="003295"/>
    <a:srgbClr val="72A7F6"/>
    <a:srgbClr val="FDC529"/>
    <a:srgbClr val="52C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61"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EC1F44-29FF-4BBE-84F7-EDE6D81335E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id-ID"/>
        </a:p>
      </dgm:t>
    </dgm:pt>
    <dgm:pt modelId="{891DE77A-2D93-4F51-8961-28A30FE84826}">
      <dgm:prSet custT="1"/>
      <dgm:spPr/>
      <dgm:t>
        <a:bodyPr/>
        <a:lstStyle/>
        <a:p>
          <a:pPr>
            <a:buFont typeface="Calibri" panose="020F0502020204030204" pitchFamily="34" charset="0"/>
            <a:buChar char="-"/>
          </a:pPr>
          <a:r>
            <a:rPr lang="id-ID" sz="2800" b="1" dirty="0"/>
            <a:t>Ekspektasi masyarakat tinggi thd penyelenggaraan negara – </a:t>
          </a:r>
          <a:endParaRPr lang="en-US" sz="2800" b="1" dirty="0"/>
        </a:p>
      </dgm:t>
    </dgm:pt>
    <dgm:pt modelId="{A039C35C-2EF1-4F8C-86C8-1389C0B92989}" type="parTrans" cxnId="{A12CB7F8-059F-4A67-A075-D8FB826E6F34}">
      <dgm:prSet/>
      <dgm:spPr/>
      <dgm:t>
        <a:bodyPr/>
        <a:lstStyle/>
        <a:p>
          <a:endParaRPr lang="en-US" sz="2800" b="1"/>
        </a:p>
      </dgm:t>
    </dgm:pt>
    <dgm:pt modelId="{92DEEFBB-DC4C-4709-984C-7136E8ABE777}" type="sibTrans" cxnId="{A12CB7F8-059F-4A67-A075-D8FB826E6F34}">
      <dgm:prSet/>
      <dgm:spPr/>
      <dgm:t>
        <a:bodyPr/>
        <a:lstStyle/>
        <a:p>
          <a:endParaRPr lang="en-US" sz="2800" b="1"/>
        </a:p>
      </dgm:t>
    </dgm:pt>
    <dgm:pt modelId="{76A7591C-3A49-423A-918A-5842C2109AB5}">
      <dgm:prSet custT="1"/>
      <dgm:spPr/>
      <dgm:t>
        <a:bodyPr/>
        <a:lstStyle/>
        <a:p>
          <a:pPr>
            <a:buFont typeface="Calibri" panose="020F0502020204030204" pitchFamily="34" charset="0"/>
            <a:buChar char="-"/>
          </a:pPr>
          <a:r>
            <a:rPr lang="id-ID" sz="2800" b="1" dirty="0"/>
            <a:t>Perlu etika thd publik</a:t>
          </a:r>
          <a:endParaRPr lang="en-US" sz="2800" b="1" dirty="0"/>
        </a:p>
      </dgm:t>
    </dgm:pt>
    <dgm:pt modelId="{2704313C-CF5C-4530-A4FA-90FBC8545903}" type="parTrans" cxnId="{F6374466-F688-428D-86FE-C05F891274E7}">
      <dgm:prSet/>
      <dgm:spPr/>
      <dgm:t>
        <a:bodyPr/>
        <a:lstStyle/>
        <a:p>
          <a:endParaRPr lang="en-US" sz="2800" b="1"/>
        </a:p>
      </dgm:t>
    </dgm:pt>
    <dgm:pt modelId="{1E65FB80-49A8-46B3-88E6-2CF61A2E14B6}" type="sibTrans" cxnId="{F6374466-F688-428D-86FE-C05F891274E7}">
      <dgm:prSet/>
      <dgm:spPr/>
      <dgm:t>
        <a:bodyPr/>
        <a:lstStyle/>
        <a:p>
          <a:endParaRPr lang="en-US" sz="2800" b="1"/>
        </a:p>
      </dgm:t>
    </dgm:pt>
    <dgm:pt modelId="{8DC27EC6-117B-477B-8035-DCABCCFE6E7F}">
      <dgm:prSet custT="1"/>
      <dgm:spPr/>
      <dgm:t>
        <a:bodyPr/>
        <a:lstStyle/>
        <a:p>
          <a:pPr>
            <a:buFont typeface="Calibri" panose="020F0502020204030204" pitchFamily="34" charset="0"/>
            <a:buChar char="-"/>
          </a:pPr>
          <a:r>
            <a:rPr lang="id-ID" sz="2800" b="1" dirty="0"/>
            <a:t>perilaku yg d tunjukkan – </a:t>
          </a:r>
          <a:endParaRPr lang="en-US" sz="2800" b="1" dirty="0"/>
        </a:p>
      </dgm:t>
    </dgm:pt>
    <dgm:pt modelId="{EE3A84FF-60C0-4F9C-AC6D-A4F3EE60C65C}" type="parTrans" cxnId="{8D4077E1-A8F8-45CB-9A8F-5B74D338F0A9}">
      <dgm:prSet/>
      <dgm:spPr/>
      <dgm:t>
        <a:bodyPr/>
        <a:lstStyle/>
        <a:p>
          <a:endParaRPr lang="en-US" sz="2800" b="1"/>
        </a:p>
      </dgm:t>
    </dgm:pt>
    <dgm:pt modelId="{1B9EED6D-7CF1-4252-B69B-BC66F9BD8BA1}" type="sibTrans" cxnId="{8D4077E1-A8F8-45CB-9A8F-5B74D338F0A9}">
      <dgm:prSet/>
      <dgm:spPr/>
      <dgm:t>
        <a:bodyPr/>
        <a:lstStyle/>
        <a:p>
          <a:endParaRPr lang="en-US" sz="2800" b="1"/>
        </a:p>
      </dgm:t>
    </dgm:pt>
    <dgm:pt modelId="{FE69ECB1-BD2A-4263-9DD4-5986F2AF70C2}">
      <dgm:prSet custT="1"/>
      <dgm:spPr/>
      <dgm:t>
        <a:bodyPr/>
        <a:lstStyle/>
        <a:p>
          <a:pPr>
            <a:buFont typeface="Calibri" panose="020F0502020204030204" pitchFamily="34" charset="0"/>
            <a:buChar char="-"/>
          </a:pPr>
          <a:r>
            <a:rPr lang="id-ID" sz="2800" b="1" dirty="0"/>
            <a:t>hilang kepercayaan – </a:t>
          </a:r>
          <a:endParaRPr lang="en-US" sz="2800" b="1" dirty="0"/>
        </a:p>
      </dgm:t>
    </dgm:pt>
    <dgm:pt modelId="{5DA311A3-4299-4B1C-9C7C-69FA2851696E}" type="parTrans" cxnId="{D7B42510-C9D6-4642-9C5D-505939B9BC92}">
      <dgm:prSet/>
      <dgm:spPr/>
      <dgm:t>
        <a:bodyPr/>
        <a:lstStyle/>
        <a:p>
          <a:endParaRPr lang="en-US" sz="2800" b="1"/>
        </a:p>
      </dgm:t>
    </dgm:pt>
    <dgm:pt modelId="{082A90E6-A324-44D5-B371-62C9DD8F4D36}" type="sibTrans" cxnId="{D7B42510-C9D6-4642-9C5D-505939B9BC92}">
      <dgm:prSet/>
      <dgm:spPr/>
      <dgm:t>
        <a:bodyPr/>
        <a:lstStyle/>
        <a:p>
          <a:endParaRPr lang="en-US" sz="2800" b="1"/>
        </a:p>
      </dgm:t>
    </dgm:pt>
    <dgm:pt modelId="{4ADBE1FE-B749-4597-93BB-34ED22C14BA0}">
      <dgm:prSet custT="1"/>
      <dgm:spPr/>
      <dgm:t>
        <a:bodyPr/>
        <a:lstStyle/>
        <a:p>
          <a:pPr>
            <a:buFont typeface="Calibri" panose="020F0502020204030204" pitchFamily="34" charset="0"/>
            <a:buChar char="-"/>
          </a:pPr>
          <a:r>
            <a:rPr lang="id-ID" sz="2800" b="1" dirty="0"/>
            <a:t>jadi beban hidup masyarakat – </a:t>
          </a:r>
          <a:endParaRPr lang="en-US" sz="2800" b="1" dirty="0"/>
        </a:p>
      </dgm:t>
    </dgm:pt>
    <dgm:pt modelId="{DA1ADDB6-3C9C-41AC-92A5-C8AAB014874C}" type="parTrans" cxnId="{8F5BD0D6-75AA-409E-93D2-89B89998CDCB}">
      <dgm:prSet/>
      <dgm:spPr/>
      <dgm:t>
        <a:bodyPr/>
        <a:lstStyle/>
        <a:p>
          <a:endParaRPr lang="en-US" sz="2800" b="1"/>
        </a:p>
      </dgm:t>
    </dgm:pt>
    <dgm:pt modelId="{68B638CB-E563-4BB3-A27A-A6C6A93E8742}" type="sibTrans" cxnId="{8F5BD0D6-75AA-409E-93D2-89B89998CDCB}">
      <dgm:prSet/>
      <dgm:spPr/>
      <dgm:t>
        <a:bodyPr/>
        <a:lstStyle/>
        <a:p>
          <a:endParaRPr lang="en-US" sz="2800" b="1"/>
        </a:p>
      </dgm:t>
    </dgm:pt>
    <dgm:pt modelId="{7D6F6817-7B3C-435E-A6EC-96D403605E7B}">
      <dgm:prSet custT="1"/>
      <dgm:spPr/>
      <dgm:t>
        <a:bodyPr/>
        <a:lstStyle/>
        <a:p>
          <a:pPr>
            <a:buFont typeface="Calibri" panose="020F0502020204030204" pitchFamily="34" charset="0"/>
            <a:buChar char="-"/>
          </a:pPr>
          <a:r>
            <a:rPr lang="id-ID" sz="2800" b="1" dirty="0"/>
            <a:t>bukan jadi solusi permasalahan masyarakat</a:t>
          </a:r>
          <a:endParaRPr lang="en-US" sz="2800" b="1" dirty="0"/>
        </a:p>
      </dgm:t>
    </dgm:pt>
    <dgm:pt modelId="{BCDE96B2-75F0-4AAC-92DA-D59417219AC0}" type="parTrans" cxnId="{BDD7CDC1-FDA9-409B-A919-267C1CF1F6FC}">
      <dgm:prSet/>
      <dgm:spPr/>
      <dgm:t>
        <a:bodyPr/>
        <a:lstStyle/>
        <a:p>
          <a:endParaRPr lang="en-US" sz="2800" b="1"/>
        </a:p>
      </dgm:t>
    </dgm:pt>
    <dgm:pt modelId="{9D9402DC-8E87-47B7-B5F1-4084E9D08452}" type="sibTrans" cxnId="{BDD7CDC1-FDA9-409B-A919-267C1CF1F6FC}">
      <dgm:prSet/>
      <dgm:spPr/>
      <dgm:t>
        <a:bodyPr/>
        <a:lstStyle/>
        <a:p>
          <a:endParaRPr lang="en-US" sz="2800" b="1"/>
        </a:p>
      </dgm:t>
    </dgm:pt>
    <dgm:pt modelId="{9BB18163-1A49-43F8-A30B-B79C9613D597}" type="pres">
      <dgm:prSet presAssocID="{37EC1F44-29FF-4BBE-84F7-EDE6D81335EF}" presName="linear" presStyleCnt="0">
        <dgm:presLayoutVars>
          <dgm:animLvl val="lvl"/>
          <dgm:resizeHandles val="exact"/>
        </dgm:presLayoutVars>
      </dgm:prSet>
      <dgm:spPr/>
      <dgm:t>
        <a:bodyPr/>
        <a:lstStyle/>
        <a:p>
          <a:endParaRPr lang="id-ID"/>
        </a:p>
      </dgm:t>
    </dgm:pt>
    <dgm:pt modelId="{6608DD76-4F9F-49DC-A221-97ED264F9C3C}" type="pres">
      <dgm:prSet presAssocID="{891DE77A-2D93-4F51-8961-28A30FE84826}" presName="parentText" presStyleLbl="node1" presStyleIdx="0" presStyleCnt="6">
        <dgm:presLayoutVars>
          <dgm:chMax val="0"/>
          <dgm:bulletEnabled val="1"/>
        </dgm:presLayoutVars>
      </dgm:prSet>
      <dgm:spPr/>
      <dgm:t>
        <a:bodyPr/>
        <a:lstStyle/>
        <a:p>
          <a:endParaRPr lang="id-ID"/>
        </a:p>
      </dgm:t>
    </dgm:pt>
    <dgm:pt modelId="{100C68DB-5238-40E3-AD08-17576AE3494F}" type="pres">
      <dgm:prSet presAssocID="{92DEEFBB-DC4C-4709-984C-7136E8ABE777}" presName="spacer" presStyleCnt="0"/>
      <dgm:spPr/>
    </dgm:pt>
    <dgm:pt modelId="{D51484E9-08A3-4D51-B976-44D706EF3097}" type="pres">
      <dgm:prSet presAssocID="{8DC27EC6-117B-477B-8035-DCABCCFE6E7F}" presName="parentText" presStyleLbl="node1" presStyleIdx="1" presStyleCnt="6">
        <dgm:presLayoutVars>
          <dgm:chMax val="0"/>
          <dgm:bulletEnabled val="1"/>
        </dgm:presLayoutVars>
      </dgm:prSet>
      <dgm:spPr/>
      <dgm:t>
        <a:bodyPr/>
        <a:lstStyle/>
        <a:p>
          <a:endParaRPr lang="id-ID"/>
        </a:p>
      </dgm:t>
    </dgm:pt>
    <dgm:pt modelId="{70573804-9AB7-4073-B7F7-20B77A64AE01}" type="pres">
      <dgm:prSet presAssocID="{1B9EED6D-7CF1-4252-B69B-BC66F9BD8BA1}" presName="spacer" presStyleCnt="0"/>
      <dgm:spPr/>
    </dgm:pt>
    <dgm:pt modelId="{FCC7625D-8784-4677-977F-9DD515CAC021}" type="pres">
      <dgm:prSet presAssocID="{FE69ECB1-BD2A-4263-9DD4-5986F2AF70C2}" presName="parentText" presStyleLbl="node1" presStyleIdx="2" presStyleCnt="6">
        <dgm:presLayoutVars>
          <dgm:chMax val="0"/>
          <dgm:bulletEnabled val="1"/>
        </dgm:presLayoutVars>
      </dgm:prSet>
      <dgm:spPr/>
      <dgm:t>
        <a:bodyPr/>
        <a:lstStyle/>
        <a:p>
          <a:endParaRPr lang="id-ID"/>
        </a:p>
      </dgm:t>
    </dgm:pt>
    <dgm:pt modelId="{206FB78F-B8C0-4906-9BF3-3A520C928725}" type="pres">
      <dgm:prSet presAssocID="{082A90E6-A324-44D5-B371-62C9DD8F4D36}" presName="spacer" presStyleCnt="0"/>
      <dgm:spPr/>
    </dgm:pt>
    <dgm:pt modelId="{267D5608-E0D0-4E65-879C-28DA31015371}" type="pres">
      <dgm:prSet presAssocID="{4ADBE1FE-B749-4597-93BB-34ED22C14BA0}" presName="parentText" presStyleLbl="node1" presStyleIdx="3" presStyleCnt="6">
        <dgm:presLayoutVars>
          <dgm:chMax val="0"/>
          <dgm:bulletEnabled val="1"/>
        </dgm:presLayoutVars>
      </dgm:prSet>
      <dgm:spPr/>
      <dgm:t>
        <a:bodyPr/>
        <a:lstStyle/>
        <a:p>
          <a:endParaRPr lang="id-ID"/>
        </a:p>
      </dgm:t>
    </dgm:pt>
    <dgm:pt modelId="{87DB2FAA-390B-44A7-82BC-174C64D1C0E5}" type="pres">
      <dgm:prSet presAssocID="{68B638CB-E563-4BB3-A27A-A6C6A93E8742}" presName="spacer" presStyleCnt="0"/>
      <dgm:spPr/>
    </dgm:pt>
    <dgm:pt modelId="{FA6815E3-5E44-47D7-BBD1-095E4CF5406E}" type="pres">
      <dgm:prSet presAssocID="{7D6F6817-7B3C-435E-A6EC-96D403605E7B}" presName="parentText" presStyleLbl="node1" presStyleIdx="4" presStyleCnt="6">
        <dgm:presLayoutVars>
          <dgm:chMax val="0"/>
          <dgm:bulletEnabled val="1"/>
        </dgm:presLayoutVars>
      </dgm:prSet>
      <dgm:spPr/>
      <dgm:t>
        <a:bodyPr/>
        <a:lstStyle/>
        <a:p>
          <a:endParaRPr lang="id-ID"/>
        </a:p>
      </dgm:t>
    </dgm:pt>
    <dgm:pt modelId="{34D1B22F-D879-4F24-9A2A-21D63B235A36}" type="pres">
      <dgm:prSet presAssocID="{9D9402DC-8E87-47B7-B5F1-4084E9D08452}" presName="spacer" presStyleCnt="0"/>
      <dgm:spPr/>
    </dgm:pt>
    <dgm:pt modelId="{4BFE1B67-4BC8-420A-AD82-43933FA307CB}" type="pres">
      <dgm:prSet presAssocID="{76A7591C-3A49-423A-918A-5842C2109AB5}" presName="parentText" presStyleLbl="node1" presStyleIdx="5" presStyleCnt="6">
        <dgm:presLayoutVars>
          <dgm:chMax val="0"/>
          <dgm:bulletEnabled val="1"/>
        </dgm:presLayoutVars>
      </dgm:prSet>
      <dgm:spPr/>
      <dgm:t>
        <a:bodyPr/>
        <a:lstStyle/>
        <a:p>
          <a:endParaRPr lang="id-ID"/>
        </a:p>
      </dgm:t>
    </dgm:pt>
  </dgm:ptLst>
  <dgm:cxnLst>
    <dgm:cxn modelId="{713B82C5-1ACC-4172-B853-B6217E51048B}" type="presOf" srcId="{FE69ECB1-BD2A-4263-9DD4-5986F2AF70C2}" destId="{FCC7625D-8784-4677-977F-9DD515CAC021}" srcOrd="0" destOrd="0" presId="urn:microsoft.com/office/officeart/2005/8/layout/vList2"/>
    <dgm:cxn modelId="{109D22AC-43B8-477D-AF0F-842D5BFEE32B}" type="presOf" srcId="{891DE77A-2D93-4F51-8961-28A30FE84826}" destId="{6608DD76-4F9F-49DC-A221-97ED264F9C3C}" srcOrd="0" destOrd="0" presId="urn:microsoft.com/office/officeart/2005/8/layout/vList2"/>
    <dgm:cxn modelId="{5ED7F01F-E62F-4261-82D3-027E2E9BF9AA}" type="presOf" srcId="{8DC27EC6-117B-477B-8035-DCABCCFE6E7F}" destId="{D51484E9-08A3-4D51-B976-44D706EF3097}" srcOrd="0" destOrd="0" presId="urn:microsoft.com/office/officeart/2005/8/layout/vList2"/>
    <dgm:cxn modelId="{8F5BD0D6-75AA-409E-93D2-89B89998CDCB}" srcId="{37EC1F44-29FF-4BBE-84F7-EDE6D81335EF}" destId="{4ADBE1FE-B749-4597-93BB-34ED22C14BA0}" srcOrd="3" destOrd="0" parTransId="{DA1ADDB6-3C9C-41AC-92A5-C8AAB014874C}" sibTransId="{68B638CB-E563-4BB3-A27A-A6C6A93E8742}"/>
    <dgm:cxn modelId="{D7B42510-C9D6-4642-9C5D-505939B9BC92}" srcId="{37EC1F44-29FF-4BBE-84F7-EDE6D81335EF}" destId="{FE69ECB1-BD2A-4263-9DD4-5986F2AF70C2}" srcOrd="2" destOrd="0" parTransId="{5DA311A3-4299-4B1C-9C7C-69FA2851696E}" sibTransId="{082A90E6-A324-44D5-B371-62C9DD8F4D36}"/>
    <dgm:cxn modelId="{A12CB7F8-059F-4A67-A075-D8FB826E6F34}" srcId="{37EC1F44-29FF-4BBE-84F7-EDE6D81335EF}" destId="{891DE77A-2D93-4F51-8961-28A30FE84826}" srcOrd="0" destOrd="0" parTransId="{A039C35C-2EF1-4F8C-86C8-1389C0B92989}" sibTransId="{92DEEFBB-DC4C-4709-984C-7136E8ABE777}"/>
    <dgm:cxn modelId="{8D4077E1-A8F8-45CB-9A8F-5B74D338F0A9}" srcId="{37EC1F44-29FF-4BBE-84F7-EDE6D81335EF}" destId="{8DC27EC6-117B-477B-8035-DCABCCFE6E7F}" srcOrd="1" destOrd="0" parTransId="{EE3A84FF-60C0-4F9C-AC6D-A4F3EE60C65C}" sibTransId="{1B9EED6D-7CF1-4252-B69B-BC66F9BD8BA1}"/>
    <dgm:cxn modelId="{4613A236-8986-450E-8DEA-4C5ED73E14CB}" type="presOf" srcId="{7D6F6817-7B3C-435E-A6EC-96D403605E7B}" destId="{FA6815E3-5E44-47D7-BBD1-095E4CF5406E}" srcOrd="0" destOrd="0" presId="urn:microsoft.com/office/officeart/2005/8/layout/vList2"/>
    <dgm:cxn modelId="{F6374466-F688-428D-86FE-C05F891274E7}" srcId="{37EC1F44-29FF-4BBE-84F7-EDE6D81335EF}" destId="{76A7591C-3A49-423A-918A-5842C2109AB5}" srcOrd="5" destOrd="0" parTransId="{2704313C-CF5C-4530-A4FA-90FBC8545903}" sibTransId="{1E65FB80-49A8-46B3-88E6-2CF61A2E14B6}"/>
    <dgm:cxn modelId="{86F83B63-0074-44BE-866F-D0178E2A7014}" type="presOf" srcId="{4ADBE1FE-B749-4597-93BB-34ED22C14BA0}" destId="{267D5608-E0D0-4E65-879C-28DA31015371}" srcOrd="0" destOrd="0" presId="urn:microsoft.com/office/officeart/2005/8/layout/vList2"/>
    <dgm:cxn modelId="{48263B10-1E64-4B67-900F-17C10FC130D3}" type="presOf" srcId="{76A7591C-3A49-423A-918A-5842C2109AB5}" destId="{4BFE1B67-4BC8-420A-AD82-43933FA307CB}" srcOrd="0" destOrd="0" presId="urn:microsoft.com/office/officeart/2005/8/layout/vList2"/>
    <dgm:cxn modelId="{BDD7CDC1-FDA9-409B-A919-267C1CF1F6FC}" srcId="{37EC1F44-29FF-4BBE-84F7-EDE6D81335EF}" destId="{7D6F6817-7B3C-435E-A6EC-96D403605E7B}" srcOrd="4" destOrd="0" parTransId="{BCDE96B2-75F0-4AAC-92DA-D59417219AC0}" sibTransId="{9D9402DC-8E87-47B7-B5F1-4084E9D08452}"/>
    <dgm:cxn modelId="{5A6B8D08-325E-47DC-888D-54852D97AD32}" type="presOf" srcId="{37EC1F44-29FF-4BBE-84F7-EDE6D81335EF}" destId="{9BB18163-1A49-43F8-A30B-B79C9613D597}" srcOrd="0" destOrd="0" presId="urn:microsoft.com/office/officeart/2005/8/layout/vList2"/>
    <dgm:cxn modelId="{CE6FAE52-2AAC-46F0-89B2-076D9605BBE1}" type="presParOf" srcId="{9BB18163-1A49-43F8-A30B-B79C9613D597}" destId="{6608DD76-4F9F-49DC-A221-97ED264F9C3C}" srcOrd="0" destOrd="0" presId="urn:microsoft.com/office/officeart/2005/8/layout/vList2"/>
    <dgm:cxn modelId="{5D2DA9AF-89E7-4D2C-B817-ED22DF623CD7}" type="presParOf" srcId="{9BB18163-1A49-43F8-A30B-B79C9613D597}" destId="{100C68DB-5238-40E3-AD08-17576AE3494F}" srcOrd="1" destOrd="0" presId="urn:microsoft.com/office/officeart/2005/8/layout/vList2"/>
    <dgm:cxn modelId="{FCC65DD5-F729-4DCE-93DA-9E68D1E62E86}" type="presParOf" srcId="{9BB18163-1A49-43F8-A30B-B79C9613D597}" destId="{D51484E9-08A3-4D51-B976-44D706EF3097}" srcOrd="2" destOrd="0" presId="urn:microsoft.com/office/officeart/2005/8/layout/vList2"/>
    <dgm:cxn modelId="{37907545-76B8-4BCA-B1BD-D5FF9F3B2687}" type="presParOf" srcId="{9BB18163-1A49-43F8-A30B-B79C9613D597}" destId="{70573804-9AB7-4073-B7F7-20B77A64AE01}" srcOrd="3" destOrd="0" presId="urn:microsoft.com/office/officeart/2005/8/layout/vList2"/>
    <dgm:cxn modelId="{DE622698-2A3E-482B-8AD5-3D5B47DAAE9F}" type="presParOf" srcId="{9BB18163-1A49-43F8-A30B-B79C9613D597}" destId="{FCC7625D-8784-4677-977F-9DD515CAC021}" srcOrd="4" destOrd="0" presId="urn:microsoft.com/office/officeart/2005/8/layout/vList2"/>
    <dgm:cxn modelId="{F3454A75-00EA-4907-98B1-3701816A7DAF}" type="presParOf" srcId="{9BB18163-1A49-43F8-A30B-B79C9613D597}" destId="{206FB78F-B8C0-4906-9BF3-3A520C928725}" srcOrd="5" destOrd="0" presId="urn:microsoft.com/office/officeart/2005/8/layout/vList2"/>
    <dgm:cxn modelId="{A5F4F349-37D1-40FA-AC12-045EABE16524}" type="presParOf" srcId="{9BB18163-1A49-43F8-A30B-B79C9613D597}" destId="{267D5608-E0D0-4E65-879C-28DA31015371}" srcOrd="6" destOrd="0" presId="urn:microsoft.com/office/officeart/2005/8/layout/vList2"/>
    <dgm:cxn modelId="{0FBD285A-71B5-4CE3-9B90-72FF6DAA0822}" type="presParOf" srcId="{9BB18163-1A49-43F8-A30B-B79C9613D597}" destId="{87DB2FAA-390B-44A7-82BC-174C64D1C0E5}" srcOrd="7" destOrd="0" presId="urn:microsoft.com/office/officeart/2005/8/layout/vList2"/>
    <dgm:cxn modelId="{3892D36F-6C97-477B-8291-1FDDE39A5B23}" type="presParOf" srcId="{9BB18163-1A49-43F8-A30B-B79C9613D597}" destId="{FA6815E3-5E44-47D7-BBD1-095E4CF5406E}" srcOrd="8" destOrd="0" presId="urn:microsoft.com/office/officeart/2005/8/layout/vList2"/>
    <dgm:cxn modelId="{2121E215-C753-4DE7-9FD9-C6242EB37447}" type="presParOf" srcId="{9BB18163-1A49-43F8-A30B-B79C9613D597}" destId="{34D1B22F-D879-4F24-9A2A-21D63B235A36}" srcOrd="9" destOrd="0" presId="urn:microsoft.com/office/officeart/2005/8/layout/vList2"/>
    <dgm:cxn modelId="{16B81ADA-CCA3-439F-9C1C-A18D2B677A11}" type="presParOf" srcId="{9BB18163-1A49-43F8-A30B-B79C9613D597}" destId="{4BFE1B67-4BC8-420A-AD82-43933FA307C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EC1F44-29FF-4BBE-84F7-EDE6D81335E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id-ID"/>
        </a:p>
      </dgm:t>
    </dgm:pt>
    <dgm:pt modelId="{8DBB5D1C-CD19-4144-A576-3AF77E92B5CB}">
      <dgm:prSet custT="1"/>
      <dgm:spPr/>
      <dgm:t>
        <a:bodyPr/>
        <a:lstStyle/>
        <a:p>
          <a:pPr>
            <a:buFont typeface="Calibri" panose="020F0502020204030204" pitchFamily="34" charset="0"/>
            <a:buChar char="-"/>
          </a:pPr>
          <a:r>
            <a:rPr lang="id-ID" sz="3200" b="1" dirty="0"/>
            <a:t>Tuntutan dan harapan yg tinggi dari masyarakat</a:t>
          </a:r>
          <a:endParaRPr lang="en-US" sz="3200" b="1" dirty="0"/>
        </a:p>
      </dgm:t>
    </dgm:pt>
    <dgm:pt modelId="{7F6EABAC-6490-4D3F-ADEA-AC0CF0103454}" type="parTrans" cxnId="{73649FA2-B482-4168-A1CF-CBE2272C4C54}">
      <dgm:prSet/>
      <dgm:spPr/>
      <dgm:t>
        <a:bodyPr/>
        <a:lstStyle/>
        <a:p>
          <a:endParaRPr lang="en-US" sz="2400" b="1"/>
        </a:p>
      </dgm:t>
    </dgm:pt>
    <dgm:pt modelId="{F9AD2E33-526E-4F4A-A6DE-97E7C760F392}" type="sibTrans" cxnId="{73649FA2-B482-4168-A1CF-CBE2272C4C54}">
      <dgm:prSet/>
      <dgm:spPr/>
      <dgm:t>
        <a:bodyPr/>
        <a:lstStyle/>
        <a:p>
          <a:endParaRPr lang="en-US" sz="2400" b="1"/>
        </a:p>
      </dgm:t>
    </dgm:pt>
    <dgm:pt modelId="{53810557-A5D7-4EA0-80CD-20C9E47F95EF}">
      <dgm:prSet custT="1"/>
      <dgm:spPr/>
      <dgm:t>
        <a:bodyPr/>
        <a:lstStyle/>
        <a:p>
          <a:pPr>
            <a:buFont typeface="Calibri" panose="020F0502020204030204" pitchFamily="34" charset="0"/>
            <a:buChar char="-"/>
          </a:pPr>
          <a:r>
            <a:rPr lang="id-ID" sz="3200" b="1" dirty="0"/>
            <a:t>PNS jadi sorotan</a:t>
          </a:r>
          <a:endParaRPr lang="en-US" sz="3200" b="1" dirty="0"/>
        </a:p>
      </dgm:t>
    </dgm:pt>
    <dgm:pt modelId="{B618A43A-5C33-4C31-8696-924A36702917}" type="parTrans" cxnId="{624DE75F-869D-44B3-A699-5254775F9DA1}">
      <dgm:prSet/>
      <dgm:spPr/>
      <dgm:t>
        <a:bodyPr/>
        <a:lstStyle/>
        <a:p>
          <a:endParaRPr lang="en-US" sz="2400" b="1"/>
        </a:p>
      </dgm:t>
    </dgm:pt>
    <dgm:pt modelId="{B3A62185-CAEC-495D-A910-65EFC4B8B619}" type="sibTrans" cxnId="{624DE75F-869D-44B3-A699-5254775F9DA1}">
      <dgm:prSet/>
      <dgm:spPr/>
      <dgm:t>
        <a:bodyPr/>
        <a:lstStyle/>
        <a:p>
          <a:endParaRPr lang="en-US" sz="2400" b="1"/>
        </a:p>
      </dgm:t>
    </dgm:pt>
    <dgm:pt modelId="{D85F0E41-8585-4111-BF8E-4F0EE463B7C4}">
      <dgm:prSet custT="1"/>
      <dgm:spPr/>
      <dgm:t>
        <a:bodyPr/>
        <a:lstStyle/>
        <a:p>
          <a:pPr>
            <a:buFont typeface="Calibri" panose="020F0502020204030204" pitchFamily="34" charset="0"/>
            <a:buChar char="-"/>
          </a:pPr>
          <a:r>
            <a:rPr lang="id-ID" sz="3200" b="1"/>
            <a:t>Kasus korupsi</a:t>
          </a:r>
          <a:endParaRPr lang="en-US" sz="3200" b="0" strike="sngStrike" dirty="0">
            <a:effectLst/>
          </a:endParaRPr>
        </a:p>
      </dgm:t>
    </dgm:pt>
    <dgm:pt modelId="{5FAF743A-2AA3-4C0C-9B8A-D1544B72B5E5}" type="parTrans" cxnId="{C0FF86D8-74AA-4A61-95B3-54A466F2F512}">
      <dgm:prSet/>
      <dgm:spPr/>
      <dgm:t>
        <a:bodyPr/>
        <a:lstStyle/>
        <a:p>
          <a:endParaRPr lang="en-US" sz="2400" b="1"/>
        </a:p>
      </dgm:t>
    </dgm:pt>
    <dgm:pt modelId="{C82B8EAF-1C14-4DC5-97EA-E20148517E36}" type="sibTrans" cxnId="{C0FF86D8-74AA-4A61-95B3-54A466F2F512}">
      <dgm:prSet/>
      <dgm:spPr/>
      <dgm:t>
        <a:bodyPr/>
        <a:lstStyle/>
        <a:p>
          <a:endParaRPr lang="en-US" sz="2400" b="1"/>
        </a:p>
      </dgm:t>
    </dgm:pt>
    <dgm:pt modelId="{42F51472-7204-4959-9DB4-1D7ABB47EE84}">
      <dgm:prSet custT="1"/>
      <dgm:spPr/>
      <dgm:t>
        <a:bodyPr/>
        <a:lstStyle/>
        <a:p>
          <a:pPr>
            <a:buFont typeface="Calibri" panose="020F0502020204030204" pitchFamily="34" charset="0"/>
            <a:buChar char="-"/>
          </a:pPr>
          <a:r>
            <a:rPr lang="id-ID" sz="3200" b="1"/>
            <a:t>Kasus narkoba</a:t>
          </a:r>
          <a:endParaRPr lang="en-US" sz="3200" b="1"/>
        </a:p>
      </dgm:t>
    </dgm:pt>
    <dgm:pt modelId="{3AC9821F-8C27-47C6-8FC9-234ED88AE244}" type="parTrans" cxnId="{2AFFB207-C482-4E2D-8974-520DECF916EB}">
      <dgm:prSet/>
      <dgm:spPr/>
      <dgm:t>
        <a:bodyPr/>
        <a:lstStyle/>
        <a:p>
          <a:endParaRPr lang="en-US" sz="2400" b="1"/>
        </a:p>
      </dgm:t>
    </dgm:pt>
    <dgm:pt modelId="{706BC574-7966-4329-A046-18AB154761CA}" type="sibTrans" cxnId="{2AFFB207-C482-4E2D-8974-520DECF916EB}">
      <dgm:prSet/>
      <dgm:spPr/>
      <dgm:t>
        <a:bodyPr/>
        <a:lstStyle/>
        <a:p>
          <a:endParaRPr lang="en-US" sz="2400" b="1"/>
        </a:p>
      </dgm:t>
    </dgm:pt>
    <dgm:pt modelId="{9BB18163-1A49-43F8-A30B-B79C9613D597}" type="pres">
      <dgm:prSet presAssocID="{37EC1F44-29FF-4BBE-84F7-EDE6D81335EF}" presName="linear" presStyleCnt="0">
        <dgm:presLayoutVars>
          <dgm:animLvl val="lvl"/>
          <dgm:resizeHandles val="exact"/>
        </dgm:presLayoutVars>
      </dgm:prSet>
      <dgm:spPr/>
      <dgm:t>
        <a:bodyPr/>
        <a:lstStyle/>
        <a:p>
          <a:endParaRPr lang="id-ID"/>
        </a:p>
      </dgm:t>
    </dgm:pt>
    <dgm:pt modelId="{2339C5B3-B33F-437D-B51B-E13415424B3C}" type="pres">
      <dgm:prSet presAssocID="{8DBB5D1C-CD19-4144-A576-3AF77E92B5CB}" presName="parentText" presStyleLbl="node1" presStyleIdx="0" presStyleCnt="4">
        <dgm:presLayoutVars>
          <dgm:chMax val="0"/>
          <dgm:bulletEnabled val="1"/>
        </dgm:presLayoutVars>
      </dgm:prSet>
      <dgm:spPr/>
      <dgm:t>
        <a:bodyPr/>
        <a:lstStyle/>
        <a:p>
          <a:endParaRPr lang="id-ID"/>
        </a:p>
      </dgm:t>
    </dgm:pt>
    <dgm:pt modelId="{3827960A-A3F3-47DC-BBA3-E1ADF2A8DA5B}" type="pres">
      <dgm:prSet presAssocID="{F9AD2E33-526E-4F4A-A6DE-97E7C760F392}" presName="spacer" presStyleCnt="0"/>
      <dgm:spPr/>
    </dgm:pt>
    <dgm:pt modelId="{CE30ABCF-4A9D-41E5-A8D1-97BD579561FE}" type="pres">
      <dgm:prSet presAssocID="{53810557-A5D7-4EA0-80CD-20C9E47F95EF}" presName="parentText" presStyleLbl="node1" presStyleIdx="1" presStyleCnt="4">
        <dgm:presLayoutVars>
          <dgm:chMax val="0"/>
          <dgm:bulletEnabled val="1"/>
        </dgm:presLayoutVars>
      </dgm:prSet>
      <dgm:spPr/>
      <dgm:t>
        <a:bodyPr/>
        <a:lstStyle/>
        <a:p>
          <a:endParaRPr lang="id-ID"/>
        </a:p>
      </dgm:t>
    </dgm:pt>
    <dgm:pt modelId="{AEC81D0A-CE7C-4E97-9D3C-6043C969F477}" type="pres">
      <dgm:prSet presAssocID="{B3A62185-CAEC-495D-A910-65EFC4B8B619}" presName="spacer" presStyleCnt="0"/>
      <dgm:spPr/>
    </dgm:pt>
    <dgm:pt modelId="{1EF97476-57CD-4A90-9A1A-850E1BCEE370}" type="pres">
      <dgm:prSet presAssocID="{D85F0E41-8585-4111-BF8E-4F0EE463B7C4}" presName="parentText" presStyleLbl="node1" presStyleIdx="2" presStyleCnt="4">
        <dgm:presLayoutVars>
          <dgm:chMax val="0"/>
          <dgm:bulletEnabled val="1"/>
        </dgm:presLayoutVars>
      </dgm:prSet>
      <dgm:spPr/>
      <dgm:t>
        <a:bodyPr/>
        <a:lstStyle/>
        <a:p>
          <a:endParaRPr lang="id-ID"/>
        </a:p>
      </dgm:t>
    </dgm:pt>
    <dgm:pt modelId="{5B60AA85-7BDE-4170-A639-EA3C133F4FC1}" type="pres">
      <dgm:prSet presAssocID="{C82B8EAF-1C14-4DC5-97EA-E20148517E36}" presName="spacer" presStyleCnt="0"/>
      <dgm:spPr/>
    </dgm:pt>
    <dgm:pt modelId="{C7AFFE0B-743E-4B9F-9BC9-D06C444EFFC2}" type="pres">
      <dgm:prSet presAssocID="{42F51472-7204-4959-9DB4-1D7ABB47EE84}" presName="parentText" presStyleLbl="node1" presStyleIdx="3" presStyleCnt="4">
        <dgm:presLayoutVars>
          <dgm:chMax val="0"/>
          <dgm:bulletEnabled val="1"/>
        </dgm:presLayoutVars>
      </dgm:prSet>
      <dgm:spPr/>
      <dgm:t>
        <a:bodyPr/>
        <a:lstStyle/>
        <a:p>
          <a:endParaRPr lang="id-ID"/>
        </a:p>
      </dgm:t>
    </dgm:pt>
  </dgm:ptLst>
  <dgm:cxnLst>
    <dgm:cxn modelId="{600A5F3E-A23B-4190-B02D-A0358A16AA7C}" type="presOf" srcId="{D85F0E41-8585-4111-BF8E-4F0EE463B7C4}" destId="{1EF97476-57CD-4A90-9A1A-850E1BCEE370}" srcOrd="0" destOrd="0" presId="urn:microsoft.com/office/officeart/2005/8/layout/vList2"/>
    <dgm:cxn modelId="{73649FA2-B482-4168-A1CF-CBE2272C4C54}" srcId="{37EC1F44-29FF-4BBE-84F7-EDE6D81335EF}" destId="{8DBB5D1C-CD19-4144-A576-3AF77E92B5CB}" srcOrd="0" destOrd="0" parTransId="{7F6EABAC-6490-4D3F-ADEA-AC0CF0103454}" sibTransId="{F9AD2E33-526E-4F4A-A6DE-97E7C760F392}"/>
    <dgm:cxn modelId="{624DE75F-869D-44B3-A699-5254775F9DA1}" srcId="{37EC1F44-29FF-4BBE-84F7-EDE6D81335EF}" destId="{53810557-A5D7-4EA0-80CD-20C9E47F95EF}" srcOrd="1" destOrd="0" parTransId="{B618A43A-5C33-4C31-8696-924A36702917}" sibTransId="{B3A62185-CAEC-495D-A910-65EFC4B8B619}"/>
    <dgm:cxn modelId="{EF5CAB45-1603-43B5-89F9-431AA230981B}" type="presOf" srcId="{53810557-A5D7-4EA0-80CD-20C9E47F95EF}" destId="{CE30ABCF-4A9D-41E5-A8D1-97BD579561FE}" srcOrd="0" destOrd="0" presId="urn:microsoft.com/office/officeart/2005/8/layout/vList2"/>
    <dgm:cxn modelId="{2AFFB207-C482-4E2D-8974-520DECF916EB}" srcId="{37EC1F44-29FF-4BBE-84F7-EDE6D81335EF}" destId="{42F51472-7204-4959-9DB4-1D7ABB47EE84}" srcOrd="3" destOrd="0" parTransId="{3AC9821F-8C27-47C6-8FC9-234ED88AE244}" sibTransId="{706BC574-7966-4329-A046-18AB154761CA}"/>
    <dgm:cxn modelId="{C0FF86D8-74AA-4A61-95B3-54A466F2F512}" srcId="{37EC1F44-29FF-4BBE-84F7-EDE6D81335EF}" destId="{D85F0E41-8585-4111-BF8E-4F0EE463B7C4}" srcOrd="2" destOrd="0" parTransId="{5FAF743A-2AA3-4C0C-9B8A-D1544B72B5E5}" sibTransId="{C82B8EAF-1C14-4DC5-97EA-E20148517E36}"/>
    <dgm:cxn modelId="{1C54DFEF-258B-4907-9719-2B5F165FB350}" type="presOf" srcId="{8DBB5D1C-CD19-4144-A576-3AF77E92B5CB}" destId="{2339C5B3-B33F-437D-B51B-E13415424B3C}" srcOrd="0" destOrd="0" presId="urn:microsoft.com/office/officeart/2005/8/layout/vList2"/>
    <dgm:cxn modelId="{5A6B8D08-325E-47DC-888D-54852D97AD32}" type="presOf" srcId="{37EC1F44-29FF-4BBE-84F7-EDE6D81335EF}" destId="{9BB18163-1A49-43F8-A30B-B79C9613D597}" srcOrd="0" destOrd="0" presId="urn:microsoft.com/office/officeart/2005/8/layout/vList2"/>
    <dgm:cxn modelId="{DF3D7FF0-38CD-41B3-A5E0-1BB261A0BF73}" type="presOf" srcId="{42F51472-7204-4959-9DB4-1D7ABB47EE84}" destId="{C7AFFE0B-743E-4B9F-9BC9-D06C444EFFC2}" srcOrd="0" destOrd="0" presId="urn:microsoft.com/office/officeart/2005/8/layout/vList2"/>
    <dgm:cxn modelId="{D5A8ED00-1A18-404C-A821-DF0BC9833580}" type="presParOf" srcId="{9BB18163-1A49-43F8-A30B-B79C9613D597}" destId="{2339C5B3-B33F-437D-B51B-E13415424B3C}" srcOrd="0" destOrd="0" presId="urn:microsoft.com/office/officeart/2005/8/layout/vList2"/>
    <dgm:cxn modelId="{0E3C97D2-FDAB-409A-BFE0-1362723E03FD}" type="presParOf" srcId="{9BB18163-1A49-43F8-A30B-B79C9613D597}" destId="{3827960A-A3F3-47DC-BBA3-E1ADF2A8DA5B}" srcOrd="1" destOrd="0" presId="urn:microsoft.com/office/officeart/2005/8/layout/vList2"/>
    <dgm:cxn modelId="{37B1EAC9-4A19-4F9B-8C98-A006F2FA5A37}" type="presParOf" srcId="{9BB18163-1A49-43F8-A30B-B79C9613D597}" destId="{CE30ABCF-4A9D-41E5-A8D1-97BD579561FE}" srcOrd="2" destOrd="0" presId="urn:microsoft.com/office/officeart/2005/8/layout/vList2"/>
    <dgm:cxn modelId="{B2C0ADE5-63C1-4D9E-8F44-A74ED95C149F}" type="presParOf" srcId="{9BB18163-1A49-43F8-A30B-B79C9613D597}" destId="{AEC81D0A-CE7C-4E97-9D3C-6043C969F477}" srcOrd="3" destOrd="0" presId="urn:microsoft.com/office/officeart/2005/8/layout/vList2"/>
    <dgm:cxn modelId="{F689B597-2C9A-4F13-B3E0-C6F5B49FD492}" type="presParOf" srcId="{9BB18163-1A49-43F8-A30B-B79C9613D597}" destId="{1EF97476-57CD-4A90-9A1A-850E1BCEE370}" srcOrd="4" destOrd="0" presId="urn:microsoft.com/office/officeart/2005/8/layout/vList2"/>
    <dgm:cxn modelId="{A1B30021-916F-45FC-9912-DE0B3AAEA6EC}" type="presParOf" srcId="{9BB18163-1A49-43F8-A30B-B79C9613D597}" destId="{5B60AA85-7BDE-4170-A639-EA3C133F4FC1}" srcOrd="5" destOrd="0" presId="urn:microsoft.com/office/officeart/2005/8/layout/vList2"/>
    <dgm:cxn modelId="{2B51D6E8-299A-4C12-9C16-6BEAE9748439}" type="presParOf" srcId="{9BB18163-1A49-43F8-A30B-B79C9613D597}" destId="{C7AFFE0B-743E-4B9F-9BC9-D06C444EFFC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1B6F04-348F-46AF-95EB-E112AA8E00B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id-ID"/>
        </a:p>
      </dgm:t>
    </dgm:pt>
    <dgm:pt modelId="{478BE8A2-8973-4692-AD44-54BF1E19F491}">
      <dgm:prSet phldrT="[Text]" custT="1"/>
      <dgm:spPr/>
      <dgm:t>
        <a:bodyPr/>
        <a:lstStyle/>
        <a:p>
          <a:r>
            <a:rPr lang="id-ID" sz="2800" b="1" dirty="0"/>
            <a:t>Etika merupakan refleksi atas baik buruk, benar salah yang harus dilakukan</a:t>
          </a:r>
        </a:p>
      </dgm:t>
    </dgm:pt>
    <dgm:pt modelId="{0604B028-AF3A-43A0-9898-22A33DBBD5DC}" type="parTrans" cxnId="{006B1984-1269-4408-86F1-2E628F510312}">
      <dgm:prSet/>
      <dgm:spPr/>
      <dgm:t>
        <a:bodyPr/>
        <a:lstStyle/>
        <a:p>
          <a:endParaRPr lang="id-ID" sz="2400" b="1"/>
        </a:p>
      </dgm:t>
    </dgm:pt>
    <dgm:pt modelId="{0C0C22C1-5E32-4B0B-BCC1-2C1752D2391C}" type="sibTrans" cxnId="{006B1984-1269-4408-86F1-2E628F510312}">
      <dgm:prSet/>
      <dgm:spPr/>
      <dgm:t>
        <a:bodyPr/>
        <a:lstStyle/>
        <a:p>
          <a:endParaRPr lang="id-ID" sz="2400" b="1"/>
        </a:p>
      </dgm:t>
    </dgm:pt>
    <dgm:pt modelId="{126D4D80-1E9F-42FA-BF55-26188840F02D}">
      <dgm:prSet custT="1"/>
      <dgm:spPr/>
      <dgm:t>
        <a:bodyPr/>
        <a:lstStyle/>
        <a:p>
          <a:r>
            <a:rPr lang="id-ID" sz="2800" b="1" dirty="0"/>
            <a:t>etika publik adalah refleksi tentang standar/norma yang menentukan baik/buruk, benar/salah perilaku, tindakan dan keputusan untuk mengarahkan kebijakan publik dalam rangka menjalankan tanggung jawab pelayanan publik</a:t>
          </a:r>
        </a:p>
      </dgm:t>
    </dgm:pt>
    <dgm:pt modelId="{01572ACA-CEE5-496B-BA9E-2A852CC37F48}" type="parTrans" cxnId="{586951B4-6683-43CD-834F-BCE83920DAE1}">
      <dgm:prSet/>
      <dgm:spPr/>
      <dgm:t>
        <a:bodyPr/>
        <a:lstStyle/>
        <a:p>
          <a:endParaRPr lang="id-ID" sz="2400" b="1"/>
        </a:p>
      </dgm:t>
    </dgm:pt>
    <dgm:pt modelId="{C2F4ACE6-F9C1-40FC-90BB-D74CFA65C24E}" type="sibTrans" cxnId="{586951B4-6683-43CD-834F-BCE83920DAE1}">
      <dgm:prSet/>
      <dgm:spPr/>
      <dgm:t>
        <a:bodyPr/>
        <a:lstStyle/>
        <a:p>
          <a:endParaRPr lang="id-ID" sz="2400" b="1"/>
        </a:p>
      </dgm:t>
    </dgm:pt>
    <dgm:pt modelId="{47484B72-DF55-4D7A-A7D3-EA765480F932}">
      <dgm:prSet phldrT="[Text]" custT="1"/>
      <dgm:spPr/>
      <dgm:t>
        <a:bodyPr/>
        <a:lstStyle/>
        <a:p>
          <a:r>
            <a:rPr lang="id-ID" sz="2800" b="1" dirty="0"/>
            <a:t>atau bagaimana melakukan yang baik atau benar</a:t>
          </a:r>
        </a:p>
      </dgm:t>
    </dgm:pt>
    <dgm:pt modelId="{D97119E3-44F3-4F8A-B134-2F3759E62B5E}" type="parTrans" cxnId="{BBA839FB-9250-45EB-807C-5C24992D8648}">
      <dgm:prSet/>
      <dgm:spPr/>
      <dgm:t>
        <a:bodyPr/>
        <a:lstStyle/>
        <a:p>
          <a:endParaRPr lang="en-US" sz="2000"/>
        </a:p>
      </dgm:t>
    </dgm:pt>
    <dgm:pt modelId="{79715044-3F81-47D0-A704-5A72F8C187C3}" type="sibTrans" cxnId="{BBA839FB-9250-45EB-807C-5C24992D8648}">
      <dgm:prSet/>
      <dgm:spPr/>
      <dgm:t>
        <a:bodyPr/>
        <a:lstStyle/>
        <a:p>
          <a:endParaRPr lang="en-US" sz="2000"/>
        </a:p>
      </dgm:t>
    </dgm:pt>
    <dgm:pt modelId="{1C549153-B65E-498E-B88A-C6334472B000}" type="pres">
      <dgm:prSet presAssocID="{FA1B6F04-348F-46AF-95EB-E112AA8E00BD}" presName="linear" presStyleCnt="0">
        <dgm:presLayoutVars>
          <dgm:animLvl val="lvl"/>
          <dgm:resizeHandles val="exact"/>
        </dgm:presLayoutVars>
      </dgm:prSet>
      <dgm:spPr/>
      <dgm:t>
        <a:bodyPr/>
        <a:lstStyle/>
        <a:p>
          <a:endParaRPr lang="id-ID"/>
        </a:p>
      </dgm:t>
    </dgm:pt>
    <dgm:pt modelId="{9C199FBE-B72B-4429-8C48-D6105FBF5395}" type="pres">
      <dgm:prSet presAssocID="{478BE8A2-8973-4692-AD44-54BF1E19F491}" presName="parentText" presStyleLbl="node1" presStyleIdx="0" presStyleCnt="3" custScaleY="63297">
        <dgm:presLayoutVars>
          <dgm:chMax val="0"/>
          <dgm:bulletEnabled val="1"/>
        </dgm:presLayoutVars>
      </dgm:prSet>
      <dgm:spPr/>
      <dgm:t>
        <a:bodyPr/>
        <a:lstStyle/>
        <a:p>
          <a:endParaRPr lang="id-ID"/>
        </a:p>
      </dgm:t>
    </dgm:pt>
    <dgm:pt modelId="{ACFFDB31-E94A-4856-B6FD-BC06F2BC12B8}" type="pres">
      <dgm:prSet presAssocID="{0C0C22C1-5E32-4B0B-BCC1-2C1752D2391C}" presName="spacer" presStyleCnt="0"/>
      <dgm:spPr/>
    </dgm:pt>
    <dgm:pt modelId="{B7E54FF2-876B-4110-98C8-16D32748793E}" type="pres">
      <dgm:prSet presAssocID="{47484B72-DF55-4D7A-A7D3-EA765480F932}" presName="parentText" presStyleLbl="node1" presStyleIdx="1" presStyleCnt="3" custScaleY="43241">
        <dgm:presLayoutVars>
          <dgm:chMax val="0"/>
          <dgm:bulletEnabled val="1"/>
        </dgm:presLayoutVars>
      </dgm:prSet>
      <dgm:spPr/>
      <dgm:t>
        <a:bodyPr/>
        <a:lstStyle/>
        <a:p>
          <a:endParaRPr lang="id-ID"/>
        </a:p>
      </dgm:t>
    </dgm:pt>
    <dgm:pt modelId="{5ADE57E5-09FA-431D-A0D8-0D8E572A2B7B}" type="pres">
      <dgm:prSet presAssocID="{79715044-3F81-47D0-A704-5A72F8C187C3}" presName="spacer" presStyleCnt="0"/>
      <dgm:spPr/>
    </dgm:pt>
    <dgm:pt modelId="{0EDC1308-F8DB-4B45-BE62-FF95E39DFBA5}" type="pres">
      <dgm:prSet presAssocID="{126D4D80-1E9F-42FA-BF55-26188840F02D}" presName="parentText" presStyleLbl="node1" presStyleIdx="2" presStyleCnt="3" custScaleY="140930">
        <dgm:presLayoutVars>
          <dgm:chMax val="0"/>
          <dgm:bulletEnabled val="1"/>
        </dgm:presLayoutVars>
      </dgm:prSet>
      <dgm:spPr/>
      <dgm:t>
        <a:bodyPr/>
        <a:lstStyle/>
        <a:p>
          <a:endParaRPr lang="id-ID"/>
        </a:p>
      </dgm:t>
    </dgm:pt>
  </dgm:ptLst>
  <dgm:cxnLst>
    <dgm:cxn modelId="{BBA839FB-9250-45EB-807C-5C24992D8648}" srcId="{FA1B6F04-348F-46AF-95EB-E112AA8E00BD}" destId="{47484B72-DF55-4D7A-A7D3-EA765480F932}" srcOrd="1" destOrd="0" parTransId="{D97119E3-44F3-4F8A-B134-2F3759E62B5E}" sibTransId="{79715044-3F81-47D0-A704-5A72F8C187C3}"/>
    <dgm:cxn modelId="{C28FA57B-8145-4BF0-9E69-EAB1EA7B0360}" type="presOf" srcId="{126D4D80-1E9F-42FA-BF55-26188840F02D}" destId="{0EDC1308-F8DB-4B45-BE62-FF95E39DFBA5}" srcOrd="0" destOrd="0" presId="urn:microsoft.com/office/officeart/2005/8/layout/vList2"/>
    <dgm:cxn modelId="{532E39AE-BF73-4DAC-A595-71E142F15564}" type="presOf" srcId="{FA1B6F04-348F-46AF-95EB-E112AA8E00BD}" destId="{1C549153-B65E-498E-B88A-C6334472B000}" srcOrd="0" destOrd="0" presId="urn:microsoft.com/office/officeart/2005/8/layout/vList2"/>
    <dgm:cxn modelId="{0499AEBB-8B15-49D9-AA28-7EF6B706C2D6}" type="presOf" srcId="{47484B72-DF55-4D7A-A7D3-EA765480F932}" destId="{B7E54FF2-876B-4110-98C8-16D32748793E}" srcOrd="0" destOrd="0" presId="urn:microsoft.com/office/officeart/2005/8/layout/vList2"/>
    <dgm:cxn modelId="{586951B4-6683-43CD-834F-BCE83920DAE1}" srcId="{FA1B6F04-348F-46AF-95EB-E112AA8E00BD}" destId="{126D4D80-1E9F-42FA-BF55-26188840F02D}" srcOrd="2" destOrd="0" parTransId="{01572ACA-CEE5-496B-BA9E-2A852CC37F48}" sibTransId="{C2F4ACE6-F9C1-40FC-90BB-D74CFA65C24E}"/>
    <dgm:cxn modelId="{006B1984-1269-4408-86F1-2E628F510312}" srcId="{FA1B6F04-348F-46AF-95EB-E112AA8E00BD}" destId="{478BE8A2-8973-4692-AD44-54BF1E19F491}" srcOrd="0" destOrd="0" parTransId="{0604B028-AF3A-43A0-9898-22A33DBBD5DC}" sibTransId="{0C0C22C1-5E32-4B0B-BCC1-2C1752D2391C}"/>
    <dgm:cxn modelId="{8913F3F5-146C-465B-B2FD-CC704C1E65A1}" type="presOf" srcId="{478BE8A2-8973-4692-AD44-54BF1E19F491}" destId="{9C199FBE-B72B-4429-8C48-D6105FBF5395}" srcOrd="0" destOrd="0" presId="urn:microsoft.com/office/officeart/2005/8/layout/vList2"/>
    <dgm:cxn modelId="{18B4ECD6-868F-4ED5-82E1-FF58607146C1}" type="presParOf" srcId="{1C549153-B65E-498E-B88A-C6334472B000}" destId="{9C199FBE-B72B-4429-8C48-D6105FBF5395}" srcOrd="0" destOrd="0" presId="urn:microsoft.com/office/officeart/2005/8/layout/vList2"/>
    <dgm:cxn modelId="{4CAB58FA-2E87-4A72-A634-32C86EE04C4E}" type="presParOf" srcId="{1C549153-B65E-498E-B88A-C6334472B000}" destId="{ACFFDB31-E94A-4856-B6FD-BC06F2BC12B8}" srcOrd="1" destOrd="0" presId="urn:microsoft.com/office/officeart/2005/8/layout/vList2"/>
    <dgm:cxn modelId="{2AC3337F-24F2-4A0A-B7DD-D2E93F6749D1}" type="presParOf" srcId="{1C549153-B65E-498E-B88A-C6334472B000}" destId="{B7E54FF2-876B-4110-98C8-16D32748793E}" srcOrd="2" destOrd="0" presId="urn:microsoft.com/office/officeart/2005/8/layout/vList2"/>
    <dgm:cxn modelId="{E7B2EC4C-0835-4FFA-B561-C0F7F93D9861}" type="presParOf" srcId="{1C549153-B65E-498E-B88A-C6334472B000}" destId="{5ADE57E5-09FA-431D-A0D8-0D8E572A2B7B}" srcOrd="3" destOrd="0" presId="urn:microsoft.com/office/officeart/2005/8/layout/vList2"/>
    <dgm:cxn modelId="{08B0F5FE-B6BB-4D80-A07C-F9D6E66BE663}" type="presParOf" srcId="{1C549153-B65E-498E-B88A-C6334472B000}" destId="{0EDC1308-F8DB-4B45-BE62-FF95E39DFBA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0F850D-3B9E-4FBD-8119-F10BA2F7591E}" type="doc">
      <dgm:prSet loTypeId="urn:microsoft.com/office/officeart/2005/8/layout/venn1" loCatId="relationship" qsTypeId="urn:microsoft.com/office/officeart/2005/8/quickstyle/3d4" qsCatId="3D" csTypeId="urn:microsoft.com/office/officeart/2005/8/colors/colorful1" csCatId="colorful" phldr="1"/>
      <dgm:spPr/>
      <dgm:t>
        <a:bodyPr/>
        <a:lstStyle/>
        <a:p>
          <a:endParaRPr lang="id-ID"/>
        </a:p>
      </dgm:t>
    </dgm:pt>
    <dgm:pt modelId="{36B826D1-4BCA-4AED-AE41-356525486AB4}">
      <dgm:prSet phldrT="[Text]" custT="1"/>
      <dgm:spPr/>
      <dgm:t>
        <a:bodyPr/>
        <a:lstStyle/>
        <a:p>
          <a:r>
            <a:rPr lang="id-ID" sz="3200" b="1" dirty="0"/>
            <a:t>Etika</a:t>
          </a:r>
        </a:p>
      </dgm:t>
    </dgm:pt>
    <dgm:pt modelId="{B2278A0B-79D5-45BA-B955-9926BAE8EBA6}" type="parTrans" cxnId="{E10856E0-BE25-41DB-BF7C-2AEFB4898E5F}">
      <dgm:prSet/>
      <dgm:spPr/>
      <dgm:t>
        <a:bodyPr/>
        <a:lstStyle/>
        <a:p>
          <a:endParaRPr lang="id-ID" sz="4800" b="1"/>
        </a:p>
      </dgm:t>
    </dgm:pt>
    <dgm:pt modelId="{492080D1-E055-4CC2-9B5D-0965977E62F5}" type="sibTrans" cxnId="{E10856E0-BE25-41DB-BF7C-2AEFB4898E5F}">
      <dgm:prSet/>
      <dgm:spPr/>
      <dgm:t>
        <a:bodyPr/>
        <a:lstStyle/>
        <a:p>
          <a:endParaRPr lang="id-ID" sz="4800" b="1"/>
        </a:p>
      </dgm:t>
    </dgm:pt>
    <dgm:pt modelId="{4D5EE83E-C4D5-417E-B14B-2830D89757F0}">
      <dgm:prSet phldrT="[Text]" custT="1"/>
      <dgm:spPr/>
      <dgm:t>
        <a:bodyPr/>
        <a:lstStyle/>
        <a:p>
          <a:r>
            <a:rPr lang="id-ID" sz="3200" b="1" dirty="0"/>
            <a:t>Moral</a:t>
          </a:r>
        </a:p>
      </dgm:t>
    </dgm:pt>
    <dgm:pt modelId="{4315B746-7ADB-4F9D-AE5E-B5FD6512CDA1}" type="parTrans" cxnId="{198DD41A-0FC9-48E9-B8DD-A40F6EF9712F}">
      <dgm:prSet/>
      <dgm:spPr/>
      <dgm:t>
        <a:bodyPr/>
        <a:lstStyle/>
        <a:p>
          <a:endParaRPr lang="id-ID" sz="4800" b="1"/>
        </a:p>
      </dgm:t>
    </dgm:pt>
    <dgm:pt modelId="{0531004E-93F9-4CDF-A2AC-CC51F5E4B743}" type="sibTrans" cxnId="{198DD41A-0FC9-48E9-B8DD-A40F6EF9712F}">
      <dgm:prSet/>
      <dgm:spPr/>
      <dgm:t>
        <a:bodyPr/>
        <a:lstStyle/>
        <a:p>
          <a:endParaRPr lang="id-ID" sz="4800" b="1"/>
        </a:p>
      </dgm:t>
    </dgm:pt>
    <dgm:pt modelId="{D191F767-1539-458F-856F-7AE2C3FC79A0}">
      <dgm:prSet phldrT="[Text]" custT="1"/>
      <dgm:spPr/>
      <dgm:t>
        <a:bodyPr/>
        <a:lstStyle/>
        <a:p>
          <a:r>
            <a:rPr lang="id-ID" sz="3200" b="1" dirty="0"/>
            <a:t>Akhlak</a:t>
          </a:r>
        </a:p>
      </dgm:t>
    </dgm:pt>
    <dgm:pt modelId="{B9F551C4-49BA-4B93-990C-8E5931FA5F68}" type="parTrans" cxnId="{A3160ACB-353F-49B8-B9FC-85FE7EFF7468}">
      <dgm:prSet/>
      <dgm:spPr/>
      <dgm:t>
        <a:bodyPr/>
        <a:lstStyle/>
        <a:p>
          <a:endParaRPr lang="id-ID" sz="4800" b="1"/>
        </a:p>
      </dgm:t>
    </dgm:pt>
    <dgm:pt modelId="{56982484-4504-422B-87C6-77B22788DDC4}" type="sibTrans" cxnId="{A3160ACB-353F-49B8-B9FC-85FE7EFF7468}">
      <dgm:prSet/>
      <dgm:spPr/>
      <dgm:t>
        <a:bodyPr/>
        <a:lstStyle/>
        <a:p>
          <a:endParaRPr lang="id-ID" sz="4800" b="1"/>
        </a:p>
      </dgm:t>
    </dgm:pt>
    <dgm:pt modelId="{AB2BCB5F-FB08-47DF-B2C2-2E617268C47D}">
      <dgm:prSet phldrT="[Text]" custT="1"/>
      <dgm:spPr/>
      <dgm:t>
        <a:bodyPr/>
        <a:lstStyle/>
        <a:p>
          <a:pPr marL="0" indent="0" defTabSz="1031875">
            <a:tabLst/>
          </a:pPr>
          <a:r>
            <a:rPr lang="id-ID" sz="3200" b="1" dirty="0"/>
            <a:t>Kepantasan</a:t>
          </a:r>
        </a:p>
      </dgm:t>
    </dgm:pt>
    <dgm:pt modelId="{7B395D26-7115-47ED-BFEE-8F1B5E130E8D}" type="parTrans" cxnId="{84B5532C-A960-4DAA-A00B-BCBC9E066121}">
      <dgm:prSet/>
      <dgm:spPr/>
      <dgm:t>
        <a:bodyPr/>
        <a:lstStyle/>
        <a:p>
          <a:endParaRPr lang="id-ID" sz="4800" b="1"/>
        </a:p>
      </dgm:t>
    </dgm:pt>
    <dgm:pt modelId="{FC8EB630-0BBE-498A-803C-6EA2A91E0095}" type="sibTrans" cxnId="{84B5532C-A960-4DAA-A00B-BCBC9E066121}">
      <dgm:prSet/>
      <dgm:spPr/>
      <dgm:t>
        <a:bodyPr/>
        <a:lstStyle/>
        <a:p>
          <a:endParaRPr lang="id-ID" sz="4800" b="1"/>
        </a:p>
      </dgm:t>
    </dgm:pt>
    <dgm:pt modelId="{C78C540F-12C3-4397-A575-DA8353523E49}" type="pres">
      <dgm:prSet presAssocID="{370F850D-3B9E-4FBD-8119-F10BA2F7591E}" presName="compositeShape" presStyleCnt="0">
        <dgm:presLayoutVars>
          <dgm:chMax val="7"/>
          <dgm:dir/>
          <dgm:resizeHandles val="exact"/>
        </dgm:presLayoutVars>
      </dgm:prSet>
      <dgm:spPr/>
      <dgm:t>
        <a:bodyPr/>
        <a:lstStyle/>
        <a:p>
          <a:endParaRPr lang="id-ID"/>
        </a:p>
      </dgm:t>
    </dgm:pt>
    <dgm:pt modelId="{9BD994BF-5E36-4ABB-9F39-DA76FFD73524}" type="pres">
      <dgm:prSet presAssocID="{36B826D1-4BCA-4AED-AE41-356525486AB4}" presName="circ1" presStyleLbl="vennNode1" presStyleIdx="0" presStyleCnt="4" custScaleX="156003" custScaleY="117599"/>
      <dgm:spPr/>
      <dgm:t>
        <a:bodyPr/>
        <a:lstStyle/>
        <a:p>
          <a:endParaRPr lang="id-ID"/>
        </a:p>
      </dgm:t>
    </dgm:pt>
    <dgm:pt modelId="{23ED90C8-64FB-4879-B597-6ABF87D7D320}" type="pres">
      <dgm:prSet presAssocID="{36B826D1-4BCA-4AED-AE41-356525486AB4}" presName="circ1Tx" presStyleLbl="revTx" presStyleIdx="0" presStyleCnt="0">
        <dgm:presLayoutVars>
          <dgm:chMax val="0"/>
          <dgm:chPref val="0"/>
          <dgm:bulletEnabled val="1"/>
        </dgm:presLayoutVars>
      </dgm:prSet>
      <dgm:spPr/>
      <dgm:t>
        <a:bodyPr/>
        <a:lstStyle/>
        <a:p>
          <a:endParaRPr lang="id-ID"/>
        </a:p>
      </dgm:t>
    </dgm:pt>
    <dgm:pt modelId="{A5922ED1-47BC-4CAF-8E0F-A4EA7E2F84FA}" type="pres">
      <dgm:prSet presAssocID="{4D5EE83E-C4D5-417E-B14B-2830D89757F0}" presName="circ2" presStyleLbl="vennNode1" presStyleIdx="1" presStyleCnt="4" custScaleX="162518" custScaleY="130463"/>
      <dgm:spPr/>
      <dgm:t>
        <a:bodyPr/>
        <a:lstStyle/>
        <a:p>
          <a:endParaRPr lang="id-ID"/>
        </a:p>
      </dgm:t>
    </dgm:pt>
    <dgm:pt modelId="{D7D667E0-132B-4425-8AEB-1E1665824437}" type="pres">
      <dgm:prSet presAssocID="{4D5EE83E-C4D5-417E-B14B-2830D89757F0}" presName="circ2Tx" presStyleLbl="revTx" presStyleIdx="0" presStyleCnt="0">
        <dgm:presLayoutVars>
          <dgm:chMax val="0"/>
          <dgm:chPref val="0"/>
          <dgm:bulletEnabled val="1"/>
        </dgm:presLayoutVars>
      </dgm:prSet>
      <dgm:spPr/>
      <dgm:t>
        <a:bodyPr/>
        <a:lstStyle/>
        <a:p>
          <a:endParaRPr lang="id-ID"/>
        </a:p>
      </dgm:t>
    </dgm:pt>
    <dgm:pt modelId="{97C97B1D-9973-49E3-997E-CB3AA858A5DC}" type="pres">
      <dgm:prSet presAssocID="{D191F767-1539-458F-856F-7AE2C3FC79A0}" presName="circ3" presStyleLbl="vennNode1" presStyleIdx="2" presStyleCnt="4" custScaleX="161831"/>
      <dgm:spPr/>
      <dgm:t>
        <a:bodyPr/>
        <a:lstStyle/>
        <a:p>
          <a:endParaRPr lang="id-ID"/>
        </a:p>
      </dgm:t>
    </dgm:pt>
    <dgm:pt modelId="{4C41CCBF-A6DC-40D6-83A4-4F51A2105307}" type="pres">
      <dgm:prSet presAssocID="{D191F767-1539-458F-856F-7AE2C3FC79A0}" presName="circ3Tx" presStyleLbl="revTx" presStyleIdx="0" presStyleCnt="0">
        <dgm:presLayoutVars>
          <dgm:chMax val="0"/>
          <dgm:chPref val="0"/>
          <dgm:bulletEnabled val="1"/>
        </dgm:presLayoutVars>
      </dgm:prSet>
      <dgm:spPr/>
      <dgm:t>
        <a:bodyPr/>
        <a:lstStyle/>
        <a:p>
          <a:endParaRPr lang="id-ID"/>
        </a:p>
      </dgm:t>
    </dgm:pt>
    <dgm:pt modelId="{C6AABDD5-9ADD-4F80-AEEC-2890E28EB303}" type="pres">
      <dgm:prSet presAssocID="{AB2BCB5F-FB08-47DF-B2C2-2E617268C47D}" presName="circ4" presStyleLbl="vennNode1" presStyleIdx="3" presStyleCnt="4" custScaleX="179370" custScaleY="128205"/>
      <dgm:spPr/>
      <dgm:t>
        <a:bodyPr/>
        <a:lstStyle/>
        <a:p>
          <a:endParaRPr lang="id-ID"/>
        </a:p>
      </dgm:t>
    </dgm:pt>
    <dgm:pt modelId="{258BE704-BB52-4E9B-AFAC-048B26B7130D}" type="pres">
      <dgm:prSet presAssocID="{AB2BCB5F-FB08-47DF-B2C2-2E617268C47D}" presName="circ4Tx" presStyleLbl="revTx" presStyleIdx="0" presStyleCnt="0">
        <dgm:presLayoutVars>
          <dgm:chMax val="0"/>
          <dgm:chPref val="0"/>
          <dgm:bulletEnabled val="1"/>
        </dgm:presLayoutVars>
      </dgm:prSet>
      <dgm:spPr/>
      <dgm:t>
        <a:bodyPr/>
        <a:lstStyle/>
        <a:p>
          <a:endParaRPr lang="id-ID"/>
        </a:p>
      </dgm:t>
    </dgm:pt>
  </dgm:ptLst>
  <dgm:cxnLst>
    <dgm:cxn modelId="{13D4C630-722C-456D-B2BF-14DB8BB8B01A}" type="presOf" srcId="{D191F767-1539-458F-856F-7AE2C3FC79A0}" destId="{97C97B1D-9973-49E3-997E-CB3AA858A5DC}" srcOrd="0" destOrd="0" presId="urn:microsoft.com/office/officeart/2005/8/layout/venn1"/>
    <dgm:cxn modelId="{E10856E0-BE25-41DB-BF7C-2AEFB4898E5F}" srcId="{370F850D-3B9E-4FBD-8119-F10BA2F7591E}" destId="{36B826D1-4BCA-4AED-AE41-356525486AB4}" srcOrd="0" destOrd="0" parTransId="{B2278A0B-79D5-45BA-B955-9926BAE8EBA6}" sibTransId="{492080D1-E055-4CC2-9B5D-0965977E62F5}"/>
    <dgm:cxn modelId="{1843426B-537F-4562-9BB4-30FAC33CFC76}" type="presOf" srcId="{AB2BCB5F-FB08-47DF-B2C2-2E617268C47D}" destId="{C6AABDD5-9ADD-4F80-AEEC-2890E28EB303}" srcOrd="0" destOrd="0" presId="urn:microsoft.com/office/officeart/2005/8/layout/venn1"/>
    <dgm:cxn modelId="{5C928A5C-2C73-4395-8021-093E020EF491}" type="presOf" srcId="{D191F767-1539-458F-856F-7AE2C3FC79A0}" destId="{4C41CCBF-A6DC-40D6-83A4-4F51A2105307}" srcOrd="1" destOrd="0" presId="urn:microsoft.com/office/officeart/2005/8/layout/venn1"/>
    <dgm:cxn modelId="{198DD41A-0FC9-48E9-B8DD-A40F6EF9712F}" srcId="{370F850D-3B9E-4FBD-8119-F10BA2F7591E}" destId="{4D5EE83E-C4D5-417E-B14B-2830D89757F0}" srcOrd="1" destOrd="0" parTransId="{4315B746-7ADB-4F9D-AE5E-B5FD6512CDA1}" sibTransId="{0531004E-93F9-4CDF-A2AC-CC51F5E4B743}"/>
    <dgm:cxn modelId="{F38C5163-690E-47BE-B29B-F90F8E9F44AA}" type="presOf" srcId="{AB2BCB5F-FB08-47DF-B2C2-2E617268C47D}" destId="{258BE704-BB52-4E9B-AFAC-048B26B7130D}" srcOrd="1" destOrd="0" presId="urn:microsoft.com/office/officeart/2005/8/layout/venn1"/>
    <dgm:cxn modelId="{84B5532C-A960-4DAA-A00B-BCBC9E066121}" srcId="{370F850D-3B9E-4FBD-8119-F10BA2F7591E}" destId="{AB2BCB5F-FB08-47DF-B2C2-2E617268C47D}" srcOrd="3" destOrd="0" parTransId="{7B395D26-7115-47ED-BFEE-8F1B5E130E8D}" sibTransId="{FC8EB630-0BBE-498A-803C-6EA2A91E0095}"/>
    <dgm:cxn modelId="{847F96B9-4BE9-481E-B4D2-3808926082D5}" type="presOf" srcId="{4D5EE83E-C4D5-417E-B14B-2830D89757F0}" destId="{A5922ED1-47BC-4CAF-8E0F-A4EA7E2F84FA}" srcOrd="0" destOrd="0" presId="urn:microsoft.com/office/officeart/2005/8/layout/venn1"/>
    <dgm:cxn modelId="{A3A2E269-8DAE-4247-9D6D-E000BB3EDEA8}" type="presOf" srcId="{370F850D-3B9E-4FBD-8119-F10BA2F7591E}" destId="{C78C540F-12C3-4397-A575-DA8353523E49}" srcOrd="0" destOrd="0" presId="urn:microsoft.com/office/officeart/2005/8/layout/venn1"/>
    <dgm:cxn modelId="{05BCBAFB-8398-47AB-A9B0-C1259E5E7570}" type="presOf" srcId="{36B826D1-4BCA-4AED-AE41-356525486AB4}" destId="{9BD994BF-5E36-4ABB-9F39-DA76FFD73524}" srcOrd="0" destOrd="0" presId="urn:microsoft.com/office/officeart/2005/8/layout/venn1"/>
    <dgm:cxn modelId="{9B112FB5-1E83-469D-AEA4-EDA466DD6D9F}" type="presOf" srcId="{36B826D1-4BCA-4AED-AE41-356525486AB4}" destId="{23ED90C8-64FB-4879-B597-6ABF87D7D320}" srcOrd="1" destOrd="0" presId="urn:microsoft.com/office/officeart/2005/8/layout/venn1"/>
    <dgm:cxn modelId="{6479FB53-2AC5-42EB-87F7-2976912D5244}" type="presOf" srcId="{4D5EE83E-C4D5-417E-B14B-2830D89757F0}" destId="{D7D667E0-132B-4425-8AEB-1E1665824437}" srcOrd="1" destOrd="0" presId="urn:microsoft.com/office/officeart/2005/8/layout/venn1"/>
    <dgm:cxn modelId="{A3160ACB-353F-49B8-B9FC-85FE7EFF7468}" srcId="{370F850D-3B9E-4FBD-8119-F10BA2F7591E}" destId="{D191F767-1539-458F-856F-7AE2C3FC79A0}" srcOrd="2" destOrd="0" parTransId="{B9F551C4-49BA-4B93-990C-8E5931FA5F68}" sibTransId="{56982484-4504-422B-87C6-77B22788DDC4}"/>
    <dgm:cxn modelId="{81C2D5A8-9263-4B72-96A6-307328D75465}" type="presParOf" srcId="{C78C540F-12C3-4397-A575-DA8353523E49}" destId="{9BD994BF-5E36-4ABB-9F39-DA76FFD73524}" srcOrd="0" destOrd="0" presId="urn:microsoft.com/office/officeart/2005/8/layout/venn1"/>
    <dgm:cxn modelId="{B07A7649-893B-4BB3-B126-296AC462A1AE}" type="presParOf" srcId="{C78C540F-12C3-4397-A575-DA8353523E49}" destId="{23ED90C8-64FB-4879-B597-6ABF87D7D320}" srcOrd="1" destOrd="0" presId="urn:microsoft.com/office/officeart/2005/8/layout/venn1"/>
    <dgm:cxn modelId="{CACB8320-DD75-405D-95D6-377F36E1B71B}" type="presParOf" srcId="{C78C540F-12C3-4397-A575-DA8353523E49}" destId="{A5922ED1-47BC-4CAF-8E0F-A4EA7E2F84FA}" srcOrd="2" destOrd="0" presId="urn:microsoft.com/office/officeart/2005/8/layout/venn1"/>
    <dgm:cxn modelId="{5E7361F0-A84A-4A8E-A179-CE0549E2303F}" type="presParOf" srcId="{C78C540F-12C3-4397-A575-DA8353523E49}" destId="{D7D667E0-132B-4425-8AEB-1E1665824437}" srcOrd="3" destOrd="0" presId="urn:microsoft.com/office/officeart/2005/8/layout/venn1"/>
    <dgm:cxn modelId="{01300C4C-9B87-45B8-9D09-13BE959FD802}" type="presParOf" srcId="{C78C540F-12C3-4397-A575-DA8353523E49}" destId="{97C97B1D-9973-49E3-997E-CB3AA858A5DC}" srcOrd="4" destOrd="0" presId="urn:microsoft.com/office/officeart/2005/8/layout/venn1"/>
    <dgm:cxn modelId="{C25BE4E3-437D-4BFE-B555-463411926740}" type="presParOf" srcId="{C78C540F-12C3-4397-A575-DA8353523E49}" destId="{4C41CCBF-A6DC-40D6-83A4-4F51A2105307}" srcOrd="5" destOrd="0" presId="urn:microsoft.com/office/officeart/2005/8/layout/venn1"/>
    <dgm:cxn modelId="{08936471-BD7E-4193-B5AE-3E4CC4627317}" type="presParOf" srcId="{C78C540F-12C3-4397-A575-DA8353523E49}" destId="{C6AABDD5-9ADD-4F80-AEEC-2890E28EB303}" srcOrd="6" destOrd="0" presId="urn:microsoft.com/office/officeart/2005/8/layout/venn1"/>
    <dgm:cxn modelId="{3849A4DF-5936-4BA3-8510-5B871D63712D}" type="presParOf" srcId="{C78C540F-12C3-4397-A575-DA8353523E49}" destId="{258BE704-BB52-4E9B-AFAC-048B26B7130D}" srcOrd="7"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95C2030-4196-4993-A205-70E7A22E76CB}"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id-ID"/>
        </a:p>
      </dgm:t>
    </dgm:pt>
    <dgm:pt modelId="{2A0A6892-9DC5-40CA-9E9D-7B786748BCDE}">
      <dgm:prSet phldrT="[Text]" custT="1"/>
      <dgm:spPr/>
      <dgm:t>
        <a:bodyPr/>
        <a:lstStyle/>
        <a:p>
          <a:r>
            <a:rPr lang="en-US" sz="2400" dirty="0"/>
            <a:t>(</a:t>
          </a:r>
          <a:r>
            <a:rPr lang="en-US" sz="2400" b="1" dirty="0"/>
            <a:t>a</a:t>
          </a:r>
          <a:r>
            <a:rPr lang="en-US" sz="2400" dirty="0"/>
            <a:t>) </a:t>
          </a:r>
          <a:r>
            <a:rPr lang="en-US" sz="2400" dirty="0" err="1"/>
            <a:t>Statistik</a:t>
          </a:r>
          <a:r>
            <a:rPr lang="en-US" sz="2400" dirty="0"/>
            <a:t> yang </a:t>
          </a:r>
          <a:r>
            <a:rPr lang="en-US" sz="2400" dirty="0" err="1"/>
            <a:t>independen</a:t>
          </a:r>
          <a:r>
            <a:rPr lang="en-US" sz="2400" dirty="0"/>
            <a:t>, </a:t>
          </a:r>
          <a:r>
            <a:rPr lang="en-US" sz="2400" dirty="0" err="1"/>
            <a:t>tidak</a:t>
          </a:r>
          <a:r>
            <a:rPr lang="en-US" sz="2400" dirty="0"/>
            <a:t> </a:t>
          </a:r>
          <a:r>
            <a:rPr lang="en-US" sz="2400" dirty="0" err="1"/>
            <a:t>terpengaruh</a:t>
          </a:r>
          <a:r>
            <a:rPr lang="en-US" sz="2400" dirty="0"/>
            <a:t> </a:t>
          </a:r>
          <a:r>
            <a:rPr lang="en-US" sz="2400" dirty="0" err="1"/>
            <a:t>dan</a:t>
          </a:r>
          <a:r>
            <a:rPr lang="en-US" sz="2400" dirty="0"/>
            <a:t> </a:t>
          </a:r>
          <a:r>
            <a:rPr lang="en-US" sz="2400" dirty="0" err="1"/>
            <a:t>dipengaruhi</a:t>
          </a:r>
          <a:r>
            <a:rPr lang="en-US" sz="2400" dirty="0"/>
            <a:t> </a:t>
          </a:r>
          <a:r>
            <a:rPr lang="en-US" sz="2400" dirty="0" err="1"/>
            <a:t>oleh</a:t>
          </a:r>
          <a:r>
            <a:rPr lang="en-US" sz="2400" dirty="0"/>
            <a:t> </a:t>
          </a:r>
          <a:r>
            <a:rPr lang="en-US" sz="2400" dirty="0" err="1"/>
            <a:t>pihak</a:t>
          </a:r>
          <a:r>
            <a:rPr lang="en-US" sz="2400" dirty="0"/>
            <a:t> </a:t>
          </a:r>
          <a:r>
            <a:rPr lang="en-US" sz="2400" dirty="0" err="1"/>
            <a:t>manapun</a:t>
          </a:r>
          <a:r>
            <a:rPr lang="en-US" sz="2400" dirty="0"/>
            <a:t>; </a:t>
          </a:r>
          <a:endParaRPr lang="id-ID" sz="2400" b="1" dirty="0"/>
        </a:p>
      </dgm:t>
    </dgm:pt>
    <dgm:pt modelId="{3B9EB1FD-572D-4962-A0F7-7F17168E19E4}" type="parTrans" cxnId="{04BF0A2C-2579-431C-A8A9-1F8FB3A3D366}">
      <dgm:prSet/>
      <dgm:spPr/>
      <dgm:t>
        <a:bodyPr/>
        <a:lstStyle/>
        <a:p>
          <a:endParaRPr lang="id-ID" sz="2400" b="1"/>
        </a:p>
      </dgm:t>
    </dgm:pt>
    <dgm:pt modelId="{CF6EDAE9-DC00-4AC8-97AD-C48761ED9BE7}" type="sibTrans" cxnId="{04BF0A2C-2579-431C-A8A9-1F8FB3A3D366}">
      <dgm:prSet/>
      <dgm:spPr/>
      <dgm:t>
        <a:bodyPr/>
        <a:lstStyle/>
        <a:p>
          <a:endParaRPr lang="id-ID" sz="2400" b="1"/>
        </a:p>
      </dgm:t>
    </dgm:pt>
    <dgm:pt modelId="{2EFFC697-6C37-480B-B730-42F7858261F1}">
      <dgm:prSet custT="1"/>
      <dgm:spPr/>
      <dgm:t>
        <a:bodyPr/>
        <a:lstStyle/>
        <a:p>
          <a:r>
            <a:rPr lang="en-US" sz="2400"/>
            <a:t>(</a:t>
          </a:r>
          <a:r>
            <a:rPr lang="en-US" sz="2400" b="1"/>
            <a:t>b</a:t>
          </a:r>
          <a:r>
            <a:rPr lang="en-US" sz="2400"/>
            <a:t>) statistik yang menjamin kerahasiaan data individu; </a:t>
          </a:r>
        </a:p>
      </dgm:t>
    </dgm:pt>
    <dgm:pt modelId="{D52D27F4-DACE-4714-868D-53FC12CA8DFD}" type="parTrans" cxnId="{96C8289B-29E1-4D3F-9ACF-215F18C1CA6A}">
      <dgm:prSet/>
      <dgm:spPr/>
      <dgm:t>
        <a:bodyPr/>
        <a:lstStyle/>
        <a:p>
          <a:endParaRPr lang="en-US" sz="2400"/>
        </a:p>
      </dgm:t>
    </dgm:pt>
    <dgm:pt modelId="{9D328080-01C9-4823-AF9D-39EFD4CFC797}" type="sibTrans" cxnId="{96C8289B-29E1-4D3F-9ACF-215F18C1CA6A}">
      <dgm:prSet/>
      <dgm:spPr/>
      <dgm:t>
        <a:bodyPr/>
        <a:lstStyle/>
        <a:p>
          <a:endParaRPr lang="en-US" sz="2400"/>
        </a:p>
      </dgm:t>
    </dgm:pt>
    <dgm:pt modelId="{FF9F145D-5E0B-4FB3-80C3-DC0786D7B884}">
      <dgm:prSet custT="1"/>
      <dgm:spPr/>
      <dgm:t>
        <a:bodyPr/>
        <a:lstStyle/>
        <a:p>
          <a:r>
            <a:rPr lang="sv-SE" sz="2400" dirty="0"/>
            <a:t>(</a:t>
          </a:r>
          <a:r>
            <a:rPr lang="sv-SE" sz="2400" b="1" dirty="0"/>
            <a:t>c</a:t>
          </a:r>
          <a:r>
            <a:rPr lang="sv-SE" sz="2400" dirty="0"/>
            <a:t>) statistik yang tidak memihak dan boleh dimanfaatkan oleh semua pihak; </a:t>
          </a:r>
        </a:p>
      </dgm:t>
    </dgm:pt>
    <dgm:pt modelId="{AEA3E1A2-5311-4F74-B67E-6FD4FB313447}" type="parTrans" cxnId="{5F4E47AF-8B1C-4DEE-8D9C-D95C78FB9254}">
      <dgm:prSet/>
      <dgm:spPr/>
      <dgm:t>
        <a:bodyPr/>
        <a:lstStyle/>
        <a:p>
          <a:endParaRPr lang="en-US" sz="2400"/>
        </a:p>
      </dgm:t>
    </dgm:pt>
    <dgm:pt modelId="{50FA2BE0-9827-42E8-AE64-DA069D523D97}" type="sibTrans" cxnId="{5F4E47AF-8B1C-4DEE-8D9C-D95C78FB9254}">
      <dgm:prSet/>
      <dgm:spPr/>
      <dgm:t>
        <a:bodyPr/>
        <a:lstStyle/>
        <a:p>
          <a:endParaRPr lang="en-US" sz="2400"/>
        </a:p>
      </dgm:t>
    </dgm:pt>
    <dgm:pt modelId="{F6A17A1B-48CD-4ADE-AE58-B2FB2D1A7997}">
      <dgm:prSet custT="1"/>
      <dgm:spPr/>
      <dgm:t>
        <a:bodyPr/>
        <a:lstStyle/>
        <a:p>
          <a:r>
            <a:rPr lang="en-US" sz="2400"/>
            <a:t>(</a:t>
          </a:r>
          <a:r>
            <a:rPr lang="en-US" sz="2400" b="1"/>
            <a:t>d</a:t>
          </a:r>
          <a:r>
            <a:rPr lang="en-US" sz="2400"/>
            <a:t>) statistik yang memenuhi norma, standar, prosedur, dan kriteria yang berlaku dalam setiap penyelenggaraan kegiatan statistik; </a:t>
          </a:r>
        </a:p>
      </dgm:t>
    </dgm:pt>
    <dgm:pt modelId="{B7398EEF-89DB-4894-AA17-6CBCC2EDB697}" type="parTrans" cxnId="{58E33340-4153-402C-AF6F-1ADD74FF4CC6}">
      <dgm:prSet/>
      <dgm:spPr/>
      <dgm:t>
        <a:bodyPr/>
        <a:lstStyle/>
        <a:p>
          <a:endParaRPr lang="en-US" sz="2400"/>
        </a:p>
      </dgm:t>
    </dgm:pt>
    <dgm:pt modelId="{A5F03472-B9E2-48C5-A3CE-62D08DBF1C71}" type="sibTrans" cxnId="{58E33340-4153-402C-AF6F-1ADD74FF4CC6}">
      <dgm:prSet/>
      <dgm:spPr/>
      <dgm:t>
        <a:bodyPr/>
        <a:lstStyle/>
        <a:p>
          <a:endParaRPr lang="en-US" sz="2400"/>
        </a:p>
      </dgm:t>
    </dgm:pt>
    <dgm:pt modelId="{4A6286D0-F1AE-414A-A91E-1043BEDD5F42}">
      <dgm:prSet custT="1"/>
      <dgm:spPr/>
      <dgm:t>
        <a:bodyPr/>
        <a:lstStyle/>
        <a:p>
          <a:r>
            <a:rPr lang="en-US" sz="2400"/>
            <a:t>(</a:t>
          </a:r>
          <a:r>
            <a:rPr lang="en-US" sz="2400" b="1"/>
            <a:t>e</a:t>
          </a:r>
          <a:r>
            <a:rPr lang="en-US" sz="2400"/>
            <a:t>) statistik yang menjamin pemanfaatan dan interpretasi yang benar; </a:t>
          </a:r>
        </a:p>
      </dgm:t>
    </dgm:pt>
    <dgm:pt modelId="{B4FE8E51-FF86-418B-9246-B7B2B5973309}" type="parTrans" cxnId="{D7C5B53F-FE24-491A-AEE8-72B9CF926223}">
      <dgm:prSet/>
      <dgm:spPr/>
      <dgm:t>
        <a:bodyPr/>
        <a:lstStyle/>
        <a:p>
          <a:endParaRPr lang="en-US" sz="2400"/>
        </a:p>
      </dgm:t>
    </dgm:pt>
    <dgm:pt modelId="{FF6B9642-B416-42C2-ABBD-2DA00F37C1C1}" type="sibTrans" cxnId="{D7C5B53F-FE24-491A-AEE8-72B9CF926223}">
      <dgm:prSet/>
      <dgm:spPr/>
      <dgm:t>
        <a:bodyPr/>
        <a:lstStyle/>
        <a:p>
          <a:endParaRPr lang="en-US" sz="2400"/>
        </a:p>
      </dgm:t>
    </dgm:pt>
    <dgm:pt modelId="{77176F71-D2DF-47B3-A421-95EF304E1CEB}">
      <dgm:prSet custT="1"/>
      <dgm:spPr/>
      <dgm:t>
        <a:bodyPr/>
        <a:lstStyle/>
        <a:p>
          <a:r>
            <a:rPr lang="en-US" sz="2400"/>
            <a:t>(</a:t>
          </a:r>
          <a:r>
            <a:rPr lang="en-US" sz="2400" b="1"/>
            <a:t>f</a:t>
          </a:r>
          <a:r>
            <a:rPr lang="en-US" sz="2400"/>
            <a:t>) statistik yang obyektif sesuai dengan fakta lapangan yang sebenarnya; </a:t>
          </a:r>
        </a:p>
      </dgm:t>
    </dgm:pt>
    <dgm:pt modelId="{66A43A88-339A-47AC-89D5-BA4DC34958F3}" type="parTrans" cxnId="{5959AB99-98C4-4092-86BC-0B93F88D5F02}">
      <dgm:prSet/>
      <dgm:spPr/>
      <dgm:t>
        <a:bodyPr/>
        <a:lstStyle/>
        <a:p>
          <a:endParaRPr lang="en-US" sz="2400"/>
        </a:p>
      </dgm:t>
    </dgm:pt>
    <dgm:pt modelId="{1117C231-F586-4649-A361-D13D9DD566D8}" type="sibTrans" cxnId="{5959AB99-98C4-4092-86BC-0B93F88D5F02}">
      <dgm:prSet/>
      <dgm:spPr/>
      <dgm:t>
        <a:bodyPr/>
        <a:lstStyle/>
        <a:p>
          <a:endParaRPr lang="en-US" sz="2400"/>
        </a:p>
      </dgm:t>
    </dgm:pt>
    <dgm:pt modelId="{B8B96164-095A-4C86-936D-74ACF8CEC017}" type="pres">
      <dgm:prSet presAssocID="{D95C2030-4196-4993-A205-70E7A22E76CB}" presName="vert0" presStyleCnt="0">
        <dgm:presLayoutVars>
          <dgm:dir/>
          <dgm:animOne val="branch"/>
          <dgm:animLvl val="lvl"/>
        </dgm:presLayoutVars>
      </dgm:prSet>
      <dgm:spPr/>
      <dgm:t>
        <a:bodyPr/>
        <a:lstStyle/>
        <a:p>
          <a:endParaRPr lang="id-ID"/>
        </a:p>
      </dgm:t>
    </dgm:pt>
    <dgm:pt modelId="{06818884-B93F-43F7-B8BF-C9BA4A6E5FFE}" type="pres">
      <dgm:prSet presAssocID="{2A0A6892-9DC5-40CA-9E9D-7B786748BCDE}" presName="thickLine" presStyleLbl="alignNode1" presStyleIdx="0" presStyleCnt="6"/>
      <dgm:spPr/>
    </dgm:pt>
    <dgm:pt modelId="{5CA192B6-B984-4C82-BE2E-5283653D3A88}" type="pres">
      <dgm:prSet presAssocID="{2A0A6892-9DC5-40CA-9E9D-7B786748BCDE}" presName="horz1" presStyleCnt="0"/>
      <dgm:spPr/>
    </dgm:pt>
    <dgm:pt modelId="{A91960B5-440E-4D25-9FF5-F0D5C05B9751}" type="pres">
      <dgm:prSet presAssocID="{2A0A6892-9DC5-40CA-9E9D-7B786748BCDE}" presName="tx1" presStyleLbl="revTx" presStyleIdx="0" presStyleCnt="6"/>
      <dgm:spPr/>
      <dgm:t>
        <a:bodyPr/>
        <a:lstStyle/>
        <a:p>
          <a:endParaRPr lang="id-ID"/>
        </a:p>
      </dgm:t>
    </dgm:pt>
    <dgm:pt modelId="{8D5C0A02-DC7F-42EF-9D69-7315B5E7751A}" type="pres">
      <dgm:prSet presAssocID="{2A0A6892-9DC5-40CA-9E9D-7B786748BCDE}" presName="vert1" presStyleCnt="0"/>
      <dgm:spPr/>
    </dgm:pt>
    <dgm:pt modelId="{B599C009-5F30-49BC-9D3F-07E2CEC11ECE}" type="pres">
      <dgm:prSet presAssocID="{2EFFC697-6C37-480B-B730-42F7858261F1}" presName="thickLine" presStyleLbl="alignNode1" presStyleIdx="1" presStyleCnt="6"/>
      <dgm:spPr/>
    </dgm:pt>
    <dgm:pt modelId="{7E6140B3-5CE1-4933-BF0E-C8E4A961D109}" type="pres">
      <dgm:prSet presAssocID="{2EFFC697-6C37-480B-B730-42F7858261F1}" presName="horz1" presStyleCnt="0"/>
      <dgm:spPr/>
    </dgm:pt>
    <dgm:pt modelId="{3B7E91FD-3F9E-4675-99BB-68D3FE0CB650}" type="pres">
      <dgm:prSet presAssocID="{2EFFC697-6C37-480B-B730-42F7858261F1}" presName="tx1" presStyleLbl="revTx" presStyleIdx="1" presStyleCnt="6"/>
      <dgm:spPr/>
      <dgm:t>
        <a:bodyPr/>
        <a:lstStyle/>
        <a:p>
          <a:endParaRPr lang="id-ID"/>
        </a:p>
      </dgm:t>
    </dgm:pt>
    <dgm:pt modelId="{44372405-A249-40C0-970B-7079317DDD2F}" type="pres">
      <dgm:prSet presAssocID="{2EFFC697-6C37-480B-B730-42F7858261F1}" presName="vert1" presStyleCnt="0"/>
      <dgm:spPr/>
    </dgm:pt>
    <dgm:pt modelId="{4D227823-82F0-4545-9AA1-B2D1E825E89F}" type="pres">
      <dgm:prSet presAssocID="{FF9F145D-5E0B-4FB3-80C3-DC0786D7B884}" presName="thickLine" presStyleLbl="alignNode1" presStyleIdx="2" presStyleCnt="6"/>
      <dgm:spPr/>
    </dgm:pt>
    <dgm:pt modelId="{46544F02-5B31-41E7-8AF8-91D2BB8EFF21}" type="pres">
      <dgm:prSet presAssocID="{FF9F145D-5E0B-4FB3-80C3-DC0786D7B884}" presName="horz1" presStyleCnt="0"/>
      <dgm:spPr/>
    </dgm:pt>
    <dgm:pt modelId="{08CE505E-BC5A-4A89-9B61-2C1D40FE7E49}" type="pres">
      <dgm:prSet presAssocID="{FF9F145D-5E0B-4FB3-80C3-DC0786D7B884}" presName="tx1" presStyleLbl="revTx" presStyleIdx="2" presStyleCnt="6"/>
      <dgm:spPr/>
      <dgm:t>
        <a:bodyPr/>
        <a:lstStyle/>
        <a:p>
          <a:endParaRPr lang="id-ID"/>
        </a:p>
      </dgm:t>
    </dgm:pt>
    <dgm:pt modelId="{C7C0B695-9C72-4FD3-856B-B30304DBFE12}" type="pres">
      <dgm:prSet presAssocID="{FF9F145D-5E0B-4FB3-80C3-DC0786D7B884}" presName="vert1" presStyleCnt="0"/>
      <dgm:spPr/>
    </dgm:pt>
    <dgm:pt modelId="{59B77590-3D97-4A85-92FB-95F20DCD786A}" type="pres">
      <dgm:prSet presAssocID="{F6A17A1B-48CD-4ADE-AE58-B2FB2D1A7997}" presName="thickLine" presStyleLbl="alignNode1" presStyleIdx="3" presStyleCnt="6"/>
      <dgm:spPr/>
    </dgm:pt>
    <dgm:pt modelId="{A46E3533-4B1B-4AA9-B2EC-E29B9B218CA9}" type="pres">
      <dgm:prSet presAssocID="{F6A17A1B-48CD-4ADE-AE58-B2FB2D1A7997}" presName="horz1" presStyleCnt="0"/>
      <dgm:spPr/>
    </dgm:pt>
    <dgm:pt modelId="{A91FAED4-2A0A-473B-821C-82A76E451F12}" type="pres">
      <dgm:prSet presAssocID="{F6A17A1B-48CD-4ADE-AE58-B2FB2D1A7997}" presName="tx1" presStyleLbl="revTx" presStyleIdx="3" presStyleCnt="6"/>
      <dgm:spPr/>
      <dgm:t>
        <a:bodyPr/>
        <a:lstStyle/>
        <a:p>
          <a:endParaRPr lang="id-ID"/>
        </a:p>
      </dgm:t>
    </dgm:pt>
    <dgm:pt modelId="{A122E5A1-36D0-4546-BF0F-5567DA16ABF6}" type="pres">
      <dgm:prSet presAssocID="{F6A17A1B-48CD-4ADE-AE58-B2FB2D1A7997}" presName="vert1" presStyleCnt="0"/>
      <dgm:spPr/>
    </dgm:pt>
    <dgm:pt modelId="{43C36C0D-D737-4442-B98A-50FA620FAFAF}" type="pres">
      <dgm:prSet presAssocID="{4A6286D0-F1AE-414A-A91E-1043BEDD5F42}" presName="thickLine" presStyleLbl="alignNode1" presStyleIdx="4" presStyleCnt="6"/>
      <dgm:spPr/>
    </dgm:pt>
    <dgm:pt modelId="{16EBA80B-CFF2-410D-BE93-74A606AA2D3E}" type="pres">
      <dgm:prSet presAssocID="{4A6286D0-F1AE-414A-A91E-1043BEDD5F42}" presName="horz1" presStyleCnt="0"/>
      <dgm:spPr/>
    </dgm:pt>
    <dgm:pt modelId="{A7C3C716-A8E8-45BF-B0D0-AFFBBC288505}" type="pres">
      <dgm:prSet presAssocID="{4A6286D0-F1AE-414A-A91E-1043BEDD5F42}" presName="tx1" presStyleLbl="revTx" presStyleIdx="4" presStyleCnt="6"/>
      <dgm:spPr/>
      <dgm:t>
        <a:bodyPr/>
        <a:lstStyle/>
        <a:p>
          <a:endParaRPr lang="id-ID"/>
        </a:p>
      </dgm:t>
    </dgm:pt>
    <dgm:pt modelId="{AD0DB26F-46D1-4A66-A23E-E690C673254D}" type="pres">
      <dgm:prSet presAssocID="{4A6286D0-F1AE-414A-A91E-1043BEDD5F42}" presName="vert1" presStyleCnt="0"/>
      <dgm:spPr/>
    </dgm:pt>
    <dgm:pt modelId="{4B7D4416-CD0F-473A-95B1-94C061305A69}" type="pres">
      <dgm:prSet presAssocID="{77176F71-D2DF-47B3-A421-95EF304E1CEB}" presName="thickLine" presStyleLbl="alignNode1" presStyleIdx="5" presStyleCnt="6"/>
      <dgm:spPr/>
    </dgm:pt>
    <dgm:pt modelId="{AEB82A41-A6CD-4794-AECD-7CEE55F63FA3}" type="pres">
      <dgm:prSet presAssocID="{77176F71-D2DF-47B3-A421-95EF304E1CEB}" presName="horz1" presStyleCnt="0"/>
      <dgm:spPr/>
    </dgm:pt>
    <dgm:pt modelId="{212BAA66-984A-415D-979E-5637B08521B9}" type="pres">
      <dgm:prSet presAssocID="{77176F71-D2DF-47B3-A421-95EF304E1CEB}" presName="tx1" presStyleLbl="revTx" presStyleIdx="5" presStyleCnt="6"/>
      <dgm:spPr/>
      <dgm:t>
        <a:bodyPr/>
        <a:lstStyle/>
        <a:p>
          <a:endParaRPr lang="id-ID"/>
        </a:p>
      </dgm:t>
    </dgm:pt>
    <dgm:pt modelId="{74629382-3043-4913-90A7-75B554B7E24F}" type="pres">
      <dgm:prSet presAssocID="{77176F71-D2DF-47B3-A421-95EF304E1CEB}" presName="vert1" presStyleCnt="0"/>
      <dgm:spPr/>
    </dgm:pt>
  </dgm:ptLst>
  <dgm:cxnLst>
    <dgm:cxn modelId="{77DE22DC-621A-4581-A9A2-7ED99396BBDC}" type="presOf" srcId="{D95C2030-4196-4993-A205-70E7A22E76CB}" destId="{B8B96164-095A-4C86-936D-74ACF8CEC017}" srcOrd="0" destOrd="0" presId="urn:microsoft.com/office/officeart/2008/layout/LinedList"/>
    <dgm:cxn modelId="{5959AB99-98C4-4092-86BC-0B93F88D5F02}" srcId="{D95C2030-4196-4993-A205-70E7A22E76CB}" destId="{77176F71-D2DF-47B3-A421-95EF304E1CEB}" srcOrd="5" destOrd="0" parTransId="{66A43A88-339A-47AC-89D5-BA4DC34958F3}" sibTransId="{1117C231-F586-4649-A361-D13D9DD566D8}"/>
    <dgm:cxn modelId="{5F4E47AF-8B1C-4DEE-8D9C-D95C78FB9254}" srcId="{D95C2030-4196-4993-A205-70E7A22E76CB}" destId="{FF9F145D-5E0B-4FB3-80C3-DC0786D7B884}" srcOrd="2" destOrd="0" parTransId="{AEA3E1A2-5311-4F74-B67E-6FD4FB313447}" sibTransId="{50FA2BE0-9827-42E8-AE64-DA069D523D97}"/>
    <dgm:cxn modelId="{D7C5B53F-FE24-491A-AEE8-72B9CF926223}" srcId="{D95C2030-4196-4993-A205-70E7A22E76CB}" destId="{4A6286D0-F1AE-414A-A91E-1043BEDD5F42}" srcOrd="4" destOrd="0" parTransId="{B4FE8E51-FF86-418B-9246-B7B2B5973309}" sibTransId="{FF6B9642-B416-42C2-ABBD-2DA00F37C1C1}"/>
    <dgm:cxn modelId="{96C8289B-29E1-4D3F-9ACF-215F18C1CA6A}" srcId="{D95C2030-4196-4993-A205-70E7A22E76CB}" destId="{2EFFC697-6C37-480B-B730-42F7858261F1}" srcOrd="1" destOrd="0" parTransId="{D52D27F4-DACE-4714-868D-53FC12CA8DFD}" sibTransId="{9D328080-01C9-4823-AF9D-39EFD4CFC797}"/>
    <dgm:cxn modelId="{31AE1C73-7521-4754-99D3-BC352B5B7583}" type="presOf" srcId="{FF9F145D-5E0B-4FB3-80C3-DC0786D7B884}" destId="{08CE505E-BC5A-4A89-9B61-2C1D40FE7E49}" srcOrd="0" destOrd="0" presId="urn:microsoft.com/office/officeart/2008/layout/LinedList"/>
    <dgm:cxn modelId="{BB314B8A-B1AC-452C-BB7D-EA4FB7CC72E1}" type="presOf" srcId="{2A0A6892-9DC5-40CA-9E9D-7B786748BCDE}" destId="{A91960B5-440E-4D25-9FF5-F0D5C05B9751}" srcOrd="0" destOrd="0" presId="urn:microsoft.com/office/officeart/2008/layout/LinedList"/>
    <dgm:cxn modelId="{04BF0A2C-2579-431C-A8A9-1F8FB3A3D366}" srcId="{D95C2030-4196-4993-A205-70E7A22E76CB}" destId="{2A0A6892-9DC5-40CA-9E9D-7B786748BCDE}" srcOrd="0" destOrd="0" parTransId="{3B9EB1FD-572D-4962-A0F7-7F17168E19E4}" sibTransId="{CF6EDAE9-DC00-4AC8-97AD-C48761ED9BE7}"/>
    <dgm:cxn modelId="{93F794A7-B8DC-4EBC-8652-5A29823934B3}" type="presOf" srcId="{4A6286D0-F1AE-414A-A91E-1043BEDD5F42}" destId="{A7C3C716-A8E8-45BF-B0D0-AFFBBC288505}" srcOrd="0" destOrd="0" presId="urn:microsoft.com/office/officeart/2008/layout/LinedList"/>
    <dgm:cxn modelId="{0980B523-C4B0-46FC-816F-7660028EC119}" type="presOf" srcId="{2EFFC697-6C37-480B-B730-42F7858261F1}" destId="{3B7E91FD-3F9E-4675-99BB-68D3FE0CB650}" srcOrd="0" destOrd="0" presId="urn:microsoft.com/office/officeart/2008/layout/LinedList"/>
    <dgm:cxn modelId="{4E1563D4-FE9A-47A6-9470-3CB2B280742C}" type="presOf" srcId="{77176F71-D2DF-47B3-A421-95EF304E1CEB}" destId="{212BAA66-984A-415D-979E-5637B08521B9}" srcOrd="0" destOrd="0" presId="urn:microsoft.com/office/officeart/2008/layout/LinedList"/>
    <dgm:cxn modelId="{9C9D98BB-5AEC-4C26-A9C2-6922DDB359B9}" type="presOf" srcId="{F6A17A1B-48CD-4ADE-AE58-B2FB2D1A7997}" destId="{A91FAED4-2A0A-473B-821C-82A76E451F12}" srcOrd="0" destOrd="0" presId="urn:microsoft.com/office/officeart/2008/layout/LinedList"/>
    <dgm:cxn modelId="{58E33340-4153-402C-AF6F-1ADD74FF4CC6}" srcId="{D95C2030-4196-4993-A205-70E7A22E76CB}" destId="{F6A17A1B-48CD-4ADE-AE58-B2FB2D1A7997}" srcOrd="3" destOrd="0" parTransId="{B7398EEF-89DB-4894-AA17-6CBCC2EDB697}" sibTransId="{A5F03472-B9E2-48C5-A3CE-62D08DBF1C71}"/>
    <dgm:cxn modelId="{AFD272D6-68E5-4519-8F55-2648BA2FA388}" type="presParOf" srcId="{B8B96164-095A-4C86-936D-74ACF8CEC017}" destId="{06818884-B93F-43F7-B8BF-C9BA4A6E5FFE}" srcOrd="0" destOrd="0" presId="urn:microsoft.com/office/officeart/2008/layout/LinedList"/>
    <dgm:cxn modelId="{C97B7206-750C-4EF1-9C04-A1DBBA1BA575}" type="presParOf" srcId="{B8B96164-095A-4C86-936D-74ACF8CEC017}" destId="{5CA192B6-B984-4C82-BE2E-5283653D3A88}" srcOrd="1" destOrd="0" presId="urn:microsoft.com/office/officeart/2008/layout/LinedList"/>
    <dgm:cxn modelId="{8B5E8023-37F1-47B4-9BD5-35E227F9AF0A}" type="presParOf" srcId="{5CA192B6-B984-4C82-BE2E-5283653D3A88}" destId="{A91960B5-440E-4D25-9FF5-F0D5C05B9751}" srcOrd="0" destOrd="0" presId="urn:microsoft.com/office/officeart/2008/layout/LinedList"/>
    <dgm:cxn modelId="{87774B07-D64F-4755-99C6-1AD9F1E5AB33}" type="presParOf" srcId="{5CA192B6-B984-4C82-BE2E-5283653D3A88}" destId="{8D5C0A02-DC7F-42EF-9D69-7315B5E7751A}" srcOrd="1" destOrd="0" presId="urn:microsoft.com/office/officeart/2008/layout/LinedList"/>
    <dgm:cxn modelId="{FCEAC06C-CDD3-45EE-A7FB-08E7A821CA7D}" type="presParOf" srcId="{B8B96164-095A-4C86-936D-74ACF8CEC017}" destId="{B599C009-5F30-49BC-9D3F-07E2CEC11ECE}" srcOrd="2" destOrd="0" presId="urn:microsoft.com/office/officeart/2008/layout/LinedList"/>
    <dgm:cxn modelId="{E17A2744-B053-4E8F-BF6E-09FF81EF6458}" type="presParOf" srcId="{B8B96164-095A-4C86-936D-74ACF8CEC017}" destId="{7E6140B3-5CE1-4933-BF0E-C8E4A961D109}" srcOrd="3" destOrd="0" presId="urn:microsoft.com/office/officeart/2008/layout/LinedList"/>
    <dgm:cxn modelId="{2772F3C3-F220-4875-92EA-C8DA36BAC8D5}" type="presParOf" srcId="{7E6140B3-5CE1-4933-BF0E-C8E4A961D109}" destId="{3B7E91FD-3F9E-4675-99BB-68D3FE0CB650}" srcOrd="0" destOrd="0" presId="urn:microsoft.com/office/officeart/2008/layout/LinedList"/>
    <dgm:cxn modelId="{81CF2F40-037F-4995-B2EA-CD8C340B24F7}" type="presParOf" srcId="{7E6140B3-5CE1-4933-BF0E-C8E4A961D109}" destId="{44372405-A249-40C0-970B-7079317DDD2F}" srcOrd="1" destOrd="0" presId="urn:microsoft.com/office/officeart/2008/layout/LinedList"/>
    <dgm:cxn modelId="{13B463CF-6D9D-4F5F-AF0B-475D4598E898}" type="presParOf" srcId="{B8B96164-095A-4C86-936D-74ACF8CEC017}" destId="{4D227823-82F0-4545-9AA1-B2D1E825E89F}" srcOrd="4" destOrd="0" presId="urn:microsoft.com/office/officeart/2008/layout/LinedList"/>
    <dgm:cxn modelId="{B4B742A0-55AA-4396-A205-11B1BFEC6D77}" type="presParOf" srcId="{B8B96164-095A-4C86-936D-74ACF8CEC017}" destId="{46544F02-5B31-41E7-8AF8-91D2BB8EFF21}" srcOrd="5" destOrd="0" presId="urn:microsoft.com/office/officeart/2008/layout/LinedList"/>
    <dgm:cxn modelId="{EB1473A1-89BC-4117-AA30-3CE0660F39AE}" type="presParOf" srcId="{46544F02-5B31-41E7-8AF8-91D2BB8EFF21}" destId="{08CE505E-BC5A-4A89-9B61-2C1D40FE7E49}" srcOrd="0" destOrd="0" presId="urn:microsoft.com/office/officeart/2008/layout/LinedList"/>
    <dgm:cxn modelId="{32956CE0-74E7-4C38-9501-C2B19F75EDA7}" type="presParOf" srcId="{46544F02-5B31-41E7-8AF8-91D2BB8EFF21}" destId="{C7C0B695-9C72-4FD3-856B-B30304DBFE12}" srcOrd="1" destOrd="0" presId="urn:microsoft.com/office/officeart/2008/layout/LinedList"/>
    <dgm:cxn modelId="{7136506F-07FD-442C-9A8C-496E1FEA4BD4}" type="presParOf" srcId="{B8B96164-095A-4C86-936D-74ACF8CEC017}" destId="{59B77590-3D97-4A85-92FB-95F20DCD786A}" srcOrd="6" destOrd="0" presId="urn:microsoft.com/office/officeart/2008/layout/LinedList"/>
    <dgm:cxn modelId="{15D899ED-D64F-4FBD-93DC-449B9386963A}" type="presParOf" srcId="{B8B96164-095A-4C86-936D-74ACF8CEC017}" destId="{A46E3533-4B1B-4AA9-B2EC-E29B9B218CA9}" srcOrd="7" destOrd="0" presId="urn:microsoft.com/office/officeart/2008/layout/LinedList"/>
    <dgm:cxn modelId="{72F40560-031B-412D-BFD4-361D38ADE37E}" type="presParOf" srcId="{A46E3533-4B1B-4AA9-B2EC-E29B9B218CA9}" destId="{A91FAED4-2A0A-473B-821C-82A76E451F12}" srcOrd="0" destOrd="0" presId="urn:microsoft.com/office/officeart/2008/layout/LinedList"/>
    <dgm:cxn modelId="{4EC35A21-F991-4548-AFE0-09BFC6F323C3}" type="presParOf" srcId="{A46E3533-4B1B-4AA9-B2EC-E29B9B218CA9}" destId="{A122E5A1-36D0-4546-BF0F-5567DA16ABF6}" srcOrd="1" destOrd="0" presId="urn:microsoft.com/office/officeart/2008/layout/LinedList"/>
    <dgm:cxn modelId="{5789ED3C-C9D5-4FDB-A7BD-74610C4FC030}" type="presParOf" srcId="{B8B96164-095A-4C86-936D-74ACF8CEC017}" destId="{43C36C0D-D737-4442-B98A-50FA620FAFAF}" srcOrd="8" destOrd="0" presId="urn:microsoft.com/office/officeart/2008/layout/LinedList"/>
    <dgm:cxn modelId="{3E210986-1B88-4608-A651-21BE48B49175}" type="presParOf" srcId="{B8B96164-095A-4C86-936D-74ACF8CEC017}" destId="{16EBA80B-CFF2-410D-BE93-74A606AA2D3E}" srcOrd="9" destOrd="0" presId="urn:microsoft.com/office/officeart/2008/layout/LinedList"/>
    <dgm:cxn modelId="{740C5E55-302C-4100-8F8F-6606C1A5E61E}" type="presParOf" srcId="{16EBA80B-CFF2-410D-BE93-74A606AA2D3E}" destId="{A7C3C716-A8E8-45BF-B0D0-AFFBBC288505}" srcOrd="0" destOrd="0" presId="urn:microsoft.com/office/officeart/2008/layout/LinedList"/>
    <dgm:cxn modelId="{4D107141-B89A-4FB8-97BA-6D2373E8E9C5}" type="presParOf" srcId="{16EBA80B-CFF2-410D-BE93-74A606AA2D3E}" destId="{AD0DB26F-46D1-4A66-A23E-E690C673254D}" srcOrd="1" destOrd="0" presId="urn:microsoft.com/office/officeart/2008/layout/LinedList"/>
    <dgm:cxn modelId="{3F43DD6E-EBA7-4E37-B8F2-43A6031CBF7A}" type="presParOf" srcId="{B8B96164-095A-4C86-936D-74ACF8CEC017}" destId="{4B7D4416-CD0F-473A-95B1-94C061305A69}" srcOrd="10" destOrd="0" presId="urn:microsoft.com/office/officeart/2008/layout/LinedList"/>
    <dgm:cxn modelId="{24E186B8-34AC-40A1-AA19-7DFCA83723B2}" type="presParOf" srcId="{B8B96164-095A-4C86-936D-74ACF8CEC017}" destId="{AEB82A41-A6CD-4794-AECD-7CEE55F63FA3}" srcOrd="11" destOrd="0" presId="urn:microsoft.com/office/officeart/2008/layout/LinedList"/>
    <dgm:cxn modelId="{D9072A75-0CC3-481C-AD22-86F7BD8B6CB7}" type="presParOf" srcId="{AEB82A41-A6CD-4794-AECD-7CEE55F63FA3}" destId="{212BAA66-984A-415D-979E-5637B08521B9}" srcOrd="0" destOrd="0" presId="urn:microsoft.com/office/officeart/2008/layout/LinedList"/>
    <dgm:cxn modelId="{EF3734BD-4E50-4E5E-BDEF-8DE0AC07B808}" type="presParOf" srcId="{AEB82A41-A6CD-4794-AECD-7CEE55F63FA3}" destId="{74629382-3043-4913-90A7-75B554B7E24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95C2030-4196-4993-A205-70E7A22E76CB}"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id-ID"/>
        </a:p>
      </dgm:t>
    </dgm:pt>
    <dgm:pt modelId="{2A0A6892-9DC5-40CA-9E9D-7B786748BCDE}">
      <dgm:prSet phldrT="[Text]" custT="1"/>
      <dgm:spPr/>
      <dgm:t>
        <a:bodyPr/>
        <a:lstStyle/>
        <a:p>
          <a:r>
            <a:rPr lang="en-US" sz="2400"/>
            <a:t>(</a:t>
          </a:r>
          <a:r>
            <a:rPr lang="en-US" sz="2400" b="1"/>
            <a:t>g</a:t>
          </a:r>
          <a:r>
            <a:rPr lang="en-US" sz="2400"/>
            <a:t>) statistik yang relevan sesuai dengan kebutuhan nyata pengguna data; </a:t>
          </a:r>
          <a:endParaRPr lang="id-ID" sz="2400" b="1" dirty="0"/>
        </a:p>
      </dgm:t>
    </dgm:pt>
    <dgm:pt modelId="{3B9EB1FD-572D-4962-A0F7-7F17168E19E4}" type="parTrans" cxnId="{04BF0A2C-2579-431C-A8A9-1F8FB3A3D366}">
      <dgm:prSet/>
      <dgm:spPr/>
      <dgm:t>
        <a:bodyPr/>
        <a:lstStyle/>
        <a:p>
          <a:endParaRPr lang="id-ID" sz="2400" b="1"/>
        </a:p>
      </dgm:t>
    </dgm:pt>
    <dgm:pt modelId="{CF6EDAE9-DC00-4AC8-97AD-C48761ED9BE7}" type="sibTrans" cxnId="{04BF0A2C-2579-431C-A8A9-1F8FB3A3D366}">
      <dgm:prSet/>
      <dgm:spPr/>
      <dgm:t>
        <a:bodyPr/>
        <a:lstStyle/>
        <a:p>
          <a:endParaRPr lang="id-ID" sz="2400" b="1"/>
        </a:p>
      </dgm:t>
    </dgm:pt>
    <dgm:pt modelId="{29B74BFB-1887-4142-A67F-61299CE88FD7}">
      <dgm:prSet custT="1"/>
      <dgm:spPr/>
      <dgm:t>
        <a:bodyPr/>
        <a:lstStyle/>
        <a:p>
          <a:r>
            <a:rPr lang="en-US" sz="2400"/>
            <a:t>(</a:t>
          </a:r>
          <a:r>
            <a:rPr lang="en-US" sz="2400" b="1"/>
            <a:t>h</a:t>
          </a:r>
          <a:r>
            <a:rPr lang="en-US" sz="2400"/>
            <a:t>) statistik yang akurat, yang mampu menggambarkan keadaan yang sebenarnya; </a:t>
          </a:r>
        </a:p>
      </dgm:t>
    </dgm:pt>
    <dgm:pt modelId="{0D8DE1A2-80F0-4735-A6D4-96902E01C8CC}" type="parTrans" cxnId="{4EE9B7F3-ABEA-47E0-94E3-346E8DE3B5E2}">
      <dgm:prSet/>
      <dgm:spPr/>
      <dgm:t>
        <a:bodyPr/>
        <a:lstStyle/>
        <a:p>
          <a:endParaRPr lang="en-US" sz="2400"/>
        </a:p>
      </dgm:t>
    </dgm:pt>
    <dgm:pt modelId="{132348FC-C6D4-4F3D-8F37-A121AEE76D4C}" type="sibTrans" cxnId="{4EE9B7F3-ABEA-47E0-94E3-346E8DE3B5E2}">
      <dgm:prSet/>
      <dgm:spPr/>
      <dgm:t>
        <a:bodyPr/>
        <a:lstStyle/>
        <a:p>
          <a:endParaRPr lang="en-US" sz="2400"/>
        </a:p>
      </dgm:t>
    </dgm:pt>
    <dgm:pt modelId="{66FA47F5-0B4F-4720-A7CF-A666BF220808}">
      <dgm:prSet custT="1"/>
      <dgm:spPr/>
      <dgm:t>
        <a:bodyPr/>
        <a:lstStyle/>
        <a:p>
          <a:r>
            <a:rPr lang="nl-NL" sz="2400" dirty="0"/>
            <a:t>(</a:t>
          </a:r>
          <a:r>
            <a:rPr lang="nl-NL" sz="2400" b="1" dirty="0"/>
            <a:t>i</a:t>
          </a:r>
          <a:r>
            <a:rPr lang="nl-NL" sz="2400" dirty="0"/>
            <a:t>) statistik yang tepat waktu dan terkini; </a:t>
          </a:r>
        </a:p>
      </dgm:t>
    </dgm:pt>
    <dgm:pt modelId="{11D36259-A4E8-475A-8105-3A2F7FBB7EB0}" type="parTrans" cxnId="{AC788F3C-9DFF-49DA-95EF-6AA6E4A8561E}">
      <dgm:prSet/>
      <dgm:spPr/>
      <dgm:t>
        <a:bodyPr/>
        <a:lstStyle/>
        <a:p>
          <a:endParaRPr lang="en-US" sz="2400"/>
        </a:p>
      </dgm:t>
    </dgm:pt>
    <dgm:pt modelId="{F64AE77D-4F7F-442A-9343-B7997FB163A4}" type="sibTrans" cxnId="{AC788F3C-9DFF-49DA-95EF-6AA6E4A8561E}">
      <dgm:prSet/>
      <dgm:spPr/>
      <dgm:t>
        <a:bodyPr/>
        <a:lstStyle/>
        <a:p>
          <a:endParaRPr lang="en-US" sz="2400"/>
        </a:p>
      </dgm:t>
    </dgm:pt>
    <dgm:pt modelId="{83F245AF-FCAF-4ACE-8C2F-1F7B20204332}">
      <dgm:prSet custT="1"/>
      <dgm:spPr/>
      <dgm:t>
        <a:bodyPr/>
        <a:lstStyle/>
        <a:p>
          <a:r>
            <a:rPr lang="en-US" sz="2400"/>
            <a:t>(</a:t>
          </a:r>
          <a:r>
            <a:rPr lang="en-US" sz="2400" b="1"/>
            <a:t>j</a:t>
          </a:r>
          <a:r>
            <a:rPr lang="en-US" sz="2400"/>
            <a:t>) statistik yang konsisten dalam dimensi ruang dan waktu; </a:t>
          </a:r>
        </a:p>
      </dgm:t>
    </dgm:pt>
    <dgm:pt modelId="{6BFFF789-D3F4-4F53-8DC6-1EF2BDAB3CAB}" type="parTrans" cxnId="{C91B9C06-2294-49F6-9952-34AA34C01F3C}">
      <dgm:prSet/>
      <dgm:spPr/>
      <dgm:t>
        <a:bodyPr/>
        <a:lstStyle/>
        <a:p>
          <a:endParaRPr lang="en-US" sz="2400"/>
        </a:p>
      </dgm:t>
    </dgm:pt>
    <dgm:pt modelId="{CE8F980C-CC14-4113-836F-E28A8AB50991}" type="sibTrans" cxnId="{C91B9C06-2294-49F6-9952-34AA34C01F3C}">
      <dgm:prSet/>
      <dgm:spPr/>
      <dgm:t>
        <a:bodyPr/>
        <a:lstStyle/>
        <a:p>
          <a:endParaRPr lang="en-US" sz="2400"/>
        </a:p>
      </dgm:t>
    </dgm:pt>
    <dgm:pt modelId="{745D9EE8-AE59-4985-849C-2B81FBEB93FB}">
      <dgm:prSet custT="1"/>
      <dgm:spPr/>
      <dgm:t>
        <a:bodyPr/>
        <a:lstStyle/>
        <a:p>
          <a:r>
            <a:rPr lang="en-US" sz="2400"/>
            <a:t>(</a:t>
          </a:r>
          <a:r>
            <a:rPr lang="en-US" sz="2400" b="1"/>
            <a:t>k</a:t>
          </a:r>
          <a:r>
            <a:rPr lang="en-US" sz="2400"/>
            <a:t>) statistik yang mudah diakses dan murah; </a:t>
          </a:r>
        </a:p>
      </dgm:t>
    </dgm:pt>
    <dgm:pt modelId="{B9910937-0BAB-45E2-8A96-A4DE46A08277}" type="parTrans" cxnId="{14FE1B3A-AAED-4B1C-B4E7-909005D45701}">
      <dgm:prSet/>
      <dgm:spPr/>
      <dgm:t>
        <a:bodyPr/>
        <a:lstStyle/>
        <a:p>
          <a:endParaRPr lang="en-US" sz="2400"/>
        </a:p>
      </dgm:t>
    </dgm:pt>
    <dgm:pt modelId="{870A0724-4D62-4CF6-8DFC-201350703BE2}" type="sibTrans" cxnId="{14FE1B3A-AAED-4B1C-B4E7-909005D45701}">
      <dgm:prSet/>
      <dgm:spPr/>
      <dgm:t>
        <a:bodyPr/>
        <a:lstStyle/>
        <a:p>
          <a:endParaRPr lang="en-US" sz="2400"/>
        </a:p>
      </dgm:t>
    </dgm:pt>
    <dgm:pt modelId="{867F65BB-32B3-4805-83DB-29B6CDE78617}">
      <dgm:prSet custT="1"/>
      <dgm:spPr/>
      <dgm:t>
        <a:bodyPr/>
        <a:lstStyle/>
        <a:p>
          <a:r>
            <a:rPr lang="en-US" sz="2400"/>
            <a:t>(</a:t>
          </a:r>
          <a:r>
            <a:rPr lang="en-US" sz="2400" b="1"/>
            <a:t>l</a:t>
          </a:r>
          <a:r>
            <a:rPr lang="en-US" sz="2400"/>
            <a:t>) statistik yang mudah dipahami; dan</a:t>
          </a:r>
        </a:p>
      </dgm:t>
    </dgm:pt>
    <dgm:pt modelId="{D074C998-72B9-4752-80C8-9EFEC044AF32}" type="parTrans" cxnId="{68A9F18E-3507-411E-B911-87C4DD4131A1}">
      <dgm:prSet/>
      <dgm:spPr/>
      <dgm:t>
        <a:bodyPr/>
        <a:lstStyle/>
        <a:p>
          <a:endParaRPr lang="en-US" sz="2400"/>
        </a:p>
      </dgm:t>
    </dgm:pt>
    <dgm:pt modelId="{C5FC4997-3AC0-4F39-B7A5-534206D15D6B}" type="sibTrans" cxnId="{68A9F18E-3507-411E-B911-87C4DD4131A1}">
      <dgm:prSet/>
      <dgm:spPr/>
      <dgm:t>
        <a:bodyPr/>
        <a:lstStyle/>
        <a:p>
          <a:endParaRPr lang="en-US" sz="2400"/>
        </a:p>
      </dgm:t>
    </dgm:pt>
    <dgm:pt modelId="{CA5BAC52-4EC3-43DC-A97A-33177D29D17D}">
      <dgm:prSet custT="1"/>
      <dgm:spPr/>
      <dgm:t>
        <a:bodyPr/>
        <a:lstStyle/>
        <a:p>
          <a:r>
            <a:rPr lang="en-US" sz="2400"/>
            <a:t>(</a:t>
          </a:r>
          <a:r>
            <a:rPr lang="en-US" sz="2400" b="1"/>
            <a:t>m</a:t>
          </a:r>
          <a:r>
            <a:rPr lang="en-US" sz="2400"/>
            <a:t>) statistik yang dibangun tanpa membebani responden secara berlebihan.</a:t>
          </a:r>
        </a:p>
      </dgm:t>
    </dgm:pt>
    <dgm:pt modelId="{79E4DB88-A58A-410E-82FF-2710437560E9}" type="parTrans" cxnId="{E7A08513-784D-483A-97A0-AEC6D05E7866}">
      <dgm:prSet/>
      <dgm:spPr/>
      <dgm:t>
        <a:bodyPr/>
        <a:lstStyle/>
        <a:p>
          <a:endParaRPr lang="en-US" sz="2400"/>
        </a:p>
      </dgm:t>
    </dgm:pt>
    <dgm:pt modelId="{10AFE76F-AB5C-4E05-A80D-8E6EF560C1BF}" type="sibTrans" cxnId="{E7A08513-784D-483A-97A0-AEC6D05E7866}">
      <dgm:prSet/>
      <dgm:spPr/>
      <dgm:t>
        <a:bodyPr/>
        <a:lstStyle/>
        <a:p>
          <a:endParaRPr lang="en-US" sz="2400"/>
        </a:p>
      </dgm:t>
    </dgm:pt>
    <dgm:pt modelId="{B8B96164-095A-4C86-936D-74ACF8CEC017}" type="pres">
      <dgm:prSet presAssocID="{D95C2030-4196-4993-A205-70E7A22E76CB}" presName="vert0" presStyleCnt="0">
        <dgm:presLayoutVars>
          <dgm:dir/>
          <dgm:animOne val="branch"/>
          <dgm:animLvl val="lvl"/>
        </dgm:presLayoutVars>
      </dgm:prSet>
      <dgm:spPr/>
      <dgm:t>
        <a:bodyPr/>
        <a:lstStyle/>
        <a:p>
          <a:endParaRPr lang="id-ID"/>
        </a:p>
      </dgm:t>
    </dgm:pt>
    <dgm:pt modelId="{06818884-B93F-43F7-B8BF-C9BA4A6E5FFE}" type="pres">
      <dgm:prSet presAssocID="{2A0A6892-9DC5-40CA-9E9D-7B786748BCDE}" presName="thickLine" presStyleLbl="alignNode1" presStyleIdx="0" presStyleCnt="7"/>
      <dgm:spPr/>
    </dgm:pt>
    <dgm:pt modelId="{5CA192B6-B984-4C82-BE2E-5283653D3A88}" type="pres">
      <dgm:prSet presAssocID="{2A0A6892-9DC5-40CA-9E9D-7B786748BCDE}" presName="horz1" presStyleCnt="0"/>
      <dgm:spPr/>
    </dgm:pt>
    <dgm:pt modelId="{A91960B5-440E-4D25-9FF5-F0D5C05B9751}" type="pres">
      <dgm:prSet presAssocID="{2A0A6892-9DC5-40CA-9E9D-7B786748BCDE}" presName="tx1" presStyleLbl="revTx" presStyleIdx="0" presStyleCnt="7"/>
      <dgm:spPr/>
      <dgm:t>
        <a:bodyPr/>
        <a:lstStyle/>
        <a:p>
          <a:endParaRPr lang="id-ID"/>
        </a:p>
      </dgm:t>
    </dgm:pt>
    <dgm:pt modelId="{8D5C0A02-DC7F-42EF-9D69-7315B5E7751A}" type="pres">
      <dgm:prSet presAssocID="{2A0A6892-9DC5-40CA-9E9D-7B786748BCDE}" presName="vert1" presStyleCnt="0"/>
      <dgm:spPr/>
    </dgm:pt>
    <dgm:pt modelId="{222B6BCC-C205-4022-89A8-C850C9ECCD65}" type="pres">
      <dgm:prSet presAssocID="{29B74BFB-1887-4142-A67F-61299CE88FD7}" presName="thickLine" presStyleLbl="alignNode1" presStyleIdx="1" presStyleCnt="7"/>
      <dgm:spPr/>
    </dgm:pt>
    <dgm:pt modelId="{8EFB1F3C-4943-4388-9637-ED4B83F3E145}" type="pres">
      <dgm:prSet presAssocID="{29B74BFB-1887-4142-A67F-61299CE88FD7}" presName="horz1" presStyleCnt="0"/>
      <dgm:spPr/>
    </dgm:pt>
    <dgm:pt modelId="{2E2BC527-878F-4791-9456-5DBF77E8E803}" type="pres">
      <dgm:prSet presAssocID="{29B74BFB-1887-4142-A67F-61299CE88FD7}" presName="tx1" presStyleLbl="revTx" presStyleIdx="1" presStyleCnt="7"/>
      <dgm:spPr/>
      <dgm:t>
        <a:bodyPr/>
        <a:lstStyle/>
        <a:p>
          <a:endParaRPr lang="id-ID"/>
        </a:p>
      </dgm:t>
    </dgm:pt>
    <dgm:pt modelId="{1DF9CE36-2FAF-4868-A8CF-51EE13365297}" type="pres">
      <dgm:prSet presAssocID="{29B74BFB-1887-4142-A67F-61299CE88FD7}" presName="vert1" presStyleCnt="0"/>
      <dgm:spPr/>
    </dgm:pt>
    <dgm:pt modelId="{66E06F0A-05AC-44CC-98C1-B2666DD077B9}" type="pres">
      <dgm:prSet presAssocID="{66FA47F5-0B4F-4720-A7CF-A666BF220808}" presName="thickLine" presStyleLbl="alignNode1" presStyleIdx="2" presStyleCnt="7"/>
      <dgm:spPr/>
    </dgm:pt>
    <dgm:pt modelId="{0A8FD3FB-DFAD-4390-A45B-83604272A1D6}" type="pres">
      <dgm:prSet presAssocID="{66FA47F5-0B4F-4720-A7CF-A666BF220808}" presName="horz1" presStyleCnt="0"/>
      <dgm:spPr/>
    </dgm:pt>
    <dgm:pt modelId="{2DB3E264-E0B8-47BC-BCCF-834FED647548}" type="pres">
      <dgm:prSet presAssocID="{66FA47F5-0B4F-4720-A7CF-A666BF220808}" presName="tx1" presStyleLbl="revTx" presStyleIdx="2" presStyleCnt="7"/>
      <dgm:spPr/>
      <dgm:t>
        <a:bodyPr/>
        <a:lstStyle/>
        <a:p>
          <a:endParaRPr lang="id-ID"/>
        </a:p>
      </dgm:t>
    </dgm:pt>
    <dgm:pt modelId="{8AC551DD-63E8-4712-80C7-DA83DED5089D}" type="pres">
      <dgm:prSet presAssocID="{66FA47F5-0B4F-4720-A7CF-A666BF220808}" presName="vert1" presStyleCnt="0"/>
      <dgm:spPr/>
    </dgm:pt>
    <dgm:pt modelId="{017422EE-CE6C-4A66-A0DD-448B3C11AF16}" type="pres">
      <dgm:prSet presAssocID="{83F245AF-FCAF-4ACE-8C2F-1F7B20204332}" presName="thickLine" presStyleLbl="alignNode1" presStyleIdx="3" presStyleCnt="7"/>
      <dgm:spPr/>
    </dgm:pt>
    <dgm:pt modelId="{FBA6B110-46C9-443A-80AC-E54F77D22898}" type="pres">
      <dgm:prSet presAssocID="{83F245AF-FCAF-4ACE-8C2F-1F7B20204332}" presName="horz1" presStyleCnt="0"/>
      <dgm:spPr/>
    </dgm:pt>
    <dgm:pt modelId="{B6C67F70-B950-46B7-8360-8EFB194F7101}" type="pres">
      <dgm:prSet presAssocID="{83F245AF-FCAF-4ACE-8C2F-1F7B20204332}" presName="tx1" presStyleLbl="revTx" presStyleIdx="3" presStyleCnt="7"/>
      <dgm:spPr/>
      <dgm:t>
        <a:bodyPr/>
        <a:lstStyle/>
        <a:p>
          <a:endParaRPr lang="id-ID"/>
        </a:p>
      </dgm:t>
    </dgm:pt>
    <dgm:pt modelId="{3FB5A8E7-D3E4-44D0-8CC8-BD44F7835F94}" type="pres">
      <dgm:prSet presAssocID="{83F245AF-FCAF-4ACE-8C2F-1F7B20204332}" presName="vert1" presStyleCnt="0"/>
      <dgm:spPr/>
    </dgm:pt>
    <dgm:pt modelId="{0BEF7BB4-3E60-43A9-9012-E7D3C2D4EA21}" type="pres">
      <dgm:prSet presAssocID="{745D9EE8-AE59-4985-849C-2B81FBEB93FB}" presName="thickLine" presStyleLbl="alignNode1" presStyleIdx="4" presStyleCnt="7"/>
      <dgm:spPr/>
    </dgm:pt>
    <dgm:pt modelId="{62D17651-01FF-4CB2-8BC3-BFE944BE4B56}" type="pres">
      <dgm:prSet presAssocID="{745D9EE8-AE59-4985-849C-2B81FBEB93FB}" presName="horz1" presStyleCnt="0"/>
      <dgm:spPr/>
    </dgm:pt>
    <dgm:pt modelId="{F626E1EA-3F66-400E-935B-5077B2E8ABB2}" type="pres">
      <dgm:prSet presAssocID="{745D9EE8-AE59-4985-849C-2B81FBEB93FB}" presName="tx1" presStyleLbl="revTx" presStyleIdx="4" presStyleCnt="7"/>
      <dgm:spPr/>
      <dgm:t>
        <a:bodyPr/>
        <a:lstStyle/>
        <a:p>
          <a:endParaRPr lang="id-ID"/>
        </a:p>
      </dgm:t>
    </dgm:pt>
    <dgm:pt modelId="{926BE7AB-8E9A-401B-B984-3C5ADFE0C7FE}" type="pres">
      <dgm:prSet presAssocID="{745D9EE8-AE59-4985-849C-2B81FBEB93FB}" presName="vert1" presStyleCnt="0"/>
      <dgm:spPr/>
    </dgm:pt>
    <dgm:pt modelId="{8D55CAA9-F536-46FE-99F7-82E3B9842A1A}" type="pres">
      <dgm:prSet presAssocID="{867F65BB-32B3-4805-83DB-29B6CDE78617}" presName="thickLine" presStyleLbl="alignNode1" presStyleIdx="5" presStyleCnt="7"/>
      <dgm:spPr/>
    </dgm:pt>
    <dgm:pt modelId="{496B8375-B0BC-40E9-9A08-AB78EEA79DAC}" type="pres">
      <dgm:prSet presAssocID="{867F65BB-32B3-4805-83DB-29B6CDE78617}" presName="horz1" presStyleCnt="0"/>
      <dgm:spPr/>
    </dgm:pt>
    <dgm:pt modelId="{CACA5CB2-0142-4F28-9A4C-F5B2FD225F57}" type="pres">
      <dgm:prSet presAssocID="{867F65BB-32B3-4805-83DB-29B6CDE78617}" presName="tx1" presStyleLbl="revTx" presStyleIdx="5" presStyleCnt="7"/>
      <dgm:spPr/>
      <dgm:t>
        <a:bodyPr/>
        <a:lstStyle/>
        <a:p>
          <a:endParaRPr lang="id-ID"/>
        </a:p>
      </dgm:t>
    </dgm:pt>
    <dgm:pt modelId="{30A5B47C-D7EC-4069-9B8B-82D1097CE6B5}" type="pres">
      <dgm:prSet presAssocID="{867F65BB-32B3-4805-83DB-29B6CDE78617}" presName="vert1" presStyleCnt="0"/>
      <dgm:spPr/>
    </dgm:pt>
    <dgm:pt modelId="{7778897E-8762-4519-BE7A-1005657BBF48}" type="pres">
      <dgm:prSet presAssocID="{CA5BAC52-4EC3-43DC-A97A-33177D29D17D}" presName="thickLine" presStyleLbl="alignNode1" presStyleIdx="6" presStyleCnt="7"/>
      <dgm:spPr/>
    </dgm:pt>
    <dgm:pt modelId="{A3542308-F31D-4641-8BF1-466E421B6380}" type="pres">
      <dgm:prSet presAssocID="{CA5BAC52-4EC3-43DC-A97A-33177D29D17D}" presName="horz1" presStyleCnt="0"/>
      <dgm:spPr/>
    </dgm:pt>
    <dgm:pt modelId="{770C558D-4DB9-49B8-B018-F76878837220}" type="pres">
      <dgm:prSet presAssocID="{CA5BAC52-4EC3-43DC-A97A-33177D29D17D}" presName="tx1" presStyleLbl="revTx" presStyleIdx="6" presStyleCnt="7"/>
      <dgm:spPr/>
      <dgm:t>
        <a:bodyPr/>
        <a:lstStyle/>
        <a:p>
          <a:endParaRPr lang="id-ID"/>
        </a:p>
      </dgm:t>
    </dgm:pt>
    <dgm:pt modelId="{3BF85929-1EEC-4233-9E55-C0046513FC36}" type="pres">
      <dgm:prSet presAssocID="{CA5BAC52-4EC3-43DC-A97A-33177D29D17D}" presName="vert1" presStyleCnt="0"/>
      <dgm:spPr/>
    </dgm:pt>
  </dgm:ptLst>
  <dgm:cxnLst>
    <dgm:cxn modelId="{14FE1B3A-AAED-4B1C-B4E7-909005D45701}" srcId="{D95C2030-4196-4993-A205-70E7A22E76CB}" destId="{745D9EE8-AE59-4985-849C-2B81FBEB93FB}" srcOrd="4" destOrd="0" parTransId="{B9910937-0BAB-45E2-8A96-A4DE46A08277}" sibTransId="{870A0724-4D62-4CF6-8DFC-201350703BE2}"/>
    <dgm:cxn modelId="{C91B9C06-2294-49F6-9952-34AA34C01F3C}" srcId="{D95C2030-4196-4993-A205-70E7A22E76CB}" destId="{83F245AF-FCAF-4ACE-8C2F-1F7B20204332}" srcOrd="3" destOrd="0" parTransId="{6BFFF789-D3F4-4F53-8DC6-1EF2BDAB3CAB}" sibTransId="{CE8F980C-CC14-4113-836F-E28A8AB50991}"/>
    <dgm:cxn modelId="{77DE22DC-621A-4581-A9A2-7ED99396BBDC}" type="presOf" srcId="{D95C2030-4196-4993-A205-70E7A22E76CB}" destId="{B8B96164-095A-4C86-936D-74ACF8CEC017}" srcOrd="0" destOrd="0" presId="urn:microsoft.com/office/officeart/2008/layout/LinedList"/>
    <dgm:cxn modelId="{46961B15-209D-4468-9EC6-83C005C2EE21}" type="presOf" srcId="{CA5BAC52-4EC3-43DC-A97A-33177D29D17D}" destId="{770C558D-4DB9-49B8-B018-F76878837220}" srcOrd="0" destOrd="0" presId="urn:microsoft.com/office/officeart/2008/layout/LinedList"/>
    <dgm:cxn modelId="{E7A08513-784D-483A-97A0-AEC6D05E7866}" srcId="{D95C2030-4196-4993-A205-70E7A22E76CB}" destId="{CA5BAC52-4EC3-43DC-A97A-33177D29D17D}" srcOrd="6" destOrd="0" parTransId="{79E4DB88-A58A-410E-82FF-2710437560E9}" sibTransId="{10AFE76F-AB5C-4E05-A80D-8E6EF560C1BF}"/>
    <dgm:cxn modelId="{4EE9B7F3-ABEA-47E0-94E3-346E8DE3B5E2}" srcId="{D95C2030-4196-4993-A205-70E7A22E76CB}" destId="{29B74BFB-1887-4142-A67F-61299CE88FD7}" srcOrd="1" destOrd="0" parTransId="{0D8DE1A2-80F0-4735-A6D4-96902E01C8CC}" sibTransId="{132348FC-C6D4-4F3D-8F37-A121AEE76D4C}"/>
    <dgm:cxn modelId="{4D0C97F2-29BC-44E3-87BC-8687DD3BAFEA}" type="presOf" srcId="{745D9EE8-AE59-4985-849C-2B81FBEB93FB}" destId="{F626E1EA-3F66-400E-935B-5077B2E8ABB2}" srcOrd="0" destOrd="0" presId="urn:microsoft.com/office/officeart/2008/layout/LinedList"/>
    <dgm:cxn modelId="{68A9F18E-3507-411E-B911-87C4DD4131A1}" srcId="{D95C2030-4196-4993-A205-70E7A22E76CB}" destId="{867F65BB-32B3-4805-83DB-29B6CDE78617}" srcOrd="5" destOrd="0" parTransId="{D074C998-72B9-4752-80C8-9EFEC044AF32}" sibTransId="{C5FC4997-3AC0-4F39-B7A5-534206D15D6B}"/>
    <dgm:cxn modelId="{BB314B8A-B1AC-452C-BB7D-EA4FB7CC72E1}" type="presOf" srcId="{2A0A6892-9DC5-40CA-9E9D-7B786748BCDE}" destId="{A91960B5-440E-4D25-9FF5-F0D5C05B9751}" srcOrd="0" destOrd="0" presId="urn:microsoft.com/office/officeart/2008/layout/LinedList"/>
    <dgm:cxn modelId="{4DD8EBF4-9C5C-4556-982B-CBAD5CA459F7}" type="presOf" srcId="{29B74BFB-1887-4142-A67F-61299CE88FD7}" destId="{2E2BC527-878F-4791-9456-5DBF77E8E803}" srcOrd="0" destOrd="0" presId="urn:microsoft.com/office/officeart/2008/layout/LinedList"/>
    <dgm:cxn modelId="{04BF0A2C-2579-431C-A8A9-1F8FB3A3D366}" srcId="{D95C2030-4196-4993-A205-70E7A22E76CB}" destId="{2A0A6892-9DC5-40CA-9E9D-7B786748BCDE}" srcOrd="0" destOrd="0" parTransId="{3B9EB1FD-572D-4962-A0F7-7F17168E19E4}" sibTransId="{CF6EDAE9-DC00-4AC8-97AD-C48761ED9BE7}"/>
    <dgm:cxn modelId="{1267BC5A-3F67-44B7-A9E5-F5BCA0240FB5}" type="presOf" srcId="{66FA47F5-0B4F-4720-A7CF-A666BF220808}" destId="{2DB3E264-E0B8-47BC-BCCF-834FED647548}" srcOrd="0" destOrd="0" presId="urn:microsoft.com/office/officeart/2008/layout/LinedList"/>
    <dgm:cxn modelId="{A7EA28A9-958B-4FF4-8184-F4833CFCB159}" type="presOf" srcId="{83F245AF-FCAF-4ACE-8C2F-1F7B20204332}" destId="{B6C67F70-B950-46B7-8360-8EFB194F7101}" srcOrd="0" destOrd="0" presId="urn:microsoft.com/office/officeart/2008/layout/LinedList"/>
    <dgm:cxn modelId="{AC788F3C-9DFF-49DA-95EF-6AA6E4A8561E}" srcId="{D95C2030-4196-4993-A205-70E7A22E76CB}" destId="{66FA47F5-0B4F-4720-A7CF-A666BF220808}" srcOrd="2" destOrd="0" parTransId="{11D36259-A4E8-475A-8105-3A2F7FBB7EB0}" sibTransId="{F64AE77D-4F7F-442A-9343-B7997FB163A4}"/>
    <dgm:cxn modelId="{CE26691B-057B-48E5-A3F1-27CFFBE660FA}" type="presOf" srcId="{867F65BB-32B3-4805-83DB-29B6CDE78617}" destId="{CACA5CB2-0142-4F28-9A4C-F5B2FD225F57}" srcOrd="0" destOrd="0" presId="urn:microsoft.com/office/officeart/2008/layout/LinedList"/>
    <dgm:cxn modelId="{AFD272D6-68E5-4519-8F55-2648BA2FA388}" type="presParOf" srcId="{B8B96164-095A-4C86-936D-74ACF8CEC017}" destId="{06818884-B93F-43F7-B8BF-C9BA4A6E5FFE}" srcOrd="0" destOrd="0" presId="urn:microsoft.com/office/officeart/2008/layout/LinedList"/>
    <dgm:cxn modelId="{C97B7206-750C-4EF1-9C04-A1DBBA1BA575}" type="presParOf" srcId="{B8B96164-095A-4C86-936D-74ACF8CEC017}" destId="{5CA192B6-B984-4C82-BE2E-5283653D3A88}" srcOrd="1" destOrd="0" presId="urn:microsoft.com/office/officeart/2008/layout/LinedList"/>
    <dgm:cxn modelId="{8B5E8023-37F1-47B4-9BD5-35E227F9AF0A}" type="presParOf" srcId="{5CA192B6-B984-4C82-BE2E-5283653D3A88}" destId="{A91960B5-440E-4D25-9FF5-F0D5C05B9751}" srcOrd="0" destOrd="0" presId="urn:microsoft.com/office/officeart/2008/layout/LinedList"/>
    <dgm:cxn modelId="{87774B07-D64F-4755-99C6-1AD9F1E5AB33}" type="presParOf" srcId="{5CA192B6-B984-4C82-BE2E-5283653D3A88}" destId="{8D5C0A02-DC7F-42EF-9D69-7315B5E7751A}" srcOrd="1" destOrd="0" presId="urn:microsoft.com/office/officeart/2008/layout/LinedList"/>
    <dgm:cxn modelId="{4F337E78-7FDB-404B-9BDD-14F327A2F40B}" type="presParOf" srcId="{B8B96164-095A-4C86-936D-74ACF8CEC017}" destId="{222B6BCC-C205-4022-89A8-C850C9ECCD65}" srcOrd="2" destOrd="0" presId="urn:microsoft.com/office/officeart/2008/layout/LinedList"/>
    <dgm:cxn modelId="{452EFB0E-0504-4128-AFC7-0127EAFCEB0B}" type="presParOf" srcId="{B8B96164-095A-4C86-936D-74ACF8CEC017}" destId="{8EFB1F3C-4943-4388-9637-ED4B83F3E145}" srcOrd="3" destOrd="0" presId="urn:microsoft.com/office/officeart/2008/layout/LinedList"/>
    <dgm:cxn modelId="{4B866C14-4E32-4C82-A644-8A2E895E4745}" type="presParOf" srcId="{8EFB1F3C-4943-4388-9637-ED4B83F3E145}" destId="{2E2BC527-878F-4791-9456-5DBF77E8E803}" srcOrd="0" destOrd="0" presId="urn:microsoft.com/office/officeart/2008/layout/LinedList"/>
    <dgm:cxn modelId="{6A83269B-FB50-43C5-9824-16D55EC5F0EB}" type="presParOf" srcId="{8EFB1F3C-4943-4388-9637-ED4B83F3E145}" destId="{1DF9CE36-2FAF-4868-A8CF-51EE13365297}" srcOrd="1" destOrd="0" presId="urn:microsoft.com/office/officeart/2008/layout/LinedList"/>
    <dgm:cxn modelId="{DB0962F9-D608-4D17-B3B6-28072D00956E}" type="presParOf" srcId="{B8B96164-095A-4C86-936D-74ACF8CEC017}" destId="{66E06F0A-05AC-44CC-98C1-B2666DD077B9}" srcOrd="4" destOrd="0" presId="urn:microsoft.com/office/officeart/2008/layout/LinedList"/>
    <dgm:cxn modelId="{1AEF5B9B-637E-401B-B353-BA9346FC2E7F}" type="presParOf" srcId="{B8B96164-095A-4C86-936D-74ACF8CEC017}" destId="{0A8FD3FB-DFAD-4390-A45B-83604272A1D6}" srcOrd="5" destOrd="0" presId="urn:microsoft.com/office/officeart/2008/layout/LinedList"/>
    <dgm:cxn modelId="{7B82DE5E-3834-41A1-BE25-71E7B7C23AD5}" type="presParOf" srcId="{0A8FD3FB-DFAD-4390-A45B-83604272A1D6}" destId="{2DB3E264-E0B8-47BC-BCCF-834FED647548}" srcOrd="0" destOrd="0" presId="urn:microsoft.com/office/officeart/2008/layout/LinedList"/>
    <dgm:cxn modelId="{02BAE1E2-A6A8-4EE7-B40F-BDBE107BAEA4}" type="presParOf" srcId="{0A8FD3FB-DFAD-4390-A45B-83604272A1D6}" destId="{8AC551DD-63E8-4712-80C7-DA83DED5089D}" srcOrd="1" destOrd="0" presId="urn:microsoft.com/office/officeart/2008/layout/LinedList"/>
    <dgm:cxn modelId="{05A41BCD-654B-448F-BE19-2E3C87EBCCD0}" type="presParOf" srcId="{B8B96164-095A-4C86-936D-74ACF8CEC017}" destId="{017422EE-CE6C-4A66-A0DD-448B3C11AF16}" srcOrd="6" destOrd="0" presId="urn:microsoft.com/office/officeart/2008/layout/LinedList"/>
    <dgm:cxn modelId="{19CE5826-AC91-485C-8840-41D565CB1949}" type="presParOf" srcId="{B8B96164-095A-4C86-936D-74ACF8CEC017}" destId="{FBA6B110-46C9-443A-80AC-E54F77D22898}" srcOrd="7" destOrd="0" presId="urn:microsoft.com/office/officeart/2008/layout/LinedList"/>
    <dgm:cxn modelId="{E80B4EF4-6E66-49C8-AF5D-1586C53FB4C8}" type="presParOf" srcId="{FBA6B110-46C9-443A-80AC-E54F77D22898}" destId="{B6C67F70-B950-46B7-8360-8EFB194F7101}" srcOrd="0" destOrd="0" presId="urn:microsoft.com/office/officeart/2008/layout/LinedList"/>
    <dgm:cxn modelId="{DC87FAD9-78C2-4DFE-BA42-15ECFB0B8EFB}" type="presParOf" srcId="{FBA6B110-46C9-443A-80AC-E54F77D22898}" destId="{3FB5A8E7-D3E4-44D0-8CC8-BD44F7835F94}" srcOrd="1" destOrd="0" presId="urn:microsoft.com/office/officeart/2008/layout/LinedList"/>
    <dgm:cxn modelId="{24B752D0-D763-46EC-9B04-495AC7BE816E}" type="presParOf" srcId="{B8B96164-095A-4C86-936D-74ACF8CEC017}" destId="{0BEF7BB4-3E60-43A9-9012-E7D3C2D4EA21}" srcOrd="8" destOrd="0" presId="urn:microsoft.com/office/officeart/2008/layout/LinedList"/>
    <dgm:cxn modelId="{A4E92578-2798-46FA-89D5-5A94ED1A3418}" type="presParOf" srcId="{B8B96164-095A-4C86-936D-74ACF8CEC017}" destId="{62D17651-01FF-4CB2-8BC3-BFE944BE4B56}" srcOrd="9" destOrd="0" presId="urn:microsoft.com/office/officeart/2008/layout/LinedList"/>
    <dgm:cxn modelId="{9FD25DD3-C047-4A92-9D24-A117885BF32B}" type="presParOf" srcId="{62D17651-01FF-4CB2-8BC3-BFE944BE4B56}" destId="{F626E1EA-3F66-400E-935B-5077B2E8ABB2}" srcOrd="0" destOrd="0" presId="urn:microsoft.com/office/officeart/2008/layout/LinedList"/>
    <dgm:cxn modelId="{95D7B2A9-4F97-4195-85EF-75DD5DEEDE59}" type="presParOf" srcId="{62D17651-01FF-4CB2-8BC3-BFE944BE4B56}" destId="{926BE7AB-8E9A-401B-B984-3C5ADFE0C7FE}" srcOrd="1" destOrd="0" presId="urn:microsoft.com/office/officeart/2008/layout/LinedList"/>
    <dgm:cxn modelId="{CD3296A9-44C7-4E7A-803B-1440D1ADC362}" type="presParOf" srcId="{B8B96164-095A-4C86-936D-74ACF8CEC017}" destId="{8D55CAA9-F536-46FE-99F7-82E3B9842A1A}" srcOrd="10" destOrd="0" presId="urn:microsoft.com/office/officeart/2008/layout/LinedList"/>
    <dgm:cxn modelId="{854AD9F2-95B2-4159-8355-1EEEAD4195EA}" type="presParOf" srcId="{B8B96164-095A-4C86-936D-74ACF8CEC017}" destId="{496B8375-B0BC-40E9-9A08-AB78EEA79DAC}" srcOrd="11" destOrd="0" presId="urn:microsoft.com/office/officeart/2008/layout/LinedList"/>
    <dgm:cxn modelId="{386972DC-C008-426E-8568-38FED6FF7DB1}" type="presParOf" srcId="{496B8375-B0BC-40E9-9A08-AB78EEA79DAC}" destId="{CACA5CB2-0142-4F28-9A4C-F5B2FD225F57}" srcOrd="0" destOrd="0" presId="urn:microsoft.com/office/officeart/2008/layout/LinedList"/>
    <dgm:cxn modelId="{2370DC8B-9468-4627-ADA2-A14F127EC566}" type="presParOf" srcId="{496B8375-B0BC-40E9-9A08-AB78EEA79DAC}" destId="{30A5B47C-D7EC-4069-9B8B-82D1097CE6B5}" srcOrd="1" destOrd="0" presId="urn:microsoft.com/office/officeart/2008/layout/LinedList"/>
    <dgm:cxn modelId="{2AE621BA-2BB1-4F8B-B5DB-E8644658C23D}" type="presParOf" srcId="{B8B96164-095A-4C86-936D-74ACF8CEC017}" destId="{7778897E-8762-4519-BE7A-1005657BBF48}" srcOrd="12" destOrd="0" presId="urn:microsoft.com/office/officeart/2008/layout/LinedList"/>
    <dgm:cxn modelId="{8B68845C-F040-4CA9-B15A-FED3CAC7B977}" type="presParOf" srcId="{B8B96164-095A-4C86-936D-74ACF8CEC017}" destId="{A3542308-F31D-4641-8BF1-466E421B6380}" srcOrd="13" destOrd="0" presId="urn:microsoft.com/office/officeart/2008/layout/LinedList"/>
    <dgm:cxn modelId="{BBE32A3F-771A-44CE-9E21-CC751EF6044E}" type="presParOf" srcId="{A3542308-F31D-4641-8BF1-466E421B6380}" destId="{770C558D-4DB9-49B8-B018-F76878837220}" srcOrd="0" destOrd="0" presId="urn:microsoft.com/office/officeart/2008/layout/LinedList"/>
    <dgm:cxn modelId="{C53FD1FB-4573-4666-8730-0BADFF4FAF65}" type="presParOf" srcId="{A3542308-F31D-4641-8BF1-466E421B6380}" destId="{3BF85929-1EEC-4233-9E55-C0046513FC3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6071C9F-5646-41E0-AE97-7D665ABD62B8}"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id-ID"/>
        </a:p>
      </dgm:t>
    </dgm:pt>
    <dgm:pt modelId="{872572BF-CA4E-47C4-AB7F-72620E99D670}">
      <dgm:prSet phldrT="[Text]"/>
      <dgm:spPr/>
      <dgm:t>
        <a:bodyPr/>
        <a:lstStyle/>
        <a:p>
          <a:r>
            <a:rPr lang="id-ID" b="1" dirty="0">
              <a:solidFill>
                <a:schemeClr val="bg1"/>
              </a:solidFill>
            </a:rPr>
            <a:t>Pemanfaatan Sumberdaya Publik</a:t>
          </a:r>
        </a:p>
      </dgm:t>
    </dgm:pt>
    <dgm:pt modelId="{179706A4-E7A4-4B5B-B7F8-C1CB454DA015}" type="parTrans" cxnId="{F8F104D7-238A-4AF1-AACE-13DDFC94378E}">
      <dgm:prSet/>
      <dgm:spPr/>
      <dgm:t>
        <a:bodyPr/>
        <a:lstStyle/>
        <a:p>
          <a:endParaRPr lang="id-ID" b="1">
            <a:solidFill>
              <a:schemeClr val="bg1"/>
            </a:solidFill>
          </a:endParaRPr>
        </a:p>
      </dgm:t>
    </dgm:pt>
    <dgm:pt modelId="{58C543A8-3B55-458F-B7A3-E01B779B9B29}" type="sibTrans" cxnId="{F8F104D7-238A-4AF1-AACE-13DDFC94378E}">
      <dgm:prSet/>
      <dgm:spPr/>
      <dgm:t>
        <a:bodyPr/>
        <a:lstStyle/>
        <a:p>
          <a:endParaRPr lang="id-ID" b="1">
            <a:solidFill>
              <a:schemeClr val="bg1"/>
            </a:solidFill>
          </a:endParaRPr>
        </a:p>
      </dgm:t>
    </dgm:pt>
    <dgm:pt modelId="{B4850F5B-7590-43E9-A136-10402FA7A693}">
      <dgm:prSet/>
      <dgm:spPr/>
      <dgm:t>
        <a:bodyPr/>
        <a:lstStyle/>
        <a:p>
          <a:r>
            <a:rPr lang="id-ID" b="1" dirty="0">
              <a:solidFill>
                <a:schemeClr val="bg1"/>
              </a:solidFill>
            </a:rPr>
            <a:t>Absen Sidik Jari</a:t>
          </a:r>
        </a:p>
      </dgm:t>
    </dgm:pt>
    <dgm:pt modelId="{E20D6DC0-7C1B-40A4-9AA5-D21790752EEC}" type="parTrans" cxnId="{B4679D5A-A517-4F48-85D6-8183CE5F570D}">
      <dgm:prSet/>
      <dgm:spPr/>
      <dgm:t>
        <a:bodyPr/>
        <a:lstStyle/>
        <a:p>
          <a:endParaRPr lang="id-ID" b="1">
            <a:solidFill>
              <a:schemeClr val="bg1"/>
            </a:solidFill>
          </a:endParaRPr>
        </a:p>
      </dgm:t>
    </dgm:pt>
    <dgm:pt modelId="{ED3BE14E-AA88-4C9E-98BB-CE581AE40CF6}" type="sibTrans" cxnId="{B4679D5A-A517-4F48-85D6-8183CE5F570D}">
      <dgm:prSet/>
      <dgm:spPr/>
      <dgm:t>
        <a:bodyPr/>
        <a:lstStyle/>
        <a:p>
          <a:endParaRPr lang="id-ID" b="1">
            <a:solidFill>
              <a:schemeClr val="bg1"/>
            </a:solidFill>
          </a:endParaRPr>
        </a:p>
      </dgm:t>
    </dgm:pt>
    <dgm:pt modelId="{7D4D1EED-457F-49BD-895E-619552C6CA18}">
      <dgm:prSet/>
      <dgm:spPr/>
      <dgm:t>
        <a:bodyPr/>
        <a:lstStyle/>
        <a:p>
          <a:r>
            <a:rPr lang="id-ID" b="1">
              <a:solidFill>
                <a:schemeClr val="bg1"/>
              </a:solidFill>
            </a:rPr>
            <a:t>Penerimaan Tenaga Honorer</a:t>
          </a:r>
        </a:p>
      </dgm:t>
    </dgm:pt>
    <dgm:pt modelId="{6FEBB307-7730-4B66-A9B1-3457670E7BA2}" type="parTrans" cxnId="{11532901-ADA4-4936-9B31-BD0EC26C3BE3}">
      <dgm:prSet/>
      <dgm:spPr/>
      <dgm:t>
        <a:bodyPr/>
        <a:lstStyle/>
        <a:p>
          <a:endParaRPr lang="id-ID" b="1">
            <a:solidFill>
              <a:schemeClr val="bg1"/>
            </a:solidFill>
          </a:endParaRPr>
        </a:p>
      </dgm:t>
    </dgm:pt>
    <dgm:pt modelId="{998F5EB2-262F-4009-9AAA-630E78B4DF5C}" type="sibTrans" cxnId="{11532901-ADA4-4936-9B31-BD0EC26C3BE3}">
      <dgm:prSet/>
      <dgm:spPr/>
      <dgm:t>
        <a:bodyPr/>
        <a:lstStyle/>
        <a:p>
          <a:endParaRPr lang="id-ID" b="1">
            <a:solidFill>
              <a:schemeClr val="bg1"/>
            </a:solidFill>
          </a:endParaRPr>
        </a:p>
      </dgm:t>
    </dgm:pt>
    <dgm:pt modelId="{85A87FEE-F262-48AA-AD98-803A1AE7AC40}">
      <dgm:prSet/>
      <dgm:spPr/>
      <dgm:t>
        <a:bodyPr/>
        <a:lstStyle/>
        <a:p>
          <a:r>
            <a:rPr lang="id-ID" b="1">
              <a:solidFill>
                <a:schemeClr val="bg1"/>
              </a:solidFill>
            </a:rPr>
            <a:t>Pemberian Hadiah atau Cindera Mata</a:t>
          </a:r>
        </a:p>
      </dgm:t>
    </dgm:pt>
    <dgm:pt modelId="{6F760CFA-A704-4274-AABD-EA291933E010}" type="parTrans" cxnId="{30C7FB3F-0AB9-48BE-959B-122F23F98306}">
      <dgm:prSet/>
      <dgm:spPr/>
      <dgm:t>
        <a:bodyPr/>
        <a:lstStyle/>
        <a:p>
          <a:endParaRPr lang="id-ID" b="1">
            <a:solidFill>
              <a:schemeClr val="bg1"/>
            </a:solidFill>
          </a:endParaRPr>
        </a:p>
      </dgm:t>
    </dgm:pt>
    <dgm:pt modelId="{84FBEEA8-EA96-40D3-B9ED-C0337A81613D}" type="sibTrans" cxnId="{30C7FB3F-0AB9-48BE-959B-122F23F98306}">
      <dgm:prSet/>
      <dgm:spPr/>
      <dgm:t>
        <a:bodyPr/>
        <a:lstStyle/>
        <a:p>
          <a:endParaRPr lang="id-ID" b="1">
            <a:solidFill>
              <a:schemeClr val="bg1"/>
            </a:solidFill>
          </a:endParaRPr>
        </a:p>
      </dgm:t>
    </dgm:pt>
    <dgm:pt modelId="{448A08BE-8696-48C8-9C95-86973B7ACB69}">
      <dgm:prSet/>
      <dgm:spPr/>
      <dgm:t>
        <a:bodyPr/>
        <a:lstStyle/>
        <a:p>
          <a:r>
            <a:rPr lang="id-ID" b="1">
              <a:solidFill>
                <a:schemeClr val="bg1"/>
              </a:solidFill>
            </a:rPr>
            <a:t>Konflik Kepentingan dalam Pengadaan</a:t>
          </a:r>
        </a:p>
      </dgm:t>
    </dgm:pt>
    <dgm:pt modelId="{D86C61EB-552E-493A-8993-73FBB63B0CE7}" type="parTrans" cxnId="{86C3587E-B6A8-4600-8F48-EE9DE0A2BD25}">
      <dgm:prSet/>
      <dgm:spPr/>
      <dgm:t>
        <a:bodyPr/>
        <a:lstStyle/>
        <a:p>
          <a:endParaRPr lang="id-ID" b="1">
            <a:solidFill>
              <a:schemeClr val="bg1"/>
            </a:solidFill>
          </a:endParaRPr>
        </a:p>
      </dgm:t>
    </dgm:pt>
    <dgm:pt modelId="{91CB0F9D-95CB-4377-BA2B-4521181250BB}" type="sibTrans" cxnId="{86C3587E-B6A8-4600-8F48-EE9DE0A2BD25}">
      <dgm:prSet/>
      <dgm:spPr/>
      <dgm:t>
        <a:bodyPr/>
        <a:lstStyle/>
        <a:p>
          <a:endParaRPr lang="id-ID" b="1">
            <a:solidFill>
              <a:schemeClr val="bg1"/>
            </a:solidFill>
          </a:endParaRPr>
        </a:p>
      </dgm:t>
    </dgm:pt>
    <dgm:pt modelId="{DAC7DD3A-0CBA-4A6E-B51A-590C4CC1A2D2}">
      <dgm:prSet/>
      <dgm:spPr/>
      <dgm:t>
        <a:bodyPr/>
        <a:lstStyle/>
        <a:p>
          <a:r>
            <a:rPr lang="id-ID" b="1">
              <a:solidFill>
                <a:schemeClr val="bg1"/>
              </a:solidFill>
            </a:rPr>
            <a:t>Pelantikan Walikota di Penjara</a:t>
          </a:r>
        </a:p>
      </dgm:t>
    </dgm:pt>
    <dgm:pt modelId="{E8F9F5E9-D40B-474F-8C93-7884F0069DCD}" type="parTrans" cxnId="{C9B8DDF2-DC7E-4C77-A494-595D855446D4}">
      <dgm:prSet/>
      <dgm:spPr/>
      <dgm:t>
        <a:bodyPr/>
        <a:lstStyle/>
        <a:p>
          <a:endParaRPr lang="id-ID" b="1">
            <a:solidFill>
              <a:schemeClr val="bg1"/>
            </a:solidFill>
          </a:endParaRPr>
        </a:p>
      </dgm:t>
    </dgm:pt>
    <dgm:pt modelId="{6D1594F6-0700-433E-A4C7-9C0C4208CFEC}" type="sibTrans" cxnId="{C9B8DDF2-DC7E-4C77-A494-595D855446D4}">
      <dgm:prSet/>
      <dgm:spPr/>
      <dgm:t>
        <a:bodyPr/>
        <a:lstStyle/>
        <a:p>
          <a:endParaRPr lang="id-ID" b="1">
            <a:solidFill>
              <a:schemeClr val="bg1"/>
            </a:solidFill>
          </a:endParaRPr>
        </a:p>
      </dgm:t>
    </dgm:pt>
    <dgm:pt modelId="{FE6200B5-3DA9-47B3-A124-BB3859859B18}" type="pres">
      <dgm:prSet presAssocID="{06071C9F-5646-41E0-AE97-7D665ABD62B8}" presName="Name0" presStyleCnt="0">
        <dgm:presLayoutVars>
          <dgm:chMax val="7"/>
          <dgm:chPref val="7"/>
          <dgm:dir/>
        </dgm:presLayoutVars>
      </dgm:prSet>
      <dgm:spPr/>
      <dgm:t>
        <a:bodyPr/>
        <a:lstStyle/>
        <a:p>
          <a:endParaRPr lang="id-ID"/>
        </a:p>
      </dgm:t>
    </dgm:pt>
    <dgm:pt modelId="{72ADA399-D7C7-4A9C-97C5-DB3E02FCF1A6}" type="pres">
      <dgm:prSet presAssocID="{06071C9F-5646-41E0-AE97-7D665ABD62B8}" presName="Name1" presStyleCnt="0"/>
      <dgm:spPr/>
    </dgm:pt>
    <dgm:pt modelId="{89071B27-53F1-449F-9FE5-0C80A06EC0AA}" type="pres">
      <dgm:prSet presAssocID="{06071C9F-5646-41E0-AE97-7D665ABD62B8}" presName="cycle" presStyleCnt="0"/>
      <dgm:spPr/>
    </dgm:pt>
    <dgm:pt modelId="{70A65280-451F-4680-99E7-A58B7365A95F}" type="pres">
      <dgm:prSet presAssocID="{06071C9F-5646-41E0-AE97-7D665ABD62B8}" presName="srcNode" presStyleLbl="node1" presStyleIdx="0" presStyleCnt="6"/>
      <dgm:spPr/>
    </dgm:pt>
    <dgm:pt modelId="{ABF553E1-45EE-4597-BEC4-FE415D165B38}" type="pres">
      <dgm:prSet presAssocID="{06071C9F-5646-41E0-AE97-7D665ABD62B8}" presName="conn" presStyleLbl="parChTrans1D2" presStyleIdx="0" presStyleCnt="1"/>
      <dgm:spPr/>
      <dgm:t>
        <a:bodyPr/>
        <a:lstStyle/>
        <a:p>
          <a:endParaRPr lang="id-ID"/>
        </a:p>
      </dgm:t>
    </dgm:pt>
    <dgm:pt modelId="{6F14BD81-F26C-49C7-82CA-303B94E392AE}" type="pres">
      <dgm:prSet presAssocID="{06071C9F-5646-41E0-AE97-7D665ABD62B8}" presName="extraNode" presStyleLbl="node1" presStyleIdx="0" presStyleCnt="6"/>
      <dgm:spPr/>
    </dgm:pt>
    <dgm:pt modelId="{23701E1A-8513-4B41-91C4-A36D89EF19A5}" type="pres">
      <dgm:prSet presAssocID="{06071C9F-5646-41E0-AE97-7D665ABD62B8}" presName="dstNode" presStyleLbl="node1" presStyleIdx="0" presStyleCnt="6"/>
      <dgm:spPr/>
    </dgm:pt>
    <dgm:pt modelId="{330B268A-D3A1-4293-B124-8077CA8DF8E1}" type="pres">
      <dgm:prSet presAssocID="{872572BF-CA4E-47C4-AB7F-72620E99D670}" presName="text_1" presStyleLbl="node1" presStyleIdx="0" presStyleCnt="6">
        <dgm:presLayoutVars>
          <dgm:bulletEnabled val="1"/>
        </dgm:presLayoutVars>
      </dgm:prSet>
      <dgm:spPr/>
      <dgm:t>
        <a:bodyPr/>
        <a:lstStyle/>
        <a:p>
          <a:endParaRPr lang="id-ID"/>
        </a:p>
      </dgm:t>
    </dgm:pt>
    <dgm:pt modelId="{CA227862-71D8-4EFC-80A5-2A36F89CD73E}" type="pres">
      <dgm:prSet presAssocID="{872572BF-CA4E-47C4-AB7F-72620E99D670}" presName="accent_1" presStyleCnt="0"/>
      <dgm:spPr/>
    </dgm:pt>
    <dgm:pt modelId="{FAFCB96B-FC89-4A9C-B0B9-75E49B5833CC}" type="pres">
      <dgm:prSet presAssocID="{872572BF-CA4E-47C4-AB7F-72620E99D670}" presName="accentRepeatNode" presStyleLbl="solidFgAcc1" presStyleIdx="0" presStyleCnt="6"/>
      <dgm:spPr/>
    </dgm:pt>
    <dgm:pt modelId="{16008ABA-1EA4-42FA-AA97-D9B4B0DC1F09}" type="pres">
      <dgm:prSet presAssocID="{B4850F5B-7590-43E9-A136-10402FA7A693}" presName="text_2" presStyleLbl="node1" presStyleIdx="1" presStyleCnt="6">
        <dgm:presLayoutVars>
          <dgm:bulletEnabled val="1"/>
        </dgm:presLayoutVars>
      </dgm:prSet>
      <dgm:spPr/>
      <dgm:t>
        <a:bodyPr/>
        <a:lstStyle/>
        <a:p>
          <a:endParaRPr lang="id-ID"/>
        </a:p>
      </dgm:t>
    </dgm:pt>
    <dgm:pt modelId="{5DDA8428-4E07-4ACE-AB12-85016D5985B8}" type="pres">
      <dgm:prSet presAssocID="{B4850F5B-7590-43E9-A136-10402FA7A693}" presName="accent_2" presStyleCnt="0"/>
      <dgm:spPr/>
    </dgm:pt>
    <dgm:pt modelId="{5AFE8284-543E-44C0-916D-F1A333454F69}" type="pres">
      <dgm:prSet presAssocID="{B4850F5B-7590-43E9-A136-10402FA7A693}" presName="accentRepeatNode" presStyleLbl="solidFgAcc1" presStyleIdx="1" presStyleCnt="6"/>
      <dgm:spPr/>
    </dgm:pt>
    <dgm:pt modelId="{B7E7094B-FA28-4F3B-818A-D33FA2AC8B1A}" type="pres">
      <dgm:prSet presAssocID="{7D4D1EED-457F-49BD-895E-619552C6CA18}" presName="text_3" presStyleLbl="node1" presStyleIdx="2" presStyleCnt="6">
        <dgm:presLayoutVars>
          <dgm:bulletEnabled val="1"/>
        </dgm:presLayoutVars>
      </dgm:prSet>
      <dgm:spPr/>
      <dgm:t>
        <a:bodyPr/>
        <a:lstStyle/>
        <a:p>
          <a:endParaRPr lang="id-ID"/>
        </a:p>
      </dgm:t>
    </dgm:pt>
    <dgm:pt modelId="{B76B5F0F-CBC9-471F-9F91-CAB25C3C03C3}" type="pres">
      <dgm:prSet presAssocID="{7D4D1EED-457F-49BD-895E-619552C6CA18}" presName="accent_3" presStyleCnt="0"/>
      <dgm:spPr/>
    </dgm:pt>
    <dgm:pt modelId="{16A2089C-2591-4652-A72A-101C33AFFC72}" type="pres">
      <dgm:prSet presAssocID="{7D4D1EED-457F-49BD-895E-619552C6CA18}" presName="accentRepeatNode" presStyleLbl="solidFgAcc1" presStyleIdx="2" presStyleCnt="6"/>
      <dgm:spPr/>
    </dgm:pt>
    <dgm:pt modelId="{3C9B2CEA-59EB-48F9-9E18-584C9A5EE438}" type="pres">
      <dgm:prSet presAssocID="{85A87FEE-F262-48AA-AD98-803A1AE7AC40}" presName="text_4" presStyleLbl="node1" presStyleIdx="3" presStyleCnt="6">
        <dgm:presLayoutVars>
          <dgm:bulletEnabled val="1"/>
        </dgm:presLayoutVars>
      </dgm:prSet>
      <dgm:spPr/>
      <dgm:t>
        <a:bodyPr/>
        <a:lstStyle/>
        <a:p>
          <a:endParaRPr lang="id-ID"/>
        </a:p>
      </dgm:t>
    </dgm:pt>
    <dgm:pt modelId="{97F303DB-2D41-4E1C-BF20-539D5B0F1712}" type="pres">
      <dgm:prSet presAssocID="{85A87FEE-F262-48AA-AD98-803A1AE7AC40}" presName="accent_4" presStyleCnt="0"/>
      <dgm:spPr/>
    </dgm:pt>
    <dgm:pt modelId="{CBF65C6F-D283-4369-B571-BE41182ED665}" type="pres">
      <dgm:prSet presAssocID="{85A87FEE-F262-48AA-AD98-803A1AE7AC40}" presName="accentRepeatNode" presStyleLbl="solidFgAcc1" presStyleIdx="3" presStyleCnt="6"/>
      <dgm:spPr/>
    </dgm:pt>
    <dgm:pt modelId="{BF27A260-7677-4B6C-B5C5-5BBBDAEE4972}" type="pres">
      <dgm:prSet presAssocID="{448A08BE-8696-48C8-9C95-86973B7ACB69}" presName="text_5" presStyleLbl="node1" presStyleIdx="4" presStyleCnt="6">
        <dgm:presLayoutVars>
          <dgm:bulletEnabled val="1"/>
        </dgm:presLayoutVars>
      </dgm:prSet>
      <dgm:spPr/>
      <dgm:t>
        <a:bodyPr/>
        <a:lstStyle/>
        <a:p>
          <a:endParaRPr lang="id-ID"/>
        </a:p>
      </dgm:t>
    </dgm:pt>
    <dgm:pt modelId="{1DA93129-DEE6-46B1-9847-1B061ACFB737}" type="pres">
      <dgm:prSet presAssocID="{448A08BE-8696-48C8-9C95-86973B7ACB69}" presName="accent_5" presStyleCnt="0"/>
      <dgm:spPr/>
    </dgm:pt>
    <dgm:pt modelId="{B96792EA-FC93-45E5-B5CE-6AF1001B5D1C}" type="pres">
      <dgm:prSet presAssocID="{448A08BE-8696-48C8-9C95-86973B7ACB69}" presName="accentRepeatNode" presStyleLbl="solidFgAcc1" presStyleIdx="4" presStyleCnt="6"/>
      <dgm:spPr/>
    </dgm:pt>
    <dgm:pt modelId="{A19FF0E6-1EC0-4B21-8269-37635D7E327C}" type="pres">
      <dgm:prSet presAssocID="{DAC7DD3A-0CBA-4A6E-B51A-590C4CC1A2D2}" presName="text_6" presStyleLbl="node1" presStyleIdx="5" presStyleCnt="6">
        <dgm:presLayoutVars>
          <dgm:bulletEnabled val="1"/>
        </dgm:presLayoutVars>
      </dgm:prSet>
      <dgm:spPr/>
      <dgm:t>
        <a:bodyPr/>
        <a:lstStyle/>
        <a:p>
          <a:endParaRPr lang="id-ID"/>
        </a:p>
      </dgm:t>
    </dgm:pt>
    <dgm:pt modelId="{BDBA8ABA-B0B3-42C7-B8A2-35B95C75E13E}" type="pres">
      <dgm:prSet presAssocID="{DAC7DD3A-0CBA-4A6E-B51A-590C4CC1A2D2}" presName="accent_6" presStyleCnt="0"/>
      <dgm:spPr/>
    </dgm:pt>
    <dgm:pt modelId="{47EA8FDC-504A-498A-8769-667324D15856}" type="pres">
      <dgm:prSet presAssocID="{DAC7DD3A-0CBA-4A6E-B51A-590C4CC1A2D2}" presName="accentRepeatNode" presStyleLbl="solidFgAcc1" presStyleIdx="5" presStyleCnt="6"/>
      <dgm:spPr/>
    </dgm:pt>
  </dgm:ptLst>
  <dgm:cxnLst>
    <dgm:cxn modelId="{86C3587E-B6A8-4600-8F48-EE9DE0A2BD25}" srcId="{06071C9F-5646-41E0-AE97-7D665ABD62B8}" destId="{448A08BE-8696-48C8-9C95-86973B7ACB69}" srcOrd="4" destOrd="0" parTransId="{D86C61EB-552E-493A-8993-73FBB63B0CE7}" sibTransId="{91CB0F9D-95CB-4377-BA2B-4521181250BB}"/>
    <dgm:cxn modelId="{C9B8DDF2-DC7E-4C77-A494-595D855446D4}" srcId="{06071C9F-5646-41E0-AE97-7D665ABD62B8}" destId="{DAC7DD3A-0CBA-4A6E-B51A-590C4CC1A2D2}" srcOrd="5" destOrd="0" parTransId="{E8F9F5E9-D40B-474F-8C93-7884F0069DCD}" sibTransId="{6D1594F6-0700-433E-A4C7-9C0C4208CFEC}"/>
    <dgm:cxn modelId="{F8F104D7-238A-4AF1-AACE-13DDFC94378E}" srcId="{06071C9F-5646-41E0-AE97-7D665ABD62B8}" destId="{872572BF-CA4E-47C4-AB7F-72620E99D670}" srcOrd="0" destOrd="0" parTransId="{179706A4-E7A4-4B5B-B7F8-C1CB454DA015}" sibTransId="{58C543A8-3B55-458F-B7A3-E01B779B9B29}"/>
    <dgm:cxn modelId="{AA649617-D82B-429E-84E8-21E2AE9233EB}" type="presOf" srcId="{58C543A8-3B55-458F-B7A3-E01B779B9B29}" destId="{ABF553E1-45EE-4597-BEC4-FE415D165B38}" srcOrd="0" destOrd="0" presId="urn:microsoft.com/office/officeart/2008/layout/VerticalCurvedList"/>
    <dgm:cxn modelId="{39BDA62B-A64C-4C39-9852-6E0349DB518E}" type="presOf" srcId="{DAC7DD3A-0CBA-4A6E-B51A-590C4CC1A2D2}" destId="{A19FF0E6-1EC0-4B21-8269-37635D7E327C}" srcOrd="0" destOrd="0" presId="urn:microsoft.com/office/officeart/2008/layout/VerticalCurvedList"/>
    <dgm:cxn modelId="{4E4B0FF1-B061-400A-8DEA-99DA58FF5A44}" type="presOf" srcId="{85A87FEE-F262-48AA-AD98-803A1AE7AC40}" destId="{3C9B2CEA-59EB-48F9-9E18-584C9A5EE438}" srcOrd="0" destOrd="0" presId="urn:microsoft.com/office/officeart/2008/layout/VerticalCurvedList"/>
    <dgm:cxn modelId="{30C7FB3F-0AB9-48BE-959B-122F23F98306}" srcId="{06071C9F-5646-41E0-AE97-7D665ABD62B8}" destId="{85A87FEE-F262-48AA-AD98-803A1AE7AC40}" srcOrd="3" destOrd="0" parTransId="{6F760CFA-A704-4274-AABD-EA291933E010}" sibTransId="{84FBEEA8-EA96-40D3-B9ED-C0337A81613D}"/>
    <dgm:cxn modelId="{4EC3F4DE-EEC4-4097-B0B7-4E1256E0A1ED}" type="presOf" srcId="{06071C9F-5646-41E0-AE97-7D665ABD62B8}" destId="{FE6200B5-3DA9-47B3-A124-BB3859859B18}" srcOrd="0" destOrd="0" presId="urn:microsoft.com/office/officeart/2008/layout/VerticalCurvedList"/>
    <dgm:cxn modelId="{05712E02-5DF8-4D33-BA1D-A8B7402376FF}" type="presOf" srcId="{872572BF-CA4E-47C4-AB7F-72620E99D670}" destId="{330B268A-D3A1-4293-B124-8077CA8DF8E1}" srcOrd="0" destOrd="0" presId="urn:microsoft.com/office/officeart/2008/layout/VerticalCurvedList"/>
    <dgm:cxn modelId="{1CF16328-08FD-4EAB-9483-698465D68DEC}" type="presOf" srcId="{448A08BE-8696-48C8-9C95-86973B7ACB69}" destId="{BF27A260-7677-4B6C-B5C5-5BBBDAEE4972}" srcOrd="0" destOrd="0" presId="urn:microsoft.com/office/officeart/2008/layout/VerticalCurvedList"/>
    <dgm:cxn modelId="{11532901-ADA4-4936-9B31-BD0EC26C3BE3}" srcId="{06071C9F-5646-41E0-AE97-7D665ABD62B8}" destId="{7D4D1EED-457F-49BD-895E-619552C6CA18}" srcOrd="2" destOrd="0" parTransId="{6FEBB307-7730-4B66-A9B1-3457670E7BA2}" sibTransId="{998F5EB2-262F-4009-9AAA-630E78B4DF5C}"/>
    <dgm:cxn modelId="{B4679D5A-A517-4F48-85D6-8183CE5F570D}" srcId="{06071C9F-5646-41E0-AE97-7D665ABD62B8}" destId="{B4850F5B-7590-43E9-A136-10402FA7A693}" srcOrd="1" destOrd="0" parTransId="{E20D6DC0-7C1B-40A4-9AA5-D21790752EEC}" sibTransId="{ED3BE14E-AA88-4C9E-98BB-CE581AE40CF6}"/>
    <dgm:cxn modelId="{F4A550C9-570F-4038-98F0-E0EBC7EEC234}" type="presOf" srcId="{B4850F5B-7590-43E9-A136-10402FA7A693}" destId="{16008ABA-1EA4-42FA-AA97-D9B4B0DC1F09}" srcOrd="0" destOrd="0" presId="urn:microsoft.com/office/officeart/2008/layout/VerticalCurvedList"/>
    <dgm:cxn modelId="{0580366B-EF90-42E2-89FB-9B9C47B26FD3}" type="presOf" srcId="{7D4D1EED-457F-49BD-895E-619552C6CA18}" destId="{B7E7094B-FA28-4F3B-818A-D33FA2AC8B1A}" srcOrd="0" destOrd="0" presId="urn:microsoft.com/office/officeart/2008/layout/VerticalCurvedList"/>
    <dgm:cxn modelId="{8C6C4FE0-0FF7-4B5F-B1BA-AC410982B951}" type="presParOf" srcId="{FE6200B5-3DA9-47B3-A124-BB3859859B18}" destId="{72ADA399-D7C7-4A9C-97C5-DB3E02FCF1A6}" srcOrd="0" destOrd="0" presId="urn:microsoft.com/office/officeart/2008/layout/VerticalCurvedList"/>
    <dgm:cxn modelId="{62AD24E9-F3C1-4359-A191-477789574B82}" type="presParOf" srcId="{72ADA399-D7C7-4A9C-97C5-DB3E02FCF1A6}" destId="{89071B27-53F1-449F-9FE5-0C80A06EC0AA}" srcOrd="0" destOrd="0" presId="urn:microsoft.com/office/officeart/2008/layout/VerticalCurvedList"/>
    <dgm:cxn modelId="{C5FD8E46-DF4D-4661-A85C-53FC9B607DD1}" type="presParOf" srcId="{89071B27-53F1-449F-9FE5-0C80A06EC0AA}" destId="{70A65280-451F-4680-99E7-A58B7365A95F}" srcOrd="0" destOrd="0" presId="urn:microsoft.com/office/officeart/2008/layout/VerticalCurvedList"/>
    <dgm:cxn modelId="{0C91317A-BE1A-42F1-B5A0-1307512EAA3E}" type="presParOf" srcId="{89071B27-53F1-449F-9FE5-0C80A06EC0AA}" destId="{ABF553E1-45EE-4597-BEC4-FE415D165B38}" srcOrd="1" destOrd="0" presId="urn:microsoft.com/office/officeart/2008/layout/VerticalCurvedList"/>
    <dgm:cxn modelId="{EABCD2DC-D550-4838-B298-1DADBF458E52}" type="presParOf" srcId="{89071B27-53F1-449F-9FE5-0C80A06EC0AA}" destId="{6F14BD81-F26C-49C7-82CA-303B94E392AE}" srcOrd="2" destOrd="0" presId="urn:microsoft.com/office/officeart/2008/layout/VerticalCurvedList"/>
    <dgm:cxn modelId="{9DA54692-B2A9-4F59-8580-F59BABB95C2F}" type="presParOf" srcId="{89071B27-53F1-449F-9FE5-0C80A06EC0AA}" destId="{23701E1A-8513-4B41-91C4-A36D89EF19A5}" srcOrd="3" destOrd="0" presId="urn:microsoft.com/office/officeart/2008/layout/VerticalCurvedList"/>
    <dgm:cxn modelId="{AA12EC04-ACB3-41A7-B603-AEF578E4928D}" type="presParOf" srcId="{72ADA399-D7C7-4A9C-97C5-DB3E02FCF1A6}" destId="{330B268A-D3A1-4293-B124-8077CA8DF8E1}" srcOrd="1" destOrd="0" presId="urn:microsoft.com/office/officeart/2008/layout/VerticalCurvedList"/>
    <dgm:cxn modelId="{175D8601-4709-40AF-B09B-104AF9C632F3}" type="presParOf" srcId="{72ADA399-D7C7-4A9C-97C5-DB3E02FCF1A6}" destId="{CA227862-71D8-4EFC-80A5-2A36F89CD73E}" srcOrd="2" destOrd="0" presId="urn:microsoft.com/office/officeart/2008/layout/VerticalCurvedList"/>
    <dgm:cxn modelId="{D60DB8BE-AAC4-4AA8-BCDC-7993E6538509}" type="presParOf" srcId="{CA227862-71D8-4EFC-80A5-2A36F89CD73E}" destId="{FAFCB96B-FC89-4A9C-B0B9-75E49B5833CC}" srcOrd="0" destOrd="0" presId="urn:microsoft.com/office/officeart/2008/layout/VerticalCurvedList"/>
    <dgm:cxn modelId="{948E01C4-BB9D-4A41-AB09-C6FD5B89197D}" type="presParOf" srcId="{72ADA399-D7C7-4A9C-97C5-DB3E02FCF1A6}" destId="{16008ABA-1EA4-42FA-AA97-D9B4B0DC1F09}" srcOrd="3" destOrd="0" presId="urn:microsoft.com/office/officeart/2008/layout/VerticalCurvedList"/>
    <dgm:cxn modelId="{A7A5C918-0F4F-4BF6-8DB3-4E3D31D42EEA}" type="presParOf" srcId="{72ADA399-D7C7-4A9C-97C5-DB3E02FCF1A6}" destId="{5DDA8428-4E07-4ACE-AB12-85016D5985B8}" srcOrd="4" destOrd="0" presId="urn:microsoft.com/office/officeart/2008/layout/VerticalCurvedList"/>
    <dgm:cxn modelId="{C0D4945C-A2CA-4669-85E9-BE53C92D89A5}" type="presParOf" srcId="{5DDA8428-4E07-4ACE-AB12-85016D5985B8}" destId="{5AFE8284-543E-44C0-916D-F1A333454F69}" srcOrd="0" destOrd="0" presId="urn:microsoft.com/office/officeart/2008/layout/VerticalCurvedList"/>
    <dgm:cxn modelId="{838D3D01-5DAA-4588-9508-5101700F176E}" type="presParOf" srcId="{72ADA399-D7C7-4A9C-97C5-DB3E02FCF1A6}" destId="{B7E7094B-FA28-4F3B-818A-D33FA2AC8B1A}" srcOrd="5" destOrd="0" presId="urn:microsoft.com/office/officeart/2008/layout/VerticalCurvedList"/>
    <dgm:cxn modelId="{D70E8A5E-C668-4A9C-BB68-2E32639AC776}" type="presParOf" srcId="{72ADA399-D7C7-4A9C-97C5-DB3E02FCF1A6}" destId="{B76B5F0F-CBC9-471F-9F91-CAB25C3C03C3}" srcOrd="6" destOrd="0" presId="urn:microsoft.com/office/officeart/2008/layout/VerticalCurvedList"/>
    <dgm:cxn modelId="{0470982D-5BFC-4D00-9893-F99D1EFA7494}" type="presParOf" srcId="{B76B5F0F-CBC9-471F-9F91-CAB25C3C03C3}" destId="{16A2089C-2591-4652-A72A-101C33AFFC72}" srcOrd="0" destOrd="0" presId="urn:microsoft.com/office/officeart/2008/layout/VerticalCurvedList"/>
    <dgm:cxn modelId="{F20E1AF8-5ACB-4670-A4FF-374DEA649C49}" type="presParOf" srcId="{72ADA399-D7C7-4A9C-97C5-DB3E02FCF1A6}" destId="{3C9B2CEA-59EB-48F9-9E18-584C9A5EE438}" srcOrd="7" destOrd="0" presId="urn:microsoft.com/office/officeart/2008/layout/VerticalCurvedList"/>
    <dgm:cxn modelId="{11C844A2-D427-42FD-B66E-913BD0A429B7}" type="presParOf" srcId="{72ADA399-D7C7-4A9C-97C5-DB3E02FCF1A6}" destId="{97F303DB-2D41-4E1C-BF20-539D5B0F1712}" srcOrd="8" destOrd="0" presId="urn:microsoft.com/office/officeart/2008/layout/VerticalCurvedList"/>
    <dgm:cxn modelId="{454E0331-EC34-4537-BA7F-DFD3BEF52BEC}" type="presParOf" srcId="{97F303DB-2D41-4E1C-BF20-539D5B0F1712}" destId="{CBF65C6F-D283-4369-B571-BE41182ED665}" srcOrd="0" destOrd="0" presId="urn:microsoft.com/office/officeart/2008/layout/VerticalCurvedList"/>
    <dgm:cxn modelId="{E11229CF-2A26-4DF5-A499-17B6B45CA659}" type="presParOf" srcId="{72ADA399-D7C7-4A9C-97C5-DB3E02FCF1A6}" destId="{BF27A260-7677-4B6C-B5C5-5BBBDAEE4972}" srcOrd="9" destOrd="0" presId="urn:microsoft.com/office/officeart/2008/layout/VerticalCurvedList"/>
    <dgm:cxn modelId="{D1DC16BE-2393-4E9C-A1D1-E9431249B90C}" type="presParOf" srcId="{72ADA399-D7C7-4A9C-97C5-DB3E02FCF1A6}" destId="{1DA93129-DEE6-46B1-9847-1B061ACFB737}" srcOrd="10" destOrd="0" presId="urn:microsoft.com/office/officeart/2008/layout/VerticalCurvedList"/>
    <dgm:cxn modelId="{2D1C170C-02A1-429C-95D1-497898EBF458}" type="presParOf" srcId="{1DA93129-DEE6-46B1-9847-1B061ACFB737}" destId="{B96792EA-FC93-45E5-B5CE-6AF1001B5D1C}" srcOrd="0" destOrd="0" presId="urn:microsoft.com/office/officeart/2008/layout/VerticalCurvedList"/>
    <dgm:cxn modelId="{76C44D72-888B-4C25-A28D-E16DAF1C92BF}" type="presParOf" srcId="{72ADA399-D7C7-4A9C-97C5-DB3E02FCF1A6}" destId="{A19FF0E6-1EC0-4B21-8269-37635D7E327C}" srcOrd="11" destOrd="0" presId="urn:microsoft.com/office/officeart/2008/layout/VerticalCurvedList"/>
    <dgm:cxn modelId="{D3936501-72C8-4C1E-8A84-AD72D52F65E9}" type="presParOf" srcId="{72ADA399-D7C7-4A9C-97C5-DB3E02FCF1A6}" destId="{BDBA8ABA-B0B3-42C7-B8A2-35B95C75E13E}" srcOrd="12" destOrd="0" presId="urn:microsoft.com/office/officeart/2008/layout/VerticalCurvedList"/>
    <dgm:cxn modelId="{1F37B7EC-6DD3-4C72-9E13-47059C5ABC97}" type="presParOf" srcId="{BDBA8ABA-B0B3-42C7-B8A2-35B95C75E13E}" destId="{47EA8FDC-504A-498A-8769-667324D1585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6071C9F-5646-41E0-AE97-7D665ABD62B8}"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id-ID"/>
        </a:p>
      </dgm:t>
    </dgm:pt>
    <dgm:pt modelId="{872572BF-CA4E-47C4-AB7F-72620E99D670}">
      <dgm:prSet phldrT="[Text]"/>
      <dgm:spPr/>
      <dgm:t>
        <a:bodyPr/>
        <a:lstStyle/>
        <a:p>
          <a:r>
            <a:rPr lang="id-ID" b="1" dirty="0">
              <a:solidFill>
                <a:schemeClr val="bg1"/>
              </a:solidFill>
            </a:rPr>
            <a:t>Terpidana Korupsi Menjabat Kembali</a:t>
          </a:r>
        </a:p>
      </dgm:t>
    </dgm:pt>
    <dgm:pt modelId="{179706A4-E7A4-4B5B-B7F8-C1CB454DA015}" type="parTrans" cxnId="{F8F104D7-238A-4AF1-AACE-13DDFC94378E}">
      <dgm:prSet/>
      <dgm:spPr/>
      <dgm:t>
        <a:bodyPr/>
        <a:lstStyle/>
        <a:p>
          <a:endParaRPr lang="id-ID" b="1">
            <a:solidFill>
              <a:schemeClr val="bg1"/>
            </a:solidFill>
          </a:endParaRPr>
        </a:p>
      </dgm:t>
    </dgm:pt>
    <dgm:pt modelId="{58C543A8-3B55-458F-B7A3-E01B779B9B29}" type="sibTrans" cxnId="{F8F104D7-238A-4AF1-AACE-13DDFC94378E}">
      <dgm:prSet/>
      <dgm:spPr/>
      <dgm:t>
        <a:bodyPr/>
        <a:lstStyle/>
        <a:p>
          <a:endParaRPr lang="id-ID" b="1">
            <a:solidFill>
              <a:schemeClr val="bg1"/>
            </a:solidFill>
          </a:endParaRPr>
        </a:p>
      </dgm:t>
    </dgm:pt>
    <dgm:pt modelId="{E59DD8AA-CEF1-4011-82FB-95CCE583189B}">
      <dgm:prSet/>
      <dgm:spPr/>
      <dgm:t>
        <a:bodyPr/>
        <a:lstStyle/>
        <a:p>
          <a:r>
            <a:rPr lang="id-ID" b="1">
              <a:solidFill>
                <a:schemeClr val="bg1"/>
              </a:solidFill>
            </a:rPr>
            <a:t>Pengunduran Diri Pejabat</a:t>
          </a:r>
        </a:p>
      </dgm:t>
    </dgm:pt>
    <dgm:pt modelId="{84CABD83-5385-47FF-BCC0-45EA87F7F776}" type="parTrans" cxnId="{5F7D6E2D-D4BC-499B-B024-FCCEAC5E4DEA}">
      <dgm:prSet/>
      <dgm:spPr/>
      <dgm:t>
        <a:bodyPr/>
        <a:lstStyle/>
        <a:p>
          <a:endParaRPr lang="id-ID" b="1">
            <a:solidFill>
              <a:schemeClr val="bg1"/>
            </a:solidFill>
          </a:endParaRPr>
        </a:p>
      </dgm:t>
    </dgm:pt>
    <dgm:pt modelId="{0CD5F9EB-AB32-40FC-93D7-41C22FE7F7FB}" type="sibTrans" cxnId="{5F7D6E2D-D4BC-499B-B024-FCCEAC5E4DEA}">
      <dgm:prSet/>
      <dgm:spPr/>
      <dgm:t>
        <a:bodyPr/>
        <a:lstStyle/>
        <a:p>
          <a:endParaRPr lang="id-ID" b="1">
            <a:solidFill>
              <a:schemeClr val="bg1"/>
            </a:solidFill>
          </a:endParaRPr>
        </a:p>
      </dgm:t>
    </dgm:pt>
    <dgm:pt modelId="{F09C00E3-301B-4C86-B6D0-2235CDC30287}">
      <dgm:prSet/>
      <dgm:spPr/>
      <dgm:t>
        <a:bodyPr/>
        <a:lstStyle/>
        <a:p>
          <a:r>
            <a:rPr lang="id-ID" b="1" dirty="0">
              <a:solidFill>
                <a:schemeClr val="bg1"/>
              </a:solidFill>
            </a:rPr>
            <a:t>Melanggar Hukum</a:t>
          </a:r>
        </a:p>
      </dgm:t>
    </dgm:pt>
    <dgm:pt modelId="{4AF5E361-9390-4110-B50C-8854C8DB9307}" type="parTrans" cxnId="{105435FB-06EF-49F3-AABC-5B1EBAC5C47F}">
      <dgm:prSet/>
      <dgm:spPr/>
      <dgm:t>
        <a:bodyPr/>
        <a:lstStyle/>
        <a:p>
          <a:endParaRPr lang="id-ID" b="1">
            <a:solidFill>
              <a:schemeClr val="bg1"/>
            </a:solidFill>
          </a:endParaRPr>
        </a:p>
      </dgm:t>
    </dgm:pt>
    <dgm:pt modelId="{2AE3717C-F57E-43C7-A551-E200905C406A}" type="sibTrans" cxnId="{105435FB-06EF-49F3-AABC-5B1EBAC5C47F}">
      <dgm:prSet/>
      <dgm:spPr/>
      <dgm:t>
        <a:bodyPr/>
        <a:lstStyle/>
        <a:p>
          <a:endParaRPr lang="id-ID" b="1">
            <a:solidFill>
              <a:schemeClr val="bg1"/>
            </a:solidFill>
          </a:endParaRPr>
        </a:p>
      </dgm:t>
    </dgm:pt>
    <dgm:pt modelId="{3A15BC0C-8E9B-471D-AE93-1834506EB29D}">
      <dgm:prSet/>
      <dgm:spPr/>
      <dgm:t>
        <a:bodyPr/>
        <a:lstStyle/>
        <a:p>
          <a:r>
            <a:rPr lang="id-ID" b="1">
              <a:solidFill>
                <a:schemeClr val="bg1"/>
              </a:solidFill>
            </a:rPr>
            <a:t>Perbuatan Tercela</a:t>
          </a:r>
        </a:p>
      </dgm:t>
    </dgm:pt>
    <dgm:pt modelId="{357CF2E2-DB22-460F-939D-7F0C57317FBE}" type="parTrans" cxnId="{EF9A743C-76C9-47C5-88EE-6BAB032BFCE8}">
      <dgm:prSet/>
      <dgm:spPr/>
      <dgm:t>
        <a:bodyPr/>
        <a:lstStyle/>
        <a:p>
          <a:endParaRPr lang="id-ID" b="1">
            <a:solidFill>
              <a:schemeClr val="bg1"/>
            </a:solidFill>
          </a:endParaRPr>
        </a:p>
      </dgm:t>
    </dgm:pt>
    <dgm:pt modelId="{B5EC5010-BDF6-4632-99AF-58AF2A60D540}" type="sibTrans" cxnId="{EF9A743C-76C9-47C5-88EE-6BAB032BFCE8}">
      <dgm:prSet/>
      <dgm:spPr/>
      <dgm:t>
        <a:bodyPr/>
        <a:lstStyle/>
        <a:p>
          <a:endParaRPr lang="id-ID" b="1">
            <a:solidFill>
              <a:schemeClr val="bg1"/>
            </a:solidFill>
          </a:endParaRPr>
        </a:p>
      </dgm:t>
    </dgm:pt>
    <dgm:pt modelId="{72954170-6347-4816-9BC4-C75BFFD4B71F}">
      <dgm:prSet/>
      <dgm:spPr/>
      <dgm:t>
        <a:bodyPr/>
        <a:lstStyle/>
        <a:p>
          <a:r>
            <a:rPr lang="id-ID" b="1" dirty="0">
              <a:solidFill>
                <a:schemeClr val="bg1"/>
              </a:solidFill>
            </a:rPr>
            <a:t>Kebocoran Ujian </a:t>
          </a:r>
          <a:r>
            <a:rPr lang="id-ID" b="1" dirty="0" smtClean="0">
              <a:solidFill>
                <a:schemeClr val="bg1"/>
              </a:solidFill>
            </a:rPr>
            <a:t>Nasional</a:t>
          </a:r>
          <a:endParaRPr lang="id-ID" b="1" dirty="0">
            <a:solidFill>
              <a:schemeClr val="bg1"/>
            </a:solidFill>
          </a:endParaRPr>
        </a:p>
      </dgm:t>
    </dgm:pt>
    <dgm:pt modelId="{F8F74387-B510-4036-8542-6F53BE722EEA}" type="parTrans" cxnId="{C32C71D2-1C85-4706-8F32-16ACDB05B2C1}">
      <dgm:prSet/>
      <dgm:spPr/>
      <dgm:t>
        <a:bodyPr/>
        <a:lstStyle/>
        <a:p>
          <a:endParaRPr lang="id-ID" b="1">
            <a:solidFill>
              <a:schemeClr val="bg1"/>
            </a:solidFill>
          </a:endParaRPr>
        </a:p>
      </dgm:t>
    </dgm:pt>
    <dgm:pt modelId="{7F8CED23-1C1F-4B81-AAA5-737BCA7AF7C6}" type="sibTrans" cxnId="{C32C71D2-1C85-4706-8F32-16ACDB05B2C1}">
      <dgm:prSet/>
      <dgm:spPr/>
      <dgm:t>
        <a:bodyPr/>
        <a:lstStyle/>
        <a:p>
          <a:endParaRPr lang="id-ID" b="1">
            <a:solidFill>
              <a:schemeClr val="bg1"/>
            </a:solidFill>
          </a:endParaRPr>
        </a:p>
      </dgm:t>
    </dgm:pt>
    <dgm:pt modelId="{9BA936BE-EDF2-4A76-9FED-0B7177619FC7}">
      <dgm:prSet phldrT="[Text]"/>
      <dgm:spPr/>
      <dgm:t>
        <a:bodyPr/>
        <a:lstStyle/>
        <a:p>
          <a:r>
            <a:rPr lang="id-ID" b="1" dirty="0">
              <a:solidFill>
                <a:schemeClr val="bg1"/>
              </a:solidFill>
            </a:rPr>
            <a:t>Whistle Blower atau Membocorkan Informasi</a:t>
          </a:r>
        </a:p>
      </dgm:t>
    </dgm:pt>
    <dgm:pt modelId="{40781C13-2AD0-4A27-97D3-05CBC44ABCDF}" type="parTrans" cxnId="{FAF522E7-7BE0-4491-AD72-BB2C0FF618CA}">
      <dgm:prSet/>
      <dgm:spPr/>
      <dgm:t>
        <a:bodyPr/>
        <a:lstStyle/>
        <a:p>
          <a:endParaRPr lang="id-ID" b="1">
            <a:solidFill>
              <a:schemeClr val="bg1"/>
            </a:solidFill>
          </a:endParaRPr>
        </a:p>
      </dgm:t>
    </dgm:pt>
    <dgm:pt modelId="{EF1C17F2-AC3E-408C-8C73-33AC659DBC2D}" type="sibTrans" cxnId="{FAF522E7-7BE0-4491-AD72-BB2C0FF618CA}">
      <dgm:prSet/>
      <dgm:spPr/>
      <dgm:t>
        <a:bodyPr/>
        <a:lstStyle/>
        <a:p>
          <a:endParaRPr lang="id-ID" b="1">
            <a:solidFill>
              <a:schemeClr val="bg1"/>
            </a:solidFill>
          </a:endParaRPr>
        </a:p>
      </dgm:t>
    </dgm:pt>
    <dgm:pt modelId="{C6440EE4-5194-4AD9-BFC6-CBF5F0D52188}">
      <dgm:prSet/>
      <dgm:spPr/>
      <dgm:t>
        <a:bodyPr/>
        <a:lstStyle/>
        <a:p>
          <a:r>
            <a:rPr lang="id-ID" b="1" dirty="0" smtClean="0">
              <a:solidFill>
                <a:schemeClr val="bg1"/>
              </a:solidFill>
            </a:rPr>
            <a:t>Penegak Hukum Yang Jujur</a:t>
          </a:r>
          <a:endParaRPr lang="id-ID" b="1" dirty="0">
            <a:solidFill>
              <a:schemeClr val="bg1"/>
            </a:solidFill>
          </a:endParaRPr>
        </a:p>
      </dgm:t>
    </dgm:pt>
    <dgm:pt modelId="{7BC9DE9A-BE43-46A0-A246-0BEA0264F77E}" type="parTrans" cxnId="{7A2147C3-73AB-42F9-97F3-9CBB880CE1FF}">
      <dgm:prSet/>
      <dgm:spPr/>
      <dgm:t>
        <a:bodyPr/>
        <a:lstStyle/>
        <a:p>
          <a:endParaRPr lang="id-ID"/>
        </a:p>
      </dgm:t>
    </dgm:pt>
    <dgm:pt modelId="{751C8F28-B21F-4B52-BD72-83096611DAD2}" type="sibTrans" cxnId="{7A2147C3-73AB-42F9-97F3-9CBB880CE1FF}">
      <dgm:prSet/>
      <dgm:spPr/>
      <dgm:t>
        <a:bodyPr/>
        <a:lstStyle/>
        <a:p>
          <a:endParaRPr lang="id-ID"/>
        </a:p>
      </dgm:t>
    </dgm:pt>
    <dgm:pt modelId="{FE6200B5-3DA9-47B3-A124-BB3859859B18}" type="pres">
      <dgm:prSet presAssocID="{06071C9F-5646-41E0-AE97-7D665ABD62B8}" presName="Name0" presStyleCnt="0">
        <dgm:presLayoutVars>
          <dgm:chMax val="7"/>
          <dgm:chPref val="7"/>
          <dgm:dir/>
        </dgm:presLayoutVars>
      </dgm:prSet>
      <dgm:spPr/>
      <dgm:t>
        <a:bodyPr/>
        <a:lstStyle/>
        <a:p>
          <a:endParaRPr lang="id-ID"/>
        </a:p>
      </dgm:t>
    </dgm:pt>
    <dgm:pt modelId="{72ADA399-D7C7-4A9C-97C5-DB3E02FCF1A6}" type="pres">
      <dgm:prSet presAssocID="{06071C9F-5646-41E0-AE97-7D665ABD62B8}" presName="Name1" presStyleCnt="0"/>
      <dgm:spPr/>
    </dgm:pt>
    <dgm:pt modelId="{89071B27-53F1-449F-9FE5-0C80A06EC0AA}" type="pres">
      <dgm:prSet presAssocID="{06071C9F-5646-41E0-AE97-7D665ABD62B8}" presName="cycle" presStyleCnt="0"/>
      <dgm:spPr/>
    </dgm:pt>
    <dgm:pt modelId="{70A65280-451F-4680-99E7-A58B7365A95F}" type="pres">
      <dgm:prSet presAssocID="{06071C9F-5646-41E0-AE97-7D665ABD62B8}" presName="srcNode" presStyleLbl="node1" presStyleIdx="0" presStyleCnt="7"/>
      <dgm:spPr/>
    </dgm:pt>
    <dgm:pt modelId="{ABF553E1-45EE-4597-BEC4-FE415D165B38}" type="pres">
      <dgm:prSet presAssocID="{06071C9F-5646-41E0-AE97-7D665ABD62B8}" presName="conn" presStyleLbl="parChTrans1D2" presStyleIdx="0" presStyleCnt="1"/>
      <dgm:spPr/>
      <dgm:t>
        <a:bodyPr/>
        <a:lstStyle/>
        <a:p>
          <a:endParaRPr lang="id-ID"/>
        </a:p>
      </dgm:t>
    </dgm:pt>
    <dgm:pt modelId="{6F14BD81-F26C-49C7-82CA-303B94E392AE}" type="pres">
      <dgm:prSet presAssocID="{06071C9F-5646-41E0-AE97-7D665ABD62B8}" presName="extraNode" presStyleLbl="node1" presStyleIdx="0" presStyleCnt="7"/>
      <dgm:spPr/>
    </dgm:pt>
    <dgm:pt modelId="{23701E1A-8513-4B41-91C4-A36D89EF19A5}" type="pres">
      <dgm:prSet presAssocID="{06071C9F-5646-41E0-AE97-7D665ABD62B8}" presName="dstNode" presStyleLbl="node1" presStyleIdx="0" presStyleCnt="7"/>
      <dgm:spPr/>
    </dgm:pt>
    <dgm:pt modelId="{330B268A-D3A1-4293-B124-8077CA8DF8E1}" type="pres">
      <dgm:prSet presAssocID="{872572BF-CA4E-47C4-AB7F-72620E99D670}" presName="text_1" presStyleLbl="node1" presStyleIdx="0" presStyleCnt="7">
        <dgm:presLayoutVars>
          <dgm:bulletEnabled val="1"/>
        </dgm:presLayoutVars>
      </dgm:prSet>
      <dgm:spPr/>
      <dgm:t>
        <a:bodyPr/>
        <a:lstStyle/>
        <a:p>
          <a:endParaRPr lang="id-ID"/>
        </a:p>
      </dgm:t>
    </dgm:pt>
    <dgm:pt modelId="{CA227862-71D8-4EFC-80A5-2A36F89CD73E}" type="pres">
      <dgm:prSet presAssocID="{872572BF-CA4E-47C4-AB7F-72620E99D670}" presName="accent_1" presStyleCnt="0"/>
      <dgm:spPr/>
    </dgm:pt>
    <dgm:pt modelId="{FAFCB96B-FC89-4A9C-B0B9-75E49B5833CC}" type="pres">
      <dgm:prSet presAssocID="{872572BF-CA4E-47C4-AB7F-72620E99D670}" presName="accentRepeatNode" presStyleLbl="solidFgAcc1" presStyleIdx="0" presStyleCnt="7"/>
      <dgm:spPr/>
    </dgm:pt>
    <dgm:pt modelId="{35E8E165-C72D-4D8B-8777-21B909234153}" type="pres">
      <dgm:prSet presAssocID="{9BA936BE-EDF2-4A76-9FED-0B7177619FC7}" presName="text_2" presStyleLbl="node1" presStyleIdx="1" presStyleCnt="7">
        <dgm:presLayoutVars>
          <dgm:bulletEnabled val="1"/>
        </dgm:presLayoutVars>
      </dgm:prSet>
      <dgm:spPr/>
      <dgm:t>
        <a:bodyPr/>
        <a:lstStyle/>
        <a:p>
          <a:endParaRPr lang="id-ID"/>
        </a:p>
      </dgm:t>
    </dgm:pt>
    <dgm:pt modelId="{E1369EFF-C960-48C0-93AA-9C970053AA6C}" type="pres">
      <dgm:prSet presAssocID="{9BA936BE-EDF2-4A76-9FED-0B7177619FC7}" presName="accent_2" presStyleCnt="0"/>
      <dgm:spPr/>
    </dgm:pt>
    <dgm:pt modelId="{6551622C-0659-4E40-8585-7D7CE5C8EBE6}" type="pres">
      <dgm:prSet presAssocID="{9BA936BE-EDF2-4A76-9FED-0B7177619FC7}" presName="accentRepeatNode" presStyleLbl="solidFgAcc1" presStyleIdx="1" presStyleCnt="7"/>
      <dgm:spPr/>
    </dgm:pt>
    <dgm:pt modelId="{1DEEAA01-E90F-40BD-859B-5CDD0270403A}" type="pres">
      <dgm:prSet presAssocID="{E59DD8AA-CEF1-4011-82FB-95CCE583189B}" presName="text_3" presStyleLbl="node1" presStyleIdx="2" presStyleCnt="7">
        <dgm:presLayoutVars>
          <dgm:bulletEnabled val="1"/>
        </dgm:presLayoutVars>
      </dgm:prSet>
      <dgm:spPr/>
      <dgm:t>
        <a:bodyPr/>
        <a:lstStyle/>
        <a:p>
          <a:endParaRPr lang="id-ID"/>
        </a:p>
      </dgm:t>
    </dgm:pt>
    <dgm:pt modelId="{EF308694-AF9E-4CF9-8F12-5CD20EB67699}" type="pres">
      <dgm:prSet presAssocID="{E59DD8AA-CEF1-4011-82FB-95CCE583189B}" presName="accent_3" presStyleCnt="0"/>
      <dgm:spPr/>
    </dgm:pt>
    <dgm:pt modelId="{19E9982A-7535-4B8A-82E2-43AB32B39038}" type="pres">
      <dgm:prSet presAssocID="{E59DD8AA-CEF1-4011-82FB-95CCE583189B}" presName="accentRepeatNode" presStyleLbl="solidFgAcc1" presStyleIdx="2" presStyleCnt="7"/>
      <dgm:spPr/>
    </dgm:pt>
    <dgm:pt modelId="{3B249C52-C85F-43B4-A05A-93E7E22B9EF5}" type="pres">
      <dgm:prSet presAssocID="{F09C00E3-301B-4C86-B6D0-2235CDC30287}" presName="text_4" presStyleLbl="node1" presStyleIdx="3" presStyleCnt="7">
        <dgm:presLayoutVars>
          <dgm:bulletEnabled val="1"/>
        </dgm:presLayoutVars>
      </dgm:prSet>
      <dgm:spPr/>
      <dgm:t>
        <a:bodyPr/>
        <a:lstStyle/>
        <a:p>
          <a:endParaRPr lang="id-ID"/>
        </a:p>
      </dgm:t>
    </dgm:pt>
    <dgm:pt modelId="{39FBB05A-D3C8-4972-901F-765DF8D97852}" type="pres">
      <dgm:prSet presAssocID="{F09C00E3-301B-4C86-B6D0-2235CDC30287}" presName="accent_4" presStyleCnt="0"/>
      <dgm:spPr/>
    </dgm:pt>
    <dgm:pt modelId="{594F43BB-EDB2-4FB1-ACE0-8497A6B50925}" type="pres">
      <dgm:prSet presAssocID="{F09C00E3-301B-4C86-B6D0-2235CDC30287}" presName="accentRepeatNode" presStyleLbl="solidFgAcc1" presStyleIdx="3" presStyleCnt="7"/>
      <dgm:spPr/>
    </dgm:pt>
    <dgm:pt modelId="{B1DFFFE4-30AD-474D-B430-2C2DAF1A1A31}" type="pres">
      <dgm:prSet presAssocID="{3A15BC0C-8E9B-471D-AE93-1834506EB29D}" presName="text_5" presStyleLbl="node1" presStyleIdx="4" presStyleCnt="7">
        <dgm:presLayoutVars>
          <dgm:bulletEnabled val="1"/>
        </dgm:presLayoutVars>
      </dgm:prSet>
      <dgm:spPr/>
      <dgm:t>
        <a:bodyPr/>
        <a:lstStyle/>
        <a:p>
          <a:endParaRPr lang="id-ID"/>
        </a:p>
      </dgm:t>
    </dgm:pt>
    <dgm:pt modelId="{65C8427D-4596-4FF5-95FD-1717A0E981DE}" type="pres">
      <dgm:prSet presAssocID="{3A15BC0C-8E9B-471D-AE93-1834506EB29D}" presName="accent_5" presStyleCnt="0"/>
      <dgm:spPr/>
    </dgm:pt>
    <dgm:pt modelId="{3BDEAC89-ECFA-4C0D-8F4F-404D54D2E3F7}" type="pres">
      <dgm:prSet presAssocID="{3A15BC0C-8E9B-471D-AE93-1834506EB29D}" presName="accentRepeatNode" presStyleLbl="solidFgAcc1" presStyleIdx="4" presStyleCnt="7"/>
      <dgm:spPr/>
    </dgm:pt>
    <dgm:pt modelId="{BB3BB947-B7E7-4674-A6A7-2CF174431D64}" type="pres">
      <dgm:prSet presAssocID="{72954170-6347-4816-9BC4-C75BFFD4B71F}" presName="text_6" presStyleLbl="node1" presStyleIdx="5" presStyleCnt="7">
        <dgm:presLayoutVars>
          <dgm:bulletEnabled val="1"/>
        </dgm:presLayoutVars>
      </dgm:prSet>
      <dgm:spPr/>
      <dgm:t>
        <a:bodyPr/>
        <a:lstStyle/>
        <a:p>
          <a:endParaRPr lang="id-ID"/>
        </a:p>
      </dgm:t>
    </dgm:pt>
    <dgm:pt modelId="{0D191CA6-9201-405B-A967-0943D0C4CD31}" type="pres">
      <dgm:prSet presAssocID="{72954170-6347-4816-9BC4-C75BFFD4B71F}" presName="accent_6" presStyleCnt="0"/>
      <dgm:spPr/>
    </dgm:pt>
    <dgm:pt modelId="{B662F9EF-1C72-4AE9-8579-7FCECC2E307A}" type="pres">
      <dgm:prSet presAssocID="{72954170-6347-4816-9BC4-C75BFFD4B71F}" presName="accentRepeatNode" presStyleLbl="solidFgAcc1" presStyleIdx="5" presStyleCnt="7"/>
      <dgm:spPr/>
    </dgm:pt>
    <dgm:pt modelId="{D79951DB-589C-438E-8FDA-A4CA4629B67E}" type="pres">
      <dgm:prSet presAssocID="{C6440EE4-5194-4AD9-BFC6-CBF5F0D52188}" presName="text_7" presStyleLbl="node1" presStyleIdx="6" presStyleCnt="7">
        <dgm:presLayoutVars>
          <dgm:bulletEnabled val="1"/>
        </dgm:presLayoutVars>
      </dgm:prSet>
      <dgm:spPr/>
      <dgm:t>
        <a:bodyPr/>
        <a:lstStyle/>
        <a:p>
          <a:endParaRPr lang="id-ID"/>
        </a:p>
      </dgm:t>
    </dgm:pt>
    <dgm:pt modelId="{95A91DBC-F309-43C6-852F-FF2F5B097C56}" type="pres">
      <dgm:prSet presAssocID="{C6440EE4-5194-4AD9-BFC6-CBF5F0D52188}" presName="accent_7" presStyleCnt="0"/>
      <dgm:spPr/>
    </dgm:pt>
    <dgm:pt modelId="{37F599C0-4811-4D3F-B43B-A5349111ACB2}" type="pres">
      <dgm:prSet presAssocID="{C6440EE4-5194-4AD9-BFC6-CBF5F0D52188}" presName="accentRepeatNode" presStyleLbl="solidFgAcc1" presStyleIdx="6" presStyleCnt="7"/>
      <dgm:spPr/>
    </dgm:pt>
  </dgm:ptLst>
  <dgm:cxnLst>
    <dgm:cxn modelId="{FAF522E7-7BE0-4491-AD72-BB2C0FF618CA}" srcId="{06071C9F-5646-41E0-AE97-7D665ABD62B8}" destId="{9BA936BE-EDF2-4A76-9FED-0B7177619FC7}" srcOrd="1" destOrd="0" parTransId="{40781C13-2AD0-4A27-97D3-05CBC44ABCDF}" sibTransId="{EF1C17F2-AC3E-408C-8C73-33AC659DBC2D}"/>
    <dgm:cxn modelId="{F8F104D7-238A-4AF1-AACE-13DDFC94378E}" srcId="{06071C9F-5646-41E0-AE97-7D665ABD62B8}" destId="{872572BF-CA4E-47C4-AB7F-72620E99D670}" srcOrd="0" destOrd="0" parTransId="{179706A4-E7A4-4B5B-B7F8-C1CB454DA015}" sibTransId="{58C543A8-3B55-458F-B7A3-E01B779B9B29}"/>
    <dgm:cxn modelId="{5A3D886C-7BA2-4054-A9C8-BBF57419B183}" type="presOf" srcId="{F09C00E3-301B-4C86-B6D0-2235CDC30287}" destId="{3B249C52-C85F-43B4-A05A-93E7E22B9EF5}" srcOrd="0" destOrd="0" presId="urn:microsoft.com/office/officeart/2008/layout/VerticalCurvedList"/>
    <dgm:cxn modelId="{105435FB-06EF-49F3-AABC-5B1EBAC5C47F}" srcId="{06071C9F-5646-41E0-AE97-7D665ABD62B8}" destId="{F09C00E3-301B-4C86-B6D0-2235CDC30287}" srcOrd="3" destOrd="0" parTransId="{4AF5E361-9390-4110-B50C-8854C8DB9307}" sibTransId="{2AE3717C-F57E-43C7-A551-E200905C406A}"/>
    <dgm:cxn modelId="{EDA272EF-93F4-4FB4-B32F-61D8EC7DA7E2}" type="presOf" srcId="{3A15BC0C-8E9B-471D-AE93-1834506EB29D}" destId="{B1DFFFE4-30AD-474D-B430-2C2DAF1A1A31}" srcOrd="0" destOrd="0" presId="urn:microsoft.com/office/officeart/2008/layout/VerticalCurvedList"/>
    <dgm:cxn modelId="{625E20B6-B723-4B49-AAAA-26A5C3CBF4B6}" type="presOf" srcId="{C6440EE4-5194-4AD9-BFC6-CBF5F0D52188}" destId="{D79951DB-589C-438E-8FDA-A4CA4629B67E}" srcOrd="0" destOrd="0" presId="urn:microsoft.com/office/officeart/2008/layout/VerticalCurvedList"/>
    <dgm:cxn modelId="{DD13CAAE-94EE-42FC-9ACD-BDF44D933DD6}" type="presOf" srcId="{06071C9F-5646-41E0-AE97-7D665ABD62B8}" destId="{FE6200B5-3DA9-47B3-A124-BB3859859B18}" srcOrd="0" destOrd="0" presId="urn:microsoft.com/office/officeart/2008/layout/VerticalCurvedList"/>
    <dgm:cxn modelId="{61EA5E2E-3449-4901-90D5-BE6B6FF4FF5C}" type="presOf" srcId="{E59DD8AA-CEF1-4011-82FB-95CCE583189B}" destId="{1DEEAA01-E90F-40BD-859B-5CDD0270403A}" srcOrd="0" destOrd="0" presId="urn:microsoft.com/office/officeart/2008/layout/VerticalCurvedList"/>
    <dgm:cxn modelId="{C32C71D2-1C85-4706-8F32-16ACDB05B2C1}" srcId="{06071C9F-5646-41E0-AE97-7D665ABD62B8}" destId="{72954170-6347-4816-9BC4-C75BFFD4B71F}" srcOrd="5" destOrd="0" parTransId="{F8F74387-B510-4036-8542-6F53BE722EEA}" sibTransId="{7F8CED23-1C1F-4B81-AAA5-737BCA7AF7C6}"/>
    <dgm:cxn modelId="{02ECAAD0-A13A-411F-A0F4-C330E7D63576}" type="presOf" srcId="{9BA936BE-EDF2-4A76-9FED-0B7177619FC7}" destId="{35E8E165-C72D-4D8B-8777-21B909234153}" srcOrd="0" destOrd="0" presId="urn:microsoft.com/office/officeart/2008/layout/VerticalCurvedList"/>
    <dgm:cxn modelId="{F8182DEF-4B6B-4528-B018-200D32AE6059}" type="presOf" srcId="{872572BF-CA4E-47C4-AB7F-72620E99D670}" destId="{330B268A-D3A1-4293-B124-8077CA8DF8E1}" srcOrd="0" destOrd="0" presId="urn:microsoft.com/office/officeart/2008/layout/VerticalCurvedList"/>
    <dgm:cxn modelId="{7A2147C3-73AB-42F9-97F3-9CBB880CE1FF}" srcId="{06071C9F-5646-41E0-AE97-7D665ABD62B8}" destId="{C6440EE4-5194-4AD9-BFC6-CBF5F0D52188}" srcOrd="6" destOrd="0" parTransId="{7BC9DE9A-BE43-46A0-A246-0BEA0264F77E}" sibTransId="{751C8F28-B21F-4B52-BD72-83096611DAD2}"/>
    <dgm:cxn modelId="{6464AC00-3BB4-4218-A7D6-2ABFDCB8034E}" type="presOf" srcId="{58C543A8-3B55-458F-B7A3-E01B779B9B29}" destId="{ABF553E1-45EE-4597-BEC4-FE415D165B38}" srcOrd="0" destOrd="0" presId="urn:microsoft.com/office/officeart/2008/layout/VerticalCurvedList"/>
    <dgm:cxn modelId="{EF9A743C-76C9-47C5-88EE-6BAB032BFCE8}" srcId="{06071C9F-5646-41E0-AE97-7D665ABD62B8}" destId="{3A15BC0C-8E9B-471D-AE93-1834506EB29D}" srcOrd="4" destOrd="0" parTransId="{357CF2E2-DB22-460F-939D-7F0C57317FBE}" sibTransId="{B5EC5010-BDF6-4632-99AF-58AF2A60D540}"/>
    <dgm:cxn modelId="{5F7D6E2D-D4BC-499B-B024-FCCEAC5E4DEA}" srcId="{06071C9F-5646-41E0-AE97-7D665ABD62B8}" destId="{E59DD8AA-CEF1-4011-82FB-95CCE583189B}" srcOrd="2" destOrd="0" parTransId="{84CABD83-5385-47FF-BCC0-45EA87F7F776}" sibTransId="{0CD5F9EB-AB32-40FC-93D7-41C22FE7F7FB}"/>
    <dgm:cxn modelId="{0548A19D-5B0B-4C39-9861-3C9FF669FAA9}" type="presOf" srcId="{72954170-6347-4816-9BC4-C75BFFD4B71F}" destId="{BB3BB947-B7E7-4674-A6A7-2CF174431D64}" srcOrd="0" destOrd="0" presId="urn:microsoft.com/office/officeart/2008/layout/VerticalCurvedList"/>
    <dgm:cxn modelId="{DC099C02-6986-4350-9D01-6B3D555EC833}" type="presParOf" srcId="{FE6200B5-3DA9-47B3-A124-BB3859859B18}" destId="{72ADA399-D7C7-4A9C-97C5-DB3E02FCF1A6}" srcOrd="0" destOrd="0" presId="urn:microsoft.com/office/officeart/2008/layout/VerticalCurvedList"/>
    <dgm:cxn modelId="{FDC553DA-E8AA-42D0-943C-39324AAD8DC8}" type="presParOf" srcId="{72ADA399-D7C7-4A9C-97C5-DB3E02FCF1A6}" destId="{89071B27-53F1-449F-9FE5-0C80A06EC0AA}" srcOrd="0" destOrd="0" presId="urn:microsoft.com/office/officeart/2008/layout/VerticalCurvedList"/>
    <dgm:cxn modelId="{8CAEF25C-307A-415B-8394-50CA4DFA9253}" type="presParOf" srcId="{89071B27-53F1-449F-9FE5-0C80A06EC0AA}" destId="{70A65280-451F-4680-99E7-A58B7365A95F}" srcOrd="0" destOrd="0" presId="urn:microsoft.com/office/officeart/2008/layout/VerticalCurvedList"/>
    <dgm:cxn modelId="{650E4DE1-3AEB-4520-B409-90B6047AC0BC}" type="presParOf" srcId="{89071B27-53F1-449F-9FE5-0C80A06EC0AA}" destId="{ABF553E1-45EE-4597-BEC4-FE415D165B38}" srcOrd="1" destOrd="0" presId="urn:microsoft.com/office/officeart/2008/layout/VerticalCurvedList"/>
    <dgm:cxn modelId="{4B380118-0712-4590-B91B-522076B76EC2}" type="presParOf" srcId="{89071B27-53F1-449F-9FE5-0C80A06EC0AA}" destId="{6F14BD81-F26C-49C7-82CA-303B94E392AE}" srcOrd="2" destOrd="0" presId="urn:microsoft.com/office/officeart/2008/layout/VerticalCurvedList"/>
    <dgm:cxn modelId="{B42366F2-F05F-4F78-9F45-7AF600F52EF7}" type="presParOf" srcId="{89071B27-53F1-449F-9FE5-0C80A06EC0AA}" destId="{23701E1A-8513-4B41-91C4-A36D89EF19A5}" srcOrd="3" destOrd="0" presId="urn:microsoft.com/office/officeart/2008/layout/VerticalCurvedList"/>
    <dgm:cxn modelId="{5CBEB6F0-6ADA-4E55-A9DD-78D94F2306CE}" type="presParOf" srcId="{72ADA399-D7C7-4A9C-97C5-DB3E02FCF1A6}" destId="{330B268A-D3A1-4293-B124-8077CA8DF8E1}" srcOrd="1" destOrd="0" presId="urn:microsoft.com/office/officeart/2008/layout/VerticalCurvedList"/>
    <dgm:cxn modelId="{01146789-356D-4526-ACD6-F3FF64033634}" type="presParOf" srcId="{72ADA399-D7C7-4A9C-97C5-DB3E02FCF1A6}" destId="{CA227862-71D8-4EFC-80A5-2A36F89CD73E}" srcOrd="2" destOrd="0" presId="urn:microsoft.com/office/officeart/2008/layout/VerticalCurvedList"/>
    <dgm:cxn modelId="{35BAB7F9-AEDC-4E30-97F0-57ABE4CD53E6}" type="presParOf" srcId="{CA227862-71D8-4EFC-80A5-2A36F89CD73E}" destId="{FAFCB96B-FC89-4A9C-B0B9-75E49B5833CC}" srcOrd="0" destOrd="0" presId="urn:microsoft.com/office/officeart/2008/layout/VerticalCurvedList"/>
    <dgm:cxn modelId="{819D9C94-BBE5-4E80-A640-A50FE9AD48DE}" type="presParOf" srcId="{72ADA399-D7C7-4A9C-97C5-DB3E02FCF1A6}" destId="{35E8E165-C72D-4D8B-8777-21B909234153}" srcOrd="3" destOrd="0" presId="urn:microsoft.com/office/officeart/2008/layout/VerticalCurvedList"/>
    <dgm:cxn modelId="{DBCA8E75-26C7-4847-A0D8-1B9566EA9D79}" type="presParOf" srcId="{72ADA399-D7C7-4A9C-97C5-DB3E02FCF1A6}" destId="{E1369EFF-C960-48C0-93AA-9C970053AA6C}" srcOrd="4" destOrd="0" presId="urn:microsoft.com/office/officeart/2008/layout/VerticalCurvedList"/>
    <dgm:cxn modelId="{B25E6E01-E0A7-4109-9FA4-0D6A6C4B53B6}" type="presParOf" srcId="{E1369EFF-C960-48C0-93AA-9C970053AA6C}" destId="{6551622C-0659-4E40-8585-7D7CE5C8EBE6}" srcOrd="0" destOrd="0" presId="urn:microsoft.com/office/officeart/2008/layout/VerticalCurvedList"/>
    <dgm:cxn modelId="{B991561C-9F5D-4CCE-A021-9DCACA93F45F}" type="presParOf" srcId="{72ADA399-D7C7-4A9C-97C5-DB3E02FCF1A6}" destId="{1DEEAA01-E90F-40BD-859B-5CDD0270403A}" srcOrd="5" destOrd="0" presId="urn:microsoft.com/office/officeart/2008/layout/VerticalCurvedList"/>
    <dgm:cxn modelId="{A335F52E-61F2-4E77-BACB-FF7D8D1157A9}" type="presParOf" srcId="{72ADA399-D7C7-4A9C-97C5-DB3E02FCF1A6}" destId="{EF308694-AF9E-4CF9-8F12-5CD20EB67699}" srcOrd="6" destOrd="0" presId="urn:microsoft.com/office/officeart/2008/layout/VerticalCurvedList"/>
    <dgm:cxn modelId="{7CD28BA4-2BCA-4D33-B252-086A43CF9623}" type="presParOf" srcId="{EF308694-AF9E-4CF9-8F12-5CD20EB67699}" destId="{19E9982A-7535-4B8A-82E2-43AB32B39038}" srcOrd="0" destOrd="0" presId="urn:microsoft.com/office/officeart/2008/layout/VerticalCurvedList"/>
    <dgm:cxn modelId="{BA1EB1DA-B8DB-42F8-B241-411F0BF3C52B}" type="presParOf" srcId="{72ADA399-D7C7-4A9C-97C5-DB3E02FCF1A6}" destId="{3B249C52-C85F-43B4-A05A-93E7E22B9EF5}" srcOrd="7" destOrd="0" presId="urn:microsoft.com/office/officeart/2008/layout/VerticalCurvedList"/>
    <dgm:cxn modelId="{0A88A9C6-956E-402F-829A-29CAF69F1731}" type="presParOf" srcId="{72ADA399-D7C7-4A9C-97C5-DB3E02FCF1A6}" destId="{39FBB05A-D3C8-4972-901F-765DF8D97852}" srcOrd="8" destOrd="0" presId="urn:microsoft.com/office/officeart/2008/layout/VerticalCurvedList"/>
    <dgm:cxn modelId="{2F8FDE59-DDD2-40FD-B0A1-08021699B250}" type="presParOf" srcId="{39FBB05A-D3C8-4972-901F-765DF8D97852}" destId="{594F43BB-EDB2-4FB1-ACE0-8497A6B50925}" srcOrd="0" destOrd="0" presId="urn:microsoft.com/office/officeart/2008/layout/VerticalCurvedList"/>
    <dgm:cxn modelId="{9BA0389A-1BF7-47AA-B8A4-C89F9EDCACA0}" type="presParOf" srcId="{72ADA399-D7C7-4A9C-97C5-DB3E02FCF1A6}" destId="{B1DFFFE4-30AD-474D-B430-2C2DAF1A1A31}" srcOrd="9" destOrd="0" presId="urn:microsoft.com/office/officeart/2008/layout/VerticalCurvedList"/>
    <dgm:cxn modelId="{D9704287-F39A-4930-A131-DCE6297CE074}" type="presParOf" srcId="{72ADA399-D7C7-4A9C-97C5-DB3E02FCF1A6}" destId="{65C8427D-4596-4FF5-95FD-1717A0E981DE}" srcOrd="10" destOrd="0" presId="urn:microsoft.com/office/officeart/2008/layout/VerticalCurvedList"/>
    <dgm:cxn modelId="{42646DFB-0D94-459B-A8ED-96D3D131F968}" type="presParOf" srcId="{65C8427D-4596-4FF5-95FD-1717A0E981DE}" destId="{3BDEAC89-ECFA-4C0D-8F4F-404D54D2E3F7}" srcOrd="0" destOrd="0" presId="urn:microsoft.com/office/officeart/2008/layout/VerticalCurvedList"/>
    <dgm:cxn modelId="{C709378D-11C6-45CF-9C5B-AB08013E581A}" type="presParOf" srcId="{72ADA399-D7C7-4A9C-97C5-DB3E02FCF1A6}" destId="{BB3BB947-B7E7-4674-A6A7-2CF174431D64}" srcOrd="11" destOrd="0" presId="urn:microsoft.com/office/officeart/2008/layout/VerticalCurvedList"/>
    <dgm:cxn modelId="{6DCB09FF-B9F1-4E1A-BF6C-443D976434AD}" type="presParOf" srcId="{72ADA399-D7C7-4A9C-97C5-DB3E02FCF1A6}" destId="{0D191CA6-9201-405B-A967-0943D0C4CD31}" srcOrd="12" destOrd="0" presId="urn:microsoft.com/office/officeart/2008/layout/VerticalCurvedList"/>
    <dgm:cxn modelId="{D4C09B67-1B2A-4963-85AA-D3813180DE8A}" type="presParOf" srcId="{0D191CA6-9201-405B-A967-0943D0C4CD31}" destId="{B662F9EF-1C72-4AE9-8579-7FCECC2E307A}" srcOrd="0" destOrd="0" presId="urn:microsoft.com/office/officeart/2008/layout/VerticalCurvedList"/>
    <dgm:cxn modelId="{DE4CE9D9-6C56-4F0A-8C8E-0F4D99F1E6AC}" type="presParOf" srcId="{72ADA399-D7C7-4A9C-97C5-DB3E02FCF1A6}" destId="{D79951DB-589C-438E-8FDA-A4CA4629B67E}" srcOrd="13" destOrd="0" presId="urn:microsoft.com/office/officeart/2008/layout/VerticalCurvedList"/>
    <dgm:cxn modelId="{56686287-A9E9-4D72-99E2-649C1B91A3A8}" type="presParOf" srcId="{72ADA399-D7C7-4A9C-97C5-DB3E02FCF1A6}" destId="{95A91DBC-F309-43C6-852F-FF2F5B097C56}" srcOrd="14" destOrd="0" presId="urn:microsoft.com/office/officeart/2008/layout/VerticalCurvedList"/>
    <dgm:cxn modelId="{B87CD002-87B5-4D80-A4BE-8FD86974AAA0}" type="presParOf" srcId="{95A91DBC-F309-43C6-852F-FF2F5B097C56}" destId="{37F599C0-4811-4D3F-B43B-A5349111ACB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446"/>
          </a:xfrm>
          <a:prstGeom prst="rect">
            <a:avLst/>
          </a:prstGeom>
        </p:spPr>
        <p:txBody>
          <a:bodyPr vert="horz" lIns="92300" tIns="46151" rIns="92300" bIns="46151" rtlCol="0"/>
          <a:lstStyle>
            <a:lvl1pPr algn="l">
              <a:defRPr sz="1200">
                <a:latin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50443" y="0"/>
            <a:ext cx="2945659" cy="498446"/>
          </a:xfrm>
          <a:prstGeom prst="rect">
            <a:avLst/>
          </a:prstGeom>
        </p:spPr>
        <p:txBody>
          <a:bodyPr vert="horz" lIns="92300" tIns="46151" rIns="92300" bIns="46151" rtlCol="0"/>
          <a:lstStyle>
            <a:lvl1pPr algn="r">
              <a:defRPr sz="1200">
                <a:latin typeface="Arial" panose="020B0604020202020204" pitchFamily="34" charset="0"/>
              </a:defRPr>
            </a:lvl1pPr>
          </a:lstStyle>
          <a:p>
            <a:pPr>
              <a:defRPr/>
            </a:pPr>
            <a:fld id="{1431EF74-CA76-4603-998F-8992796BE958}" type="datetimeFigureOut">
              <a:rPr lang="en-US"/>
              <a:pPr>
                <a:defRPr/>
              </a:pPr>
              <a:t>10/10/2019</a:t>
            </a:fld>
            <a:endParaRPr lang="en-US"/>
          </a:p>
        </p:txBody>
      </p:sp>
      <p:sp>
        <p:nvSpPr>
          <p:cNvPr id="4" name="Footer Placeholder 3"/>
          <p:cNvSpPr>
            <a:spLocks noGrp="1"/>
          </p:cNvSpPr>
          <p:nvPr>
            <p:ph type="ftr" sz="quarter" idx="2"/>
          </p:nvPr>
        </p:nvSpPr>
        <p:spPr>
          <a:xfrm>
            <a:off x="0" y="9429780"/>
            <a:ext cx="2945659" cy="498446"/>
          </a:xfrm>
          <a:prstGeom prst="rect">
            <a:avLst/>
          </a:prstGeom>
        </p:spPr>
        <p:txBody>
          <a:bodyPr vert="horz" lIns="92300" tIns="46151" rIns="92300" bIns="46151" rtlCol="0" anchor="b"/>
          <a:lstStyle>
            <a:lvl1pPr algn="l">
              <a:defRPr sz="1200">
                <a:latin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3850443" y="9429780"/>
            <a:ext cx="2945659" cy="498446"/>
          </a:xfrm>
          <a:prstGeom prst="rect">
            <a:avLst/>
          </a:prstGeom>
        </p:spPr>
        <p:txBody>
          <a:bodyPr vert="horz" wrap="square" lIns="92300" tIns="46151" rIns="92300" bIns="46151" numCol="1" anchor="b" anchorCtr="0" compatLnSpc="1">
            <a:prstTxWarp prst="textNoShape">
              <a:avLst/>
            </a:prstTxWarp>
          </a:bodyPr>
          <a:lstStyle>
            <a:lvl1pPr algn="r">
              <a:defRPr sz="1200"/>
            </a:lvl1pPr>
          </a:lstStyle>
          <a:p>
            <a:fld id="{AC752F3C-C847-45FD-B821-DFFD0E88D1C4}" type="slidenum">
              <a:rPr lang="en-US" altLang="en-US"/>
              <a:pPr/>
              <a:t>‹#›</a:t>
            </a:fld>
            <a:endParaRPr lang="en-US" altLang="en-US"/>
          </a:p>
        </p:txBody>
      </p:sp>
    </p:spTree>
    <p:extLst>
      <p:ext uri="{BB962C8B-B14F-4D97-AF65-F5344CB8AC3E}">
        <p14:creationId xmlns:p14="http://schemas.microsoft.com/office/powerpoint/2010/main" val="253035195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5-06-16T04:04:08.19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2979 8466 0,'39'0'218,"39"0"-218,79 0 16,78 0-1,40 39 1,38 1-1,40-40-15,0 0 16,39 0 0,-78 0-1,-1 0 1,-39 0-16,1-40 15,-40 1 1,0 0 0,-196 39 358,40 0-358,38 0-1,40 0-15,78 0 16,1 0-1,38 0 1,-78 0-16,-39 0 16,-40 0-1,1 0 1,-40 0-1,1 0 1,-40 0-16,39 0 16,-78 0-1,40 0 1,-40 0-1,39 0-15,0 0 16,-39 0 31,39 0 0,0 0-32,1 0-15,-40 0 16,39 0 31,-39 39-16,39-39-16,-39 0 1,39 0-16,-39 39 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751"/>
          </a:xfrm>
          <a:prstGeom prst="rect">
            <a:avLst/>
          </a:prstGeom>
        </p:spPr>
        <p:txBody>
          <a:bodyPr vert="horz" lIns="92300" tIns="46151" rIns="92300" bIns="46151"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50443" y="0"/>
            <a:ext cx="2945659" cy="496751"/>
          </a:xfrm>
          <a:prstGeom prst="rect">
            <a:avLst/>
          </a:prstGeom>
        </p:spPr>
        <p:txBody>
          <a:bodyPr vert="horz" lIns="92300" tIns="46151" rIns="92300" bIns="46151" rtlCol="0"/>
          <a:lstStyle>
            <a:lvl1pPr algn="r">
              <a:defRPr sz="1200">
                <a:latin typeface="Arial" charset="0"/>
              </a:defRPr>
            </a:lvl1pPr>
          </a:lstStyle>
          <a:p>
            <a:pPr>
              <a:defRPr/>
            </a:pPr>
            <a:fld id="{79310A2F-FAF7-4887-834D-3C1318F89578}" type="datetimeFigureOut">
              <a:rPr lang="en-US"/>
              <a:pPr>
                <a:defRPr/>
              </a:pPr>
              <a:t>10/10/2019</a:t>
            </a:fld>
            <a:endParaRPr lang="en-US"/>
          </a:p>
        </p:txBody>
      </p:sp>
      <p:sp>
        <p:nvSpPr>
          <p:cNvPr id="4" name="Slide Image Placeholder 3"/>
          <p:cNvSpPr>
            <a:spLocks noGrp="1" noRot="1" noChangeAspect="1"/>
          </p:cNvSpPr>
          <p:nvPr>
            <p:ph type="sldImg" idx="2"/>
          </p:nvPr>
        </p:nvSpPr>
        <p:spPr>
          <a:xfrm>
            <a:off x="919163" y="744538"/>
            <a:ext cx="4960937" cy="3722687"/>
          </a:xfrm>
          <a:prstGeom prst="rect">
            <a:avLst/>
          </a:prstGeom>
          <a:noFill/>
          <a:ln w="12700">
            <a:solidFill>
              <a:prstClr val="black"/>
            </a:solidFill>
          </a:ln>
        </p:spPr>
        <p:txBody>
          <a:bodyPr vert="horz" lIns="92300" tIns="46151" rIns="92300" bIns="46151" rtlCol="0" anchor="ctr"/>
          <a:lstStyle/>
          <a:p>
            <a:pPr lvl="0"/>
            <a:endParaRPr lang="en-US" noProof="0"/>
          </a:p>
        </p:txBody>
      </p:sp>
      <p:sp>
        <p:nvSpPr>
          <p:cNvPr id="5" name="Notes Placeholder 4"/>
          <p:cNvSpPr>
            <a:spLocks noGrp="1"/>
          </p:cNvSpPr>
          <p:nvPr>
            <p:ph type="body" sz="quarter" idx="3"/>
          </p:nvPr>
        </p:nvSpPr>
        <p:spPr>
          <a:xfrm>
            <a:off x="679768" y="4714890"/>
            <a:ext cx="5438140" cy="4469058"/>
          </a:xfrm>
          <a:prstGeom prst="rect">
            <a:avLst/>
          </a:prstGeom>
        </p:spPr>
        <p:txBody>
          <a:bodyPr vert="horz" lIns="92300" tIns="46151" rIns="92300" bIns="4615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79"/>
            <a:ext cx="2945659" cy="496751"/>
          </a:xfrm>
          <a:prstGeom prst="rect">
            <a:avLst/>
          </a:prstGeom>
        </p:spPr>
        <p:txBody>
          <a:bodyPr vert="horz" lIns="92300" tIns="46151" rIns="92300" bIns="46151"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50443" y="9429779"/>
            <a:ext cx="2945659" cy="496751"/>
          </a:xfrm>
          <a:prstGeom prst="rect">
            <a:avLst/>
          </a:prstGeom>
        </p:spPr>
        <p:txBody>
          <a:bodyPr vert="horz" wrap="square" lIns="92300" tIns="46151" rIns="92300" bIns="46151" numCol="1" anchor="b" anchorCtr="0" compatLnSpc="1">
            <a:prstTxWarp prst="textNoShape">
              <a:avLst/>
            </a:prstTxWarp>
          </a:bodyPr>
          <a:lstStyle>
            <a:lvl1pPr algn="r">
              <a:defRPr sz="1200"/>
            </a:lvl1pPr>
          </a:lstStyle>
          <a:p>
            <a:fld id="{6FD49A6D-B76C-4CAB-B860-4165A9C5513D}" type="slidenum">
              <a:rPr lang="en-US" altLang="en-US"/>
              <a:pPr/>
              <a:t>‹#›</a:t>
            </a:fld>
            <a:endParaRPr lang="en-US" altLang="en-US"/>
          </a:p>
        </p:txBody>
      </p:sp>
    </p:spTree>
    <p:extLst>
      <p:ext uri="{BB962C8B-B14F-4D97-AF65-F5344CB8AC3E}">
        <p14:creationId xmlns:p14="http://schemas.microsoft.com/office/powerpoint/2010/main" val="19054516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6FD49A6D-B76C-4CAB-B860-4165A9C5513D}" type="slidenum">
              <a:rPr lang="en-US" altLang="en-US" smtClean="0"/>
              <a:pPr/>
              <a:t>3</a:t>
            </a:fld>
            <a:endParaRPr lang="en-US" altLang="en-US"/>
          </a:p>
        </p:txBody>
      </p:sp>
    </p:spTree>
    <p:extLst>
      <p:ext uri="{BB962C8B-B14F-4D97-AF65-F5344CB8AC3E}">
        <p14:creationId xmlns:p14="http://schemas.microsoft.com/office/powerpoint/2010/main" val="924674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TextEdit="1"/>
          </p:cNvSpPr>
          <p:nvPr>
            <p:ph type="sldImg"/>
          </p:nvPr>
        </p:nvSpPr>
        <p:spPr bwMode="auto">
          <a:noFill/>
          <a:ln>
            <a:solidFill>
              <a:srgbClr val="000000"/>
            </a:solidFill>
            <a:miter lim="800000"/>
            <a:headEnd/>
            <a:tailEnd/>
          </a:ln>
        </p:spPr>
      </p:sp>
      <p:sp>
        <p:nvSpPr>
          <p:cNvPr id="106499" name="Rectangle 3"/>
          <p:cNvSpPr>
            <a:spLocks noGrp="1"/>
          </p:cNvSpPr>
          <p:nvPr>
            <p:ph type="body" idx="1"/>
          </p:nvPr>
        </p:nvSpPr>
        <p:spPr bwMode="auto">
          <a:noFill/>
        </p:spPr>
        <p:txBody>
          <a:bodyPr wrap="square" numCol="1" anchor="t" anchorCtr="0" compatLnSpc="1">
            <a:prstTxWarp prst="textNoShape">
              <a:avLst/>
            </a:prstTxWarp>
          </a:bodyPr>
          <a:lstStyle/>
          <a:p>
            <a:endParaRPr lang="id-ID"/>
          </a:p>
        </p:txBody>
      </p:sp>
    </p:spTree>
    <p:extLst>
      <p:ext uri="{BB962C8B-B14F-4D97-AF65-F5344CB8AC3E}">
        <p14:creationId xmlns:p14="http://schemas.microsoft.com/office/powerpoint/2010/main" val="2642496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666FA20-AC51-4BCB-B388-372CBCF005F8}" type="slidenum">
              <a:rPr kumimoji="0" lang="id-ID"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id-ID"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327904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34511A3-95DD-4695-998D-687DCEECDA6B}" type="slidenum">
              <a:rPr lang="en-US" altLang="en-US"/>
              <a:pPr/>
              <a:t>28</a:t>
            </a:fld>
            <a:endParaRPr lang="en-US" altLang="en-US"/>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Tree>
    <p:extLst>
      <p:ext uri="{BB962C8B-B14F-4D97-AF65-F5344CB8AC3E}">
        <p14:creationId xmlns:p14="http://schemas.microsoft.com/office/powerpoint/2010/main" val="1196191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70160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3730717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9067979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3264926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13E31D-E2AB-40D1-8B51-AFA5AFEF393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9247530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749620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4105160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1632763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3827306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464659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9282993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05715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6457223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386101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91418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Up">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a:t>Click to edit Master title style</a:t>
            </a:r>
            <a:endParaRPr lang="en-US" dirty="0"/>
          </a:p>
        </p:txBody>
      </p:sp>
      <p:sp>
        <p:nvSpPr>
          <p:cNvPr id="8"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1" name="Rectangle 11"/>
          <p:cNvSpPr>
            <a:spLocks noGrp="1"/>
          </p:cNvSpPr>
          <p:nvPr>
            <p:ph sz="quarter" idx="15"/>
          </p:nvPr>
        </p:nvSpPr>
        <p:spPr>
          <a:xfrm>
            <a:off x="304800" y="609600"/>
            <a:ext cx="8077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9"/>
          <p:cNvSpPr>
            <a:spLocks noGrp="1"/>
          </p:cNvSpPr>
          <p:nvPr>
            <p:ph type="dt" sz="half" idx="16"/>
          </p:nvPr>
        </p:nvSpPr>
        <p:spPr>
          <a:xfrm>
            <a:off x="6096000" y="6248402"/>
            <a:ext cx="2667000" cy="365125"/>
          </a:xfrm>
          <a:prstGeom prst="rect">
            <a:avLst/>
          </a:prstGeom>
        </p:spPr>
        <p:txBody>
          <a:bodyPr/>
          <a:lstStyle/>
          <a:p>
            <a:pPr algn="r"/>
            <a:endParaRPr lang="en-US">
              <a:solidFill>
                <a:prstClr val="black">
                  <a:tint val="75000"/>
                </a:prstClr>
              </a:solidFill>
            </a:endParaRPr>
          </a:p>
        </p:txBody>
      </p:sp>
      <p:sp>
        <p:nvSpPr>
          <p:cNvPr id="10" name="Rectangle 10"/>
          <p:cNvSpPr>
            <a:spLocks noGrp="1"/>
          </p:cNvSpPr>
          <p:nvPr>
            <p:ph type="sldNum" sz="quarter" idx="17"/>
          </p:nvPr>
        </p:nvSpPr>
        <p:spPr/>
        <p:txBody>
          <a:bodyPr/>
          <a:lstStyle/>
          <a:p>
            <a:fld id="{256D3EEF-DE4E-429D-8EC4-DDC531AFF587}" type="slidenum">
              <a:rPr lang="en-US" sz="750" smtClean="0">
                <a:solidFill>
                  <a:prstClr val="black">
                    <a:tint val="75000"/>
                  </a:prstClr>
                </a:solidFill>
              </a:rPr>
              <a:pPr/>
              <a:t>‹#›</a:t>
            </a:fld>
            <a:endParaRPr lang="en-US">
              <a:solidFill>
                <a:prstClr val="black">
                  <a:tint val="75000"/>
                </a:prstClr>
              </a:solidFill>
            </a:endParaRPr>
          </a:p>
        </p:txBody>
      </p:sp>
      <p:sp>
        <p:nvSpPr>
          <p:cNvPr id="12" name="Rectangle 12"/>
          <p:cNvSpPr>
            <a:spLocks noGrp="1"/>
          </p:cNvSpPr>
          <p:nvPr>
            <p:ph type="ftr" sz="quarter" idx="18"/>
          </p:nvPr>
        </p:nvSpPr>
        <p:spPr/>
        <p:txBody>
          <a:bodyPr/>
          <a:lstStyle/>
          <a:p>
            <a:endParaRPr lang="en-US">
              <a:solidFill>
                <a:prstClr val="black">
                  <a:tint val="75000"/>
                </a:prstClr>
              </a:solidFill>
            </a:endParaRPr>
          </a:p>
        </p:txBody>
      </p:sp>
    </p:spTree>
    <p:extLst>
      <p:ext uri="{BB962C8B-B14F-4D97-AF65-F5344CB8AC3E}">
        <p14:creationId xmlns:p14="http://schemas.microsoft.com/office/powerpoint/2010/main" val="2077291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95288" y="274638"/>
            <a:ext cx="8497887" cy="993775"/>
          </a:xfrm>
        </p:spPr>
        <p:txBody>
          <a:bodyPr/>
          <a:lstStyle/>
          <a:p>
            <a:r>
              <a:rPr lang="en-US"/>
              <a:t>Click to edit Master title style</a:t>
            </a:r>
            <a:endParaRPr lang="id-ID"/>
          </a:p>
        </p:txBody>
      </p:sp>
      <p:sp>
        <p:nvSpPr>
          <p:cNvPr id="3" name="Chart Placeholder 2"/>
          <p:cNvSpPr>
            <a:spLocks noGrp="1"/>
          </p:cNvSpPr>
          <p:nvPr>
            <p:ph type="chart" idx="1"/>
          </p:nvPr>
        </p:nvSpPr>
        <p:spPr>
          <a:xfrm>
            <a:off x="684213" y="1600200"/>
            <a:ext cx="6048375" cy="4525963"/>
          </a:xfrm>
        </p:spPr>
        <p:txBody>
          <a:bodyPr rtlCol="0">
            <a:normAutofit/>
          </a:bodyPr>
          <a:lstStyle/>
          <a:p>
            <a:pPr lvl="0"/>
            <a:endParaRPr lang="id-ID" noProof="0"/>
          </a:p>
        </p:txBody>
      </p:sp>
      <p:sp>
        <p:nvSpPr>
          <p:cNvPr id="4" name="Rectangle 3"/>
          <p:cNvSpPr>
            <a:spLocks noGrp="1" noChangeArrowheads="1"/>
          </p:cNvSpPr>
          <p:nvPr>
            <p:ph type="dt" sz="half" idx="10"/>
          </p:nvPr>
        </p:nvSpPr>
        <p:spPr/>
        <p:txBody>
          <a:bodyPr/>
          <a:lstStyle>
            <a:lvl1pPr>
              <a:defRPr/>
            </a:lvl1pPr>
          </a:lstStyle>
          <a:p>
            <a:pPr>
              <a:defRPr/>
            </a:pPr>
            <a:endParaRPr lang="en-US"/>
          </a:p>
        </p:txBody>
      </p:sp>
      <p:sp>
        <p:nvSpPr>
          <p:cNvPr id="5" name="Rectangle 4"/>
          <p:cNvSpPr>
            <a:spLocks noGrp="1" noChangeArrowheads="1"/>
          </p:cNvSpPr>
          <p:nvPr>
            <p:ph type="ftr" sz="quarter" idx="11"/>
          </p:nvPr>
        </p:nvSpPr>
        <p:spPr/>
        <p:txBody>
          <a:bodyPr/>
          <a:lstStyle>
            <a:lvl1pPr>
              <a:defRPr/>
            </a:lvl1pPr>
          </a:lstStyle>
          <a:p>
            <a:pPr>
              <a:defRPr/>
            </a:pPr>
            <a:endParaRPr lang="en-US"/>
          </a:p>
        </p:txBody>
      </p:sp>
      <p:sp>
        <p:nvSpPr>
          <p:cNvPr id="6" name="Rectangle 7"/>
          <p:cNvSpPr>
            <a:spLocks noGrp="1" noChangeArrowheads="1"/>
          </p:cNvSpPr>
          <p:nvPr>
            <p:ph type="sldNum" sz="quarter" idx="12"/>
          </p:nvPr>
        </p:nvSpPr>
        <p:spPr/>
        <p:txBody>
          <a:bodyPr/>
          <a:lstStyle>
            <a:lvl1pPr>
              <a:defRPr/>
            </a:lvl1pPr>
          </a:lstStyle>
          <a:p>
            <a:r>
              <a:rPr lang="en-US" altLang="en-US"/>
              <a:t>Page </a:t>
            </a:r>
            <a:fld id="{3A39E0DE-4DBB-4859-BDF9-80B8694BD5C7}" type="slidenum">
              <a:rPr lang="en-US" altLang="en-US"/>
              <a:pPr/>
              <a:t>‹#›</a:t>
            </a:fld>
            <a:endParaRPr lang="en-US" altLang="en-US"/>
          </a:p>
        </p:txBody>
      </p:sp>
    </p:spTree>
    <p:extLst>
      <p:ext uri="{BB962C8B-B14F-4D97-AF65-F5344CB8AC3E}">
        <p14:creationId xmlns:p14="http://schemas.microsoft.com/office/powerpoint/2010/main" val="3262649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9118" y="1828800"/>
            <a:ext cx="6173808" cy="2895600"/>
          </a:xfrm>
        </p:spPr>
        <p:txBody>
          <a:bodyPr anchor="b">
            <a:normAutofit/>
          </a:bodyPr>
          <a:lstStyle>
            <a:lvl1pPr>
              <a:lnSpc>
                <a:spcPct val="80000"/>
              </a:lnSpc>
              <a:defRPr sz="3713">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799118" y="4800600"/>
            <a:ext cx="6173808" cy="1219200"/>
          </a:xfrm>
        </p:spPr>
        <p:txBody>
          <a:bodyPr>
            <a:normAutofit/>
          </a:bodyPr>
          <a:lstStyle>
            <a:lvl1pPr marL="0" indent="0" algn="l">
              <a:spcBef>
                <a:spcPts val="0"/>
              </a:spcBef>
              <a:buNone/>
              <a:defRPr sz="1125" cap="all" spc="113" baseline="0">
                <a:solidFill>
                  <a:schemeClr val="accent1"/>
                </a:solidFill>
              </a:defRPr>
            </a:lvl1pPr>
            <a:lvl2pPr marL="257248" indent="0" algn="ctr">
              <a:buNone/>
              <a:defRPr>
                <a:solidFill>
                  <a:schemeClr val="tx1">
                    <a:tint val="75000"/>
                  </a:schemeClr>
                </a:solidFill>
              </a:defRPr>
            </a:lvl2pPr>
            <a:lvl3pPr marL="514496" indent="0" algn="ctr">
              <a:buNone/>
              <a:defRPr>
                <a:solidFill>
                  <a:schemeClr val="tx1">
                    <a:tint val="75000"/>
                  </a:schemeClr>
                </a:solidFill>
              </a:defRPr>
            </a:lvl3pPr>
            <a:lvl4pPr marL="771743" indent="0" algn="ctr">
              <a:buNone/>
              <a:defRPr>
                <a:solidFill>
                  <a:schemeClr val="tx1">
                    <a:tint val="75000"/>
                  </a:schemeClr>
                </a:solidFill>
              </a:defRPr>
            </a:lvl4pPr>
            <a:lvl5pPr marL="1028992" indent="0" algn="ctr">
              <a:buNone/>
              <a:defRPr>
                <a:solidFill>
                  <a:schemeClr val="tx1">
                    <a:tint val="75000"/>
                  </a:schemeClr>
                </a:solidFill>
              </a:defRPr>
            </a:lvl5pPr>
            <a:lvl6pPr marL="1286240" indent="0" algn="ctr">
              <a:buNone/>
              <a:defRPr>
                <a:solidFill>
                  <a:schemeClr val="tx1">
                    <a:tint val="75000"/>
                  </a:schemeClr>
                </a:solidFill>
              </a:defRPr>
            </a:lvl6pPr>
            <a:lvl7pPr marL="1543487" indent="0" algn="ctr">
              <a:buNone/>
              <a:defRPr>
                <a:solidFill>
                  <a:schemeClr val="tx1">
                    <a:tint val="75000"/>
                  </a:schemeClr>
                </a:solidFill>
              </a:defRPr>
            </a:lvl7pPr>
            <a:lvl8pPr marL="1800735" indent="0" algn="ctr">
              <a:buNone/>
              <a:defRPr>
                <a:solidFill>
                  <a:schemeClr val="tx1">
                    <a:tint val="75000"/>
                  </a:schemeClr>
                </a:solidFill>
              </a:defRPr>
            </a:lvl8pPr>
            <a:lvl9pPr marL="2057983"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538888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3687235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921" y="2514600"/>
            <a:ext cx="6520997" cy="2819400"/>
          </a:xfrm>
        </p:spPr>
        <p:txBody>
          <a:bodyPr anchor="b">
            <a:normAutofit/>
          </a:bodyPr>
          <a:lstStyle>
            <a:lvl1pPr algn="l">
              <a:lnSpc>
                <a:spcPct val="80000"/>
              </a:lnSpc>
              <a:defRPr sz="2701" b="0" cap="none" baseline="0"/>
            </a:lvl1pPr>
          </a:lstStyle>
          <a:p>
            <a:r>
              <a:rPr lang="en-US"/>
              <a:t>Click to edit Master title style</a:t>
            </a:r>
            <a:endParaRPr/>
          </a:p>
        </p:txBody>
      </p:sp>
      <p:sp>
        <p:nvSpPr>
          <p:cNvPr id="3" name="Text Placeholder 2"/>
          <p:cNvSpPr>
            <a:spLocks noGrp="1"/>
          </p:cNvSpPr>
          <p:nvPr>
            <p:ph type="body" idx="1"/>
          </p:nvPr>
        </p:nvSpPr>
        <p:spPr>
          <a:xfrm>
            <a:off x="799121" y="5410207"/>
            <a:ext cx="6517197" cy="609601"/>
          </a:xfrm>
        </p:spPr>
        <p:txBody>
          <a:bodyPr anchor="t">
            <a:normAutofit/>
          </a:bodyPr>
          <a:lstStyle>
            <a:lvl1pPr marL="0" indent="0">
              <a:spcBef>
                <a:spcPts val="0"/>
              </a:spcBef>
              <a:buNone/>
              <a:defRPr sz="1125" cap="all" spc="113" baseline="0">
                <a:solidFill>
                  <a:schemeClr val="accent1"/>
                </a:solidFill>
              </a:defRPr>
            </a:lvl1pPr>
            <a:lvl2pPr marL="257248" indent="0">
              <a:buNone/>
              <a:defRPr sz="1013">
                <a:solidFill>
                  <a:schemeClr val="tx1">
                    <a:tint val="75000"/>
                  </a:schemeClr>
                </a:solidFill>
              </a:defRPr>
            </a:lvl2pPr>
            <a:lvl3pPr marL="514496" indent="0">
              <a:buNone/>
              <a:defRPr sz="900">
                <a:solidFill>
                  <a:schemeClr val="tx1">
                    <a:tint val="75000"/>
                  </a:schemeClr>
                </a:solidFill>
              </a:defRPr>
            </a:lvl3pPr>
            <a:lvl4pPr marL="771743" indent="0">
              <a:buNone/>
              <a:defRPr sz="788">
                <a:solidFill>
                  <a:schemeClr val="tx1">
                    <a:tint val="75000"/>
                  </a:schemeClr>
                </a:solidFill>
              </a:defRPr>
            </a:lvl4pPr>
            <a:lvl5pPr marL="1028992" indent="0">
              <a:buNone/>
              <a:defRPr sz="788">
                <a:solidFill>
                  <a:schemeClr val="tx1">
                    <a:tint val="75000"/>
                  </a:schemeClr>
                </a:solidFill>
              </a:defRPr>
            </a:lvl5pPr>
            <a:lvl6pPr marL="1286240" indent="0">
              <a:buNone/>
              <a:defRPr sz="788">
                <a:solidFill>
                  <a:schemeClr val="tx1">
                    <a:tint val="75000"/>
                  </a:schemeClr>
                </a:solidFill>
              </a:defRPr>
            </a:lvl6pPr>
            <a:lvl7pPr marL="1543487" indent="0">
              <a:buNone/>
              <a:defRPr sz="788">
                <a:solidFill>
                  <a:schemeClr val="tx1">
                    <a:tint val="75000"/>
                  </a:schemeClr>
                </a:solidFill>
              </a:defRPr>
            </a:lvl7pPr>
            <a:lvl8pPr marL="1800735" indent="0">
              <a:buNone/>
              <a:defRPr sz="788">
                <a:solidFill>
                  <a:schemeClr val="tx1">
                    <a:tint val="75000"/>
                  </a:schemeClr>
                </a:solidFill>
              </a:defRPr>
            </a:lvl8pPr>
            <a:lvl9pPr marL="2057983" indent="0">
              <a:buNone/>
              <a:defRPr sz="7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187118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28883" y="1905001"/>
            <a:ext cx="3315563" cy="4114800"/>
          </a:xfrm>
        </p:spPr>
        <p:txBody>
          <a:bodyPr>
            <a:normAutofit/>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73107" y="1905001"/>
            <a:ext cx="3315563" cy="4114800"/>
          </a:xfrm>
        </p:spPr>
        <p:txBody>
          <a:bodyPr>
            <a:normAutofit/>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460807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2107" y="1905000"/>
            <a:ext cx="3313277" cy="762000"/>
          </a:xfrm>
        </p:spPr>
        <p:txBody>
          <a:bodyPr anchor="ctr">
            <a:noAutofit/>
          </a:bodyPr>
          <a:lstStyle>
            <a:lvl1pPr marL="0" indent="0">
              <a:spcBef>
                <a:spcPts val="0"/>
              </a:spcBef>
              <a:buNone/>
              <a:defRPr sz="1125" b="0" cap="all" spc="113" baseline="0">
                <a:solidFill>
                  <a:schemeClr val="accent1"/>
                </a:solidFill>
              </a:defRPr>
            </a:lvl1pPr>
            <a:lvl2pPr marL="257248" indent="0">
              <a:buNone/>
              <a:defRPr sz="1125" b="1"/>
            </a:lvl2pPr>
            <a:lvl3pPr marL="514496" indent="0">
              <a:buNone/>
              <a:defRPr sz="1013" b="1"/>
            </a:lvl3pPr>
            <a:lvl4pPr marL="771743" indent="0">
              <a:buNone/>
              <a:defRPr sz="900" b="1"/>
            </a:lvl4pPr>
            <a:lvl5pPr marL="1028992" indent="0">
              <a:buNone/>
              <a:defRPr sz="900" b="1"/>
            </a:lvl5pPr>
            <a:lvl6pPr marL="1286240" indent="0">
              <a:buNone/>
              <a:defRPr sz="900" b="1"/>
            </a:lvl6pPr>
            <a:lvl7pPr marL="1543487" indent="0">
              <a:buNone/>
              <a:defRPr sz="900" b="1"/>
            </a:lvl7pPr>
            <a:lvl8pPr marL="1800735" indent="0">
              <a:buNone/>
              <a:defRPr sz="900" b="1"/>
            </a:lvl8pPr>
            <a:lvl9pPr marL="2057983" indent="0">
              <a:buNone/>
              <a:defRPr sz="900" b="1"/>
            </a:lvl9pPr>
          </a:lstStyle>
          <a:p>
            <a:pPr lvl="0"/>
            <a:r>
              <a:rPr lang="en-US"/>
              <a:t>Click to edit Master text styles</a:t>
            </a:r>
          </a:p>
        </p:txBody>
      </p:sp>
      <p:sp>
        <p:nvSpPr>
          <p:cNvPr id="4" name="Content Placeholder 3"/>
          <p:cNvSpPr>
            <a:spLocks noGrp="1"/>
          </p:cNvSpPr>
          <p:nvPr>
            <p:ph sz="half" idx="2"/>
          </p:nvPr>
        </p:nvSpPr>
        <p:spPr>
          <a:xfrm>
            <a:off x="1142107" y="2743201"/>
            <a:ext cx="3313277" cy="3276600"/>
          </a:xfrm>
        </p:spPr>
        <p:txBody>
          <a:bodyPr>
            <a:normAutofit/>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688618" y="1905000"/>
            <a:ext cx="3313277" cy="762000"/>
          </a:xfrm>
        </p:spPr>
        <p:txBody>
          <a:bodyPr anchor="ctr">
            <a:noAutofit/>
          </a:bodyPr>
          <a:lstStyle>
            <a:lvl1pPr marL="0" indent="0">
              <a:spcBef>
                <a:spcPts val="0"/>
              </a:spcBef>
              <a:buNone/>
              <a:defRPr sz="1125" b="0" cap="all" spc="113" baseline="0">
                <a:solidFill>
                  <a:schemeClr val="accent1"/>
                </a:solidFill>
              </a:defRPr>
            </a:lvl1pPr>
            <a:lvl2pPr marL="257248" indent="0">
              <a:buNone/>
              <a:defRPr sz="1125" b="1"/>
            </a:lvl2pPr>
            <a:lvl3pPr marL="514496" indent="0">
              <a:buNone/>
              <a:defRPr sz="1013" b="1"/>
            </a:lvl3pPr>
            <a:lvl4pPr marL="771743" indent="0">
              <a:buNone/>
              <a:defRPr sz="900" b="1"/>
            </a:lvl4pPr>
            <a:lvl5pPr marL="1028992" indent="0">
              <a:buNone/>
              <a:defRPr sz="900" b="1"/>
            </a:lvl5pPr>
            <a:lvl6pPr marL="1286240" indent="0">
              <a:buNone/>
              <a:defRPr sz="900" b="1"/>
            </a:lvl6pPr>
            <a:lvl7pPr marL="1543487" indent="0">
              <a:buNone/>
              <a:defRPr sz="900" b="1"/>
            </a:lvl7pPr>
            <a:lvl8pPr marL="1800735" indent="0">
              <a:buNone/>
              <a:defRPr sz="900" b="1"/>
            </a:lvl8pPr>
            <a:lvl9pPr marL="2057983"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88618" y="2743201"/>
            <a:ext cx="3313277" cy="3276600"/>
          </a:xfrm>
        </p:spPr>
        <p:txBody>
          <a:bodyPr>
            <a:normAutofit/>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solidFill>
                <a:prstClr val="white">
                  <a:tint val="75000"/>
                </a:prstClr>
              </a:solidFill>
            </a:endParaRPr>
          </a:p>
        </p:txBody>
      </p:sp>
      <p:sp>
        <p:nvSpPr>
          <p:cNvPr id="8" name="Footer Placeholder 7"/>
          <p:cNvSpPr>
            <a:spLocks noGrp="1"/>
          </p:cNvSpPr>
          <p:nvPr>
            <p:ph type="ftr" sz="quarter" idx="11"/>
          </p:nvPr>
        </p:nvSpPr>
        <p:spPr/>
        <p:txBody>
          <a:bodyPr/>
          <a:lstStyle/>
          <a:p>
            <a:endParaRPr>
              <a:solidFill>
                <a:prstClr val="white">
                  <a:tint val="75000"/>
                </a:prstClr>
              </a:solidFill>
            </a:endParaRPr>
          </a:p>
        </p:txBody>
      </p:sp>
      <p:sp>
        <p:nvSpPr>
          <p:cNvPr id="9" name="Slide Number Placeholder 8"/>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66876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solidFill>
                <a:prstClr val="white">
                  <a:tint val="75000"/>
                </a:prstClr>
              </a:solidFill>
            </a:endParaRPr>
          </a:p>
        </p:txBody>
      </p:sp>
      <p:sp>
        <p:nvSpPr>
          <p:cNvPr id="4" name="Footer Placeholder 3"/>
          <p:cNvSpPr>
            <a:spLocks noGrp="1"/>
          </p:cNvSpPr>
          <p:nvPr>
            <p:ph type="ftr" sz="quarter" idx="11"/>
          </p:nvPr>
        </p:nvSpPr>
        <p:spPr/>
        <p:txBody>
          <a:bodyPr/>
          <a:lstStyle/>
          <a:p>
            <a:endParaRPr>
              <a:solidFill>
                <a:prstClr val="white">
                  <a:tint val="75000"/>
                </a:prstClr>
              </a:solidFill>
            </a:endParaRPr>
          </a:p>
        </p:txBody>
      </p:sp>
      <p:sp>
        <p:nvSpPr>
          <p:cNvPr id="5" name="Slide Number Placeholder 4"/>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543628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13E31D-E2AB-40D1-8B51-AFA5AFEF393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359905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solidFill>
                <a:prstClr val="white">
                  <a:tint val="75000"/>
                </a:prstClr>
              </a:solidFill>
            </a:endParaRPr>
          </a:p>
        </p:txBody>
      </p:sp>
      <p:sp>
        <p:nvSpPr>
          <p:cNvPr id="3" name="Footer Placeholder 2"/>
          <p:cNvSpPr>
            <a:spLocks noGrp="1"/>
          </p:cNvSpPr>
          <p:nvPr>
            <p:ph type="ftr" sz="quarter" idx="11"/>
          </p:nvPr>
        </p:nvSpPr>
        <p:spPr/>
        <p:txBody>
          <a:bodyPr/>
          <a:lstStyle/>
          <a:p>
            <a:endParaRPr>
              <a:solidFill>
                <a:prstClr val="white">
                  <a:tint val="75000"/>
                </a:prstClr>
              </a:solidFill>
            </a:endParaRPr>
          </a:p>
        </p:txBody>
      </p:sp>
      <p:sp>
        <p:nvSpPr>
          <p:cNvPr id="4" name="Slide Number Placeholder 3"/>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335442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1910" y="1905000"/>
            <a:ext cx="2698158" cy="2667000"/>
          </a:xfrm>
        </p:spPr>
        <p:txBody>
          <a:bodyPr anchor="b">
            <a:noAutofit/>
          </a:bodyPr>
          <a:lstStyle>
            <a:lvl1pPr algn="l">
              <a:lnSpc>
                <a:spcPct val="90000"/>
              </a:lnSpc>
              <a:defRPr sz="2026" b="0" baseline="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3714529" y="685800"/>
            <a:ext cx="4801850" cy="5334000"/>
          </a:xfrm>
        </p:spPr>
        <p:txBody>
          <a:bodyPr>
            <a:normAutofit/>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9121" y="4648200"/>
            <a:ext cx="2686749" cy="1371600"/>
          </a:xfrm>
        </p:spPr>
        <p:txBody>
          <a:bodyPr>
            <a:normAutofit/>
          </a:bodyPr>
          <a:lstStyle>
            <a:lvl1pPr marL="0" indent="0">
              <a:lnSpc>
                <a:spcPct val="90000"/>
              </a:lnSpc>
              <a:spcBef>
                <a:spcPts val="675"/>
              </a:spcBef>
              <a:buNone/>
              <a:defRPr sz="1013"/>
            </a:lvl1pPr>
            <a:lvl2pPr marL="257248" indent="0">
              <a:buNone/>
              <a:defRPr sz="675"/>
            </a:lvl2pPr>
            <a:lvl3pPr marL="514496" indent="0">
              <a:buNone/>
              <a:defRPr sz="563"/>
            </a:lvl3pPr>
            <a:lvl4pPr marL="771743" indent="0">
              <a:buNone/>
              <a:defRPr sz="506"/>
            </a:lvl4pPr>
            <a:lvl5pPr marL="1028992" indent="0">
              <a:buNone/>
              <a:defRPr sz="506"/>
            </a:lvl5pPr>
            <a:lvl6pPr marL="1286240" indent="0">
              <a:buNone/>
              <a:defRPr sz="506"/>
            </a:lvl6pPr>
            <a:lvl7pPr marL="1543487" indent="0">
              <a:buNone/>
              <a:defRPr sz="506"/>
            </a:lvl7pPr>
            <a:lvl8pPr marL="1800735" indent="0">
              <a:buNone/>
              <a:defRPr sz="506"/>
            </a:lvl8pPr>
            <a:lvl9pPr marL="2057983" indent="0">
              <a:buNone/>
              <a:defRPr sz="506"/>
            </a:lvl9pPr>
          </a:lstStyle>
          <a:p>
            <a:pPr lvl="0"/>
            <a:r>
              <a:rPr lang="en-US"/>
              <a:t>Click to edit Master text styles</a:t>
            </a: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37389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714529" y="685800"/>
            <a:ext cx="4801850" cy="5334000"/>
          </a:xfrm>
          <a:solidFill>
            <a:schemeClr val="bg2"/>
          </a:solidFill>
          <a:ln w="76200">
            <a:solidFill>
              <a:schemeClr val="tx1"/>
            </a:solidFill>
            <a:miter lim="800000"/>
          </a:ln>
        </p:spPr>
        <p:txBody>
          <a:bodyPr>
            <a:normAutofit/>
          </a:bodyPr>
          <a:lstStyle>
            <a:lvl1pPr marL="0" indent="0" algn="ctr">
              <a:buNone/>
              <a:defRPr sz="1350"/>
            </a:lvl1pPr>
            <a:lvl2pPr marL="257248" indent="0">
              <a:buNone/>
              <a:defRPr sz="1576"/>
            </a:lvl2pPr>
            <a:lvl3pPr marL="514496" indent="0">
              <a:buNone/>
              <a:defRPr sz="1350"/>
            </a:lvl3pPr>
            <a:lvl4pPr marL="771743" indent="0">
              <a:buNone/>
              <a:defRPr sz="1125"/>
            </a:lvl4pPr>
            <a:lvl5pPr marL="1028992" indent="0">
              <a:buNone/>
              <a:defRPr sz="1125"/>
            </a:lvl5pPr>
            <a:lvl6pPr marL="1286240" indent="0">
              <a:buNone/>
              <a:defRPr sz="1125"/>
            </a:lvl6pPr>
            <a:lvl7pPr marL="1543487" indent="0">
              <a:buNone/>
              <a:defRPr sz="1125"/>
            </a:lvl7pPr>
            <a:lvl8pPr marL="1800735" indent="0">
              <a:buNone/>
              <a:defRPr sz="1125"/>
            </a:lvl8pPr>
            <a:lvl9pPr marL="2057983" indent="0">
              <a:buNone/>
              <a:defRPr sz="1125"/>
            </a:lvl9pPr>
          </a:lstStyle>
          <a:p>
            <a:r>
              <a:rPr lang="en-US"/>
              <a:t>Click icon to add picture</a:t>
            </a:r>
            <a:endParaRPr/>
          </a:p>
        </p:txBody>
      </p:sp>
      <p:sp>
        <p:nvSpPr>
          <p:cNvPr id="2" name="Title 1"/>
          <p:cNvSpPr>
            <a:spLocks noGrp="1"/>
          </p:cNvSpPr>
          <p:nvPr>
            <p:ph type="title"/>
          </p:nvPr>
        </p:nvSpPr>
        <p:spPr>
          <a:xfrm>
            <a:off x="791910" y="1905000"/>
            <a:ext cx="2698158" cy="2667000"/>
          </a:xfrm>
        </p:spPr>
        <p:txBody>
          <a:bodyPr anchor="b">
            <a:normAutofit/>
          </a:bodyPr>
          <a:lstStyle>
            <a:lvl1pPr algn="l">
              <a:lnSpc>
                <a:spcPct val="90000"/>
              </a:lnSpc>
              <a:defRPr sz="2026"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799121" y="4648200"/>
            <a:ext cx="2686749" cy="1371600"/>
          </a:xfrm>
        </p:spPr>
        <p:txBody>
          <a:bodyPr>
            <a:normAutofit/>
          </a:bodyPr>
          <a:lstStyle>
            <a:lvl1pPr marL="0" indent="0">
              <a:lnSpc>
                <a:spcPct val="90000"/>
              </a:lnSpc>
              <a:spcBef>
                <a:spcPts val="675"/>
              </a:spcBef>
              <a:buNone/>
              <a:defRPr sz="1013"/>
            </a:lvl1pPr>
            <a:lvl2pPr marL="257248" indent="0">
              <a:buNone/>
              <a:defRPr sz="675"/>
            </a:lvl2pPr>
            <a:lvl3pPr marL="514496" indent="0">
              <a:buNone/>
              <a:defRPr sz="563"/>
            </a:lvl3pPr>
            <a:lvl4pPr marL="771743" indent="0">
              <a:buNone/>
              <a:defRPr sz="506"/>
            </a:lvl4pPr>
            <a:lvl5pPr marL="1028992" indent="0">
              <a:buNone/>
              <a:defRPr sz="506"/>
            </a:lvl5pPr>
            <a:lvl6pPr marL="1286240" indent="0">
              <a:buNone/>
              <a:defRPr sz="506"/>
            </a:lvl6pPr>
            <a:lvl7pPr marL="1543487" indent="0">
              <a:buNone/>
              <a:defRPr sz="506"/>
            </a:lvl7pPr>
            <a:lvl8pPr marL="1800735" indent="0">
              <a:buNone/>
              <a:defRPr sz="506"/>
            </a:lvl8pPr>
            <a:lvl9pPr marL="2057983" indent="0">
              <a:buNone/>
              <a:defRPr sz="506"/>
            </a:lvl9pPr>
          </a:lstStyle>
          <a:p>
            <a:pPr lvl="0"/>
            <a:r>
              <a:rPr lang="en-US"/>
              <a:t>Click to edit Master text styles</a:t>
            </a: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352409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620019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597" y="381001"/>
            <a:ext cx="1143298"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42110" y="381001"/>
            <a:ext cx="5544993"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A013F82-EE5E-44EE-A61D-E31C6657F26F}"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310365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2"/>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3"/>
          <p:cNvSpPr>
            <a:spLocks noGrp="1" noChangeArrowheads="1"/>
          </p:cNvSpPr>
          <p:nvPr>
            <p:ph type="dt" sz="half" idx="10"/>
          </p:nvPr>
        </p:nvSpPr>
        <p:spPr>
          <a:ln/>
        </p:spPr>
        <p:txBody>
          <a:bodyPr/>
          <a:lstStyle>
            <a:lvl1pPr>
              <a:defRPr/>
            </a:lvl1pPr>
          </a:lstStyle>
          <a:p>
            <a:pPr>
              <a:defRPr/>
            </a:pPr>
            <a:endParaRPr lang="en-US">
              <a:solidFill>
                <a:prstClr val="white">
                  <a:tint val="75000"/>
                </a:prstClr>
              </a:solidFill>
            </a:endParaRPr>
          </a:p>
        </p:txBody>
      </p:sp>
      <p:sp>
        <p:nvSpPr>
          <p:cNvPr id="7" name="Rectangle 24"/>
          <p:cNvSpPr>
            <a:spLocks noGrp="1" noChangeArrowheads="1"/>
          </p:cNvSpPr>
          <p:nvPr>
            <p:ph type="ftr" sz="quarter" idx="11"/>
          </p:nvPr>
        </p:nvSpPr>
        <p:spPr>
          <a:ln/>
        </p:spPr>
        <p:txBody>
          <a:bodyPr/>
          <a:lstStyle>
            <a:lvl1pPr>
              <a:defRPr/>
            </a:lvl1pPr>
          </a:lstStyle>
          <a:p>
            <a:pPr>
              <a:defRPr/>
            </a:pPr>
            <a:endParaRPr lang="en-US">
              <a:solidFill>
                <a:prstClr val="white">
                  <a:tint val="75000"/>
                </a:prstClr>
              </a:solidFill>
            </a:endParaRPr>
          </a:p>
        </p:txBody>
      </p:sp>
      <p:sp>
        <p:nvSpPr>
          <p:cNvPr id="8" name="Rectangle 25"/>
          <p:cNvSpPr>
            <a:spLocks noGrp="1" noChangeArrowheads="1"/>
          </p:cNvSpPr>
          <p:nvPr>
            <p:ph type="sldNum" sz="quarter" idx="12"/>
          </p:nvPr>
        </p:nvSpPr>
        <p:spPr>
          <a:ln/>
        </p:spPr>
        <p:txBody>
          <a:bodyPr/>
          <a:lstStyle>
            <a:lvl1pPr>
              <a:defRPr/>
            </a:lvl1pPr>
          </a:lstStyle>
          <a:p>
            <a:pPr>
              <a:defRPr/>
            </a:pPr>
            <a:fld id="{FB9CA907-33FA-4711-BA3B-6AD18B93249D}"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28692193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6870700" cy="1600200"/>
          </a:xfrm>
        </p:spPr>
        <p:txBody>
          <a:bodyPr/>
          <a:lstStyle/>
          <a:p>
            <a:r>
              <a:rPr lang="en-US"/>
              <a:t>Click to edit Master title style</a:t>
            </a:r>
          </a:p>
        </p:txBody>
      </p:sp>
      <p:sp>
        <p:nvSpPr>
          <p:cNvPr id="3" name="Content Placeholder 2"/>
          <p:cNvSpPr>
            <a:spLocks noGrp="1"/>
          </p:cNvSpPr>
          <p:nvPr>
            <p:ph sz="half" idx="1"/>
          </p:nvPr>
        </p:nvSpPr>
        <p:spPr>
          <a:xfrm>
            <a:off x="685800" y="1828800"/>
            <a:ext cx="37719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10100" y="1828800"/>
            <a:ext cx="37719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solidFill>
                <a:prstClr val="white">
                  <a:tint val="75000"/>
                </a:prstClr>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solidFill>
                <a:prstClr val="white">
                  <a:tint val="75000"/>
                </a:prstClr>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8B5A7D90-AA68-4371-82D2-380FE27806A7}"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14116605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38590"/>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prstClr val="white">
                  <a:tint val="75000"/>
                </a:prstClr>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prstClr val="white">
                  <a:tint val="75000"/>
                </a:prstClr>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E4A34C6-D948-4611-914D-697F9E837447}" type="slidenum">
              <a:rPr lang="en-US">
                <a:solidFill>
                  <a:prstClr val="white">
                    <a:tint val="75000"/>
                  </a:prstClr>
                </a:solidFill>
              </a:rPr>
              <a:pPr>
                <a:defRPr/>
              </a:pPr>
              <a:t>‹#›</a:t>
            </a:fld>
            <a:endParaRPr lang="en-US">
              <a:solidFill>
                <a:prstClr val="white">
                  <a:tint val="75000"/>
                </a:prstClr>
              </a:solidFill>
            </a:endParaRPr>
          </a:p>
        </p:txBody>
      </p:sp>
    </p:spTree>
    <p:extLst>
      <p:ext uri="{BB962C8B-B14F-4D97-AF65-F5344CB8AC3E}">
        <p14:creationId xmlns:p14="http://schemas.microsoft.com/office/powerpoint/2010/main" val="24516350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a:p>
        </p:txBody>
      </p:sp>
      <p:sp>
        <p:nvSpPr>
          <p:cNvPr id="4" name="Date Placeholder 3"/>
          <p:cNvSpPr>
            <a:spLocks noGrp="1"/>
          </p:cNvSpPr>
          <p:nvPr>
            <p:ph type="dt" sz="half" idx="10"/>
          </p:nvPr>
        </p:nvSpPr>
        <p:spPr/>
        <p:txBody>
          <a:bodyPr/>
          <a:lstStyle/>
          <a:p>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472BF09-18F4-446B-8285-3EA501A26B88}" type="slidenum">
              <a:rPr lang="id-ID" smtClean="0"/>
              <a:pPr/>
              <a:t>‹#›</a:t>
            </a:fld>
            <a:endParaRPr lang="id-ID"/>
          </a:p>
        </p:txBody>
      </p:sp>
    </p:spTree>
    <p:extLst>
      <p:ext uri="{BB962C8B-B14F-4D97-AF65-F5344CB8AC3E}">
        <p14:creationId xmlns:p14="http://schemas.microsoft.com/office/powerpoint/2010/main" val="14066669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472BF09-18F4-446B-8285-3EA501A26B88}" type="slidenum">
              <a:rPr lang="id-ID" smtClean="0"/>
              <a:pPr/>
              <a:t>‹#›</a:t>
            </a:fld>
            <a:endParaRPr lang="id-ID"/>
          </a:p>
        </p:txBody>
      </p:sp>
    </p:spTree>
    <p:extLst>
      <p:ext uri="{BB962C8B-B14F-4D97-AF65-F5344CB8AC3E}">
        <p14:creationId xmlns:p14="http://schemas.microsoft.com/office/powerpoint/2010/main" val="2708425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819332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472BF09-18F4-446B-8285-3EA501A26B88}" type="slidenum">
              <a:rPr lang="id-ID" smtClean="0"/>
              <a:pPr/>
              <a:t>‹#›</a:t>
            </a:fld>
            <a:endParaRPr lang="id-ID"/>
          </a:p>
        </p:txBody>
      </p:sp>
    </p:spTree>
    <p:extLst>
      <p:ext uri="{BB962C8B-B14F-4D97-AF65-F5344CB8AC3E}">
        <p14:creationId xmlns:p14="http://schemas.microsoft.com/office/powerpoint/2010/main" val="22290768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472BF09-18F4-446B-8285-3EA501A26B88}" type="slidenum">
              <a:rPr lang="id-ID" smtClean="0"/>
              <a:pPr/>
              <a:t>‹#›</a:t>
            </a:fld>
            <a:endParaRPr lang="id-ID"/>
          </a:p>
        </p:txBody>
      </p:sp>
    </p:spTree>
    <p:extLst>
      <p:ext uri="{BB962C8B-B14F-4D97-AF65-F5344CB8AC3E}">
        <p14:creationId xmlns:p14="http://schemas.microsoft.com/office/powerpoint/2010/main" val="29308225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472BF09-18F4-446B-8285-3EA501A26B88}" type="slidenum">
              <a:rPr lang="id-ID" smtClean="0"/>
              <a:pPr/>
              <a:t>‹#›</a:t>
            </a:fld>
            <a:endParaRPr lang="id-ID"/>
          </a:p>
        </p:txBody>
      </p:sp>
    </p:spTree>
    <p:extLst>
      <p:ext uri="{BB962C8B-B14F-4D97-AF65-F5344CB8AC3E}">
        <p14:creationId xmlns:p14="http://schemas.microsoft.com/office/powerpoint/2010/main" val="42745793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472BF09-18F4-446B-8285-3EA501A26B88}" type="slidenum">
              <a:rPr lang="id-ID" smtClean="0"/>
              <a:pPr/>
              <a:t>‹#›</a:t>
            </a:fld>
            <a:endParaRPr lang="id-ID"/>
          </a:p>
        </p:txBody>
      </p:sp>
    </p:spTree>
    <p:extLst>
      <p:ext uri="{BB962C8B-B14F-4D97-AF65-F5344CB8AC3E}">
        <p14:creationId xmlns:p14="http://schemas.microsoft.com/office/powerpoint/2010/main" val="7612379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472BF09-18F4-446B-8285-3EA501A26B88}" type="slidenum">
              <a:rPr lang="id-ID" smtClean="0"/>
              <a:pPr/>
              <a:t>‹#›</a:t>
            </a:fld>
            <a:endParaRPr lang="id-ID"/>
          </a:p>
        </p:txBody>
      </p:sp>
    </p:spTree>
    <p:extLst>
      <p:ext uri="{BB962C8B-B14F-4D97-AF65-F5344CB8AC3E}">
        <p14:creationId xmlns:p14="http://schemas.microsoft.com/office/powerpoint/2010/main" val="18450616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472BF09-18F4-446B-8285-3EA501A26B88}" type="slidenum">
              <a:rPr lang="id-ID" smtClean="0"/>
              <a:pPr/>
              <a:t>‹#›</a:t>
            </a:fld>
            <a:endParaRPr lang="id-ID"/>
          </a:p>
        </p:txBody>
      </p:sp>
    </p:spTree>
    <p:extLst>
      <p:ext uri="{BB962C8B-B14F-4D97-AF65-F5344CB8AC3E}">
        <p14:creationId xmlns:p14="http://schemas.microsoft.com/office/powerpoint/2010/main" val="15924327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472BF09-18F4-446B-8285-3EA501A26B88}" type="slidenum">
              <a:rPr lang="id-ID" smtClean="0"/>
              <a:pPr/>
              <a:t>‹#›</a:t>
            </a:fld>
            <a:endParaRPr lang="id-ID"/>
          </a:p>
        </p:txBody>
      </p:sp>
    </p:spTree>
    <p:extLst>
      <p:ext uri="{BB962C8B-B14F-4D97-AF65-F5344CB8AC3E}">
        <p14:creationId xmlns:p14="http://schemas.microsoft.com/office/powerpoint/2010/main" val="34412905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472BF09-18F4-446B-8285-3EA501A26B88}" type="slidenum">
              <a:rPr lang="id-ID" smtClean="0"/>
              <a:pPr/>
              <a:t>‹#›</a:t>
            </a:fld>
            <a:endParaRPr lang="id-ID"/>
          </a:p>
        </p:txBody>
      </p:sp>
    </p:spTree>
    <p:extLst>
      <p:ext uri="{BB962C8B-B14F-4D97-AF65-F5344CB8AC3E}">
        <p14:creationId xmlns:p14="http://schemas.microsoft.com/office/powerpoint/2010/main" val="21332885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472BF09-18F4-446B-8285-3EA501A26B88}" type="slidenum">
              <a:rPr lang="id-ID" smtClean="0"/>
              <a:pPr/>
              <a:t>‹#›</a:t>
            </a:fld>
            <a:endParaRPr lang="id-ID"/>
          </a:p>
        </p:txBody>
      </p:sp>
    </p:spTree>
    <p:extLst>
      <p:ext uri="{BB962C8B-B14F-4D97-AF65-F5344CB8AC3E}">
        <p14:creationId xmlns:p14="http://schemas.microsoft.com/office/powerpoint/2010/main" val="24483185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id-ID"/>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16222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2822356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13E31D-E2AB-40D1-8B51-AFA5AFEF393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9345346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id-ID"/>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822588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921808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610747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520108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19046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id-ID"/>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53148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id-ID"/>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id-ID"/>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535701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210683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04845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72703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989233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13E31D-E2AB-40D1-8B51-AFA5AFEF393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4398948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476345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761653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875479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endParaRPr lang="en-US" dirty="0">
              <a:solidFill>
                <a:prstClr val="black">
                  <a:tint val="75000"/>
                </a:prstClr>
              </a:solidFill>
            </a:endParaRPr>
          </a:p>
        </p:txBody>
      </p:sp>
      <p:sp>
        <p:nvSpPr>
          <p:cNvPr id="5"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4"/>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5893889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dirty="0">
              <a:solidFill>
                <a:prstClr val="black">
                  <a:tint val="75000"/>
                </a:prstClr>
              </a:solidFill>
            </a:endParaRPr>
          </a:p>
        </p:txBody>
      </p:sp>
      <p:sp>
        <p:nvSpPr>
          <p:cNvPr id="5"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3"/>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5314478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endParaRPr lang="en-US" dirty="0">
              <a:solidFill>
                <a:prstClr val="black">
                  <a:tint val="75000"/>
                </a:prstClr>
              </a:solidFill>
            </a:endParaRPr>
          </a:p>
        </p:txBody>
      </p:sp>
      <p:sp>
        <p:nvSpPr>
          <p:cNvPr id="5"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8565140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1226016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Footer Placeholder 5"/>
          <p:cNvSpPr>
            <a:spLocks noGrp="1"/>
          </p:cNvSpPr>
          <p:nvPr>
            <p:ph type="ftr" sz="quarter" idx="11"/>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7" name="Slide Number Placeholder 6"/>
          <p:cNvSpPr>
            <a:spLocks noGrp="1"/>
          </p:cNvSpPr>
          <p:nvPr>
            <p:ph type="sldNum" sz="quarter" idx="12"/>
          </p:nvPr>
        </p:nvSpPr>
        <p:spPr/>
        <p:txBody>
          <a:body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346645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9383121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11"/>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244682867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11"/>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13733456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11"/>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316460212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4" name="Footer Placeholder 4"/>
          <p:cNvSpPr>
            <a:spLocks noGrp="1"/>
          </p:cNvSpPr>
          <p:nvPr>
            <p:ph type="ftr" sz="quarter" idx="11"/>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389769058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4" name="Footer Placeholder 4"/>
          <p:cNvSpPr>
            <a:spLocks noGrp="1"/>
          </p:cNvSpPr>
          <p:nvPr>
            <p:ph type="ftr" sz="quarter" idx="11"/>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44259210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5251929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1720629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4015297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13E31D-E2AB-40D1-8B51-AFA5AFEF393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8210162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15738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8096218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5792029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7129906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endParaRPr lang="en-US" dirty="0">
              <a:solidFill>
                <a:prstClr val="black">
                  <a:tint val="75000"/>
                </a:prstClr>
              </a:solidFill>
            </a:endParaRPr>
          </a:p>
        </p:txBody>
      </p:sp>
      <p:sp>
        <p:nvSpPr>
          <p:cNvPr id="5"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4"/>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426754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dirty="0">
              <a:solidFill>
                <a:prstClr val="black">
                  <a:tint val="75000"/>
                </a:prstClr>
              </a:solidFill>
            </a:endParaRPr>
          </a:p>
        </p:txBody>
      </p:sp>
      <p:sp>
        <p:nvSpPr>
          <p:cNvPr id="5"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3"/>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60223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endParaRPr lang="en-US" dirty="0">
              <a:solidFill>
                <a:prstClr val="black">
                  <a:tint val="75000"/>
                </a:prstClr>
              </a:solidFill>
            </a:endParaRPr>
          </a:p>
        </p:txBody>
      </p:sp>
      <p:sp>
        <p:nvSpPr>
          <p:cNvPr id="5"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0558692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6187911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Footer Placeholder 5"/>
          <p:cNvSpPr>
            <a:spLocks noGrp="1"/>
          </p:cNvSpPr>
          <p:nvPr>
            <p:ph type="ftr" sz="quarter" idx="11"/>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7" name="Slide Number Placeholder 6"/>
          <p:cNvSpPr>
            <a:spLocks noGrp="1"/>
          </p:cNvSpPr>
          <p:nvPr>
            <p:ph type="sldNum" sz="quarter" idx="12"/>
          </p:nvPr>
        </p:nvSpPr>
        <p:spPr/>
        <p:txBody>
          <a:body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30341669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11"/>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134082911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11"/>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61828644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11"/>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2225108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8532308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4" name="Footer Placeholder 4"/>
          <p:cNvSpPr>
            <a:spLocks noGrp="1"/>
          </p:cNvSpPr>
          <p:nvPr>
            <p:ph type="ftr" sz="quarter" idx="11"/>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138979308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4" name="Footer Placeholder 4"/>
          <p:cNvSpPr>
            <a:spLocks noGrp="1"/>
          </p:cNvSpPr>
          <p:nvPr>
            <p:ph type="ftr" sz="quarter" idx="11"/>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424254369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721858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4053211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5484299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13E31D-E2AB-40D1-8B51-AFA5AFEF393A}"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1860953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8586095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5905884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3945682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endParaRPr lang="en-US" dirty="0">
              <a:solidFill>
                <a:prstClr val="black">
                  <a:tint val="75000"/>
                </a:prstClr>
              </a:solidFill>
            </a:endParaRPr>
          </a:p>
        </p:txBody>
      </p:sp>
      <p:sp>
        <p:nvSpPr>
          <p:cNvPr id="5"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4"/>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18630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892918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dirty="0">
              <a:solidFill>
                <a:prstClr val="black">
                  <a:tint val="75000"/>
                </a:prstClr>
              </a:solidFill>
            </a:endParaRPr>
          </a:p>
        </p:txBody>
      </p:sp>
      <p:sp>
        <p:nvSpPr>
          <p:cNvPr id="5"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3"/>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9998346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endParaRPr lang="en-US" dirty="0">
              <a:solidFill>
                <a:prstClr val="black">
                  <a:tint val="75000"/>
                </a:prstClr>
              </a:solidFill>
            </a:endParaRPr>
          </a:p>
        </p:txBody>
      </p:sp>
      <p:sp>
        <p:nvSpPr>
          <p:cNvPr id="5"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7344849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2939075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Footer Placeholder 5"/>
          <p:cNvSpPr>
            <a:spLocks noGrp="1"/>
          </p:cNvSpPr>
          <p:nvPr>
            <p:ph type="ftr" sz="quarter" idx="11"/>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7" name="Slide Number Placeholder 6"/>
          <p:cNvSpPr>
            <a:spLocks noGrp="1"/>
          </p:cNvSpPr>
          <p:nvPr>
            <p:ph type="sldNum" sz="quarter" idx="12"/>
          </p:nvPr>
        </p:nvSpPr>
        <p:spPr/>
        <p:txBody>
          <a:body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413536441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11"/>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309545486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11"/>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79670805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11"/>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140145282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4" name="Footer Placeholder 4"/>
          <p:cNvSpPr>
            <a:spLocks noGrp="1"/>
          </p:cNvSpPr>
          <p:nvPr>
            <p:ph type="ftr" sz="quarter" idx="11"/>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11567801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4" name="Footer Placeholder 4"/>
          <p:cNvSpPr>
            <a:spLocks noGrp="1"/>
          </p:cNvSpPr>
          <p:nvPr>
            <p:ph type="ftr" sz="quarter" idx="11"/>
          </p:nvPr>
        </p:nvSpPr>
        <p:spPr/>
        <p:txBody>
          <a:body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250063613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7518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1.jp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4.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theme" Target="../theme/theme5.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theme" Target="../theme/theme6.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slideLayout" Target="../slideLayouts/slideLayout96.xml"/><Relationship Id="rId18" Type="http://schemas.openxmlformats.org/officeDocument/2006/relationships/theme" Target="../theme/theme7.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17" Type="http://schemas.openxmlformats.org/officeDocument/2006/relationships/slideLayout" Target="../slideLayouts/slideLayout100.xml"/><Relationship Id="rId2" Type="http://schemas.openxmlformats.org/officeDocument/2006/relationships/slideLayout" Target="../slideLayouts/slideLayout85.xml"/><Relationship Id="rId16" Type="http://schemas.openxmlformats.org/officeDocument/2006/relationships/slideLayout" Target="../slideLayouts/slideLayout99.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5" Type="http://schemas.openxmlformats.org/officeDocument/2006/relationships/slideLayout" Target="../slideLayouts/slideLayout9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slideLayout" Target="../slideLayouts/slideLayout9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8.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8.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1036550323"/>
      </p:ext>
    </p:extLst>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 id="2147484038" r:id="rId12"/>
    <p:sldLayoutId id="2147484129"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alphaModFix amt="10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3400" y="381000"/>
            <a:ext cx="8229600"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42107" y="1904999"/>
            <a:ext cx="7620893"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171427" y="6400800"/>
            <a:ext cx="1087325" cy="276228"/>
          </a:xfrm>
          <a:prstGeom prst="rect">
            <a:avLst/>
          </a:prstGeom>
        </p:spPr>
        <p:txBody>
          <a:bodyPr vert="horz" lIns="91440" tIns="45720" rIns="91440" bIns="45720" rtlCol="0" anchor="ctr"/>
          <a:lstStyle>
            <a:lvl1pPr algn="r">
              <a:defRPr sz="563">
                <a:solidFill>
                  <a:schemeClr val="tx1">
                    <a:tint val="75000"/>
                  </a:schemeClr>
                </a:solidFill>
              </a:defRPr>
            </a:lvl1pPr>
          </a:lstStyle>
          <a:p>
            <a:pPr eaLnBrk="1" fontAlgn="auto" hangingPunct="1">
              <a:spcBef>
                <a:spcPts val="0"/>
              </a:spcBef>
              <a:spcAft>
                <a:spcPts val="0"/>
              </a:spcAft>
            </a:pPr>
            <a:endParaRPr lang="en-US">
              <a:solidFill>
                <a:prstClr val="white">
                  <a:tint val="75000"/>
                </a:prstClr>
              </a:solidFill>
              <a:latin typeface="Corbel"/>
            </a:endParaRPr>
          </a:p>
        </p:txBody>
      </p:sp>
      <p:sp>
        <p:nvSpPr>
          <p:cNvPr id="5" name="Footer Placeholder 4"/>
          <p:cNvSpPr>
            <a:spLocks noGrp="1"/>
          </p:cNvSpPr>
          <p:nvPr>
            <p:ph type="ftr" sz="quarter" idx="3"/>
          </p:nvPr>
        </p:nvSpPr>
        <p:spPr>
          <a:xfrm>
            <a:off x="1142107" y="6400800"/>
            <a:ext cx="4916180" cy="276228"/>
          </a:xfrm>
          <a:prstGeom prst="rect">
            <a:avLst/>
          </a:prstGeom>
        </p:spPr>
        <p:txBody>
          <a:bodyPr vert="horz" lIns="91440" tIns="45720" rIns="91440" bIns="45720" rtlCol="0" anchor="ctr"/>
          <a:lstStyle>
            <a:lvl1pPr algn="l">
              <a:defRPr sz="563">
                <a:solidFill>
                  <a:schemeClr val="tx1">
                    <a:tint val="75000"/>
                  </a:schemeClr>
                </a:solidFill>
              </a:defRPr>
            </a:lvl1pPr>
          </a:lstStyle>
          <a:p>
            <a:pPr eaLnBrk="1" fontAlgn="auto" hangingPunct="1">
              <a:spcBef>
                <a:spcPts val="0"/>
              </a:spcBef>
              <a:spcAft>
                <a:spcPts val="0"/>
              </a:spcAft>
            </a:pPr>
            <a:endParaRPr lang="id-ID">
              <a:solidFill>
                <a:prstClr val="white">
                  <a:tint val="75000"/>
                </a:prstClr>
              </a:solidFill>
              <a:latin typeface="Corbel"/>
            </a:endParaRPr>
          </a:p>
        </p:txBody>
      </p:sp>
      <p:sp>
        <p:nvSpPr>
          <p:cNvPr id="6" name="Slide Number Placeholder 5"/>
          <p:cNvSpPr>
            <a:spLocks noGrp="1"/>
          </p:cNvSpPr>
          <p:nvPr>
            <p:ph type="sldNum" sz="quarter" idx="4"/>
          </p:nvPr>
        </p:nvSpPr>
        <p:spPr>
          <a:xfrm>
            <a:off x="7373078" y="6400800"/>
            <a:ext cx="628815" cy="276228"/>
          </a:xfrm>
          <a:prstGeom prst="rect">
            <a:avLst/>
          </a:prstGeom>
        </p:spPr>
        <p:txBody>
          <a:bodyPr vert="horz" lIns="91440" tIns="45720" rIns="91440" bIns="45720" rtlCol="0" anchor="ctr"/>
          <a:lstStyle>
            <a:lvl1pPr algn="r">
              <a:defRPr sz="563">
                <a:solidFill>
                  <a:schemeClr val="tx1">
                    <a:tint val="75000"/>
                  </a:schemeClr>
                </a:solidFill>
              </a:defRPr>
            </a:lvl1pPr>
          </a:lstStyle>
          <a:p>
            <a:pPr eaLnBrk="1" fontAlgn="auto" hangingPunct="1">
              <a:spcBef>
                <a:spcPts val="0"/>
              </a:spcBef>
              <a:spcAft>
                <a:spcPts val="0"/>
              </a:spcAft>
            </a:pPr>
            <a:fld id="{2A013F82-EE5E-44EE-A61D-E31C6657F26F}" type="slidenum">
              <a:rPr lang="id-ID" smtClean="0">
                <a:solidFill>
                  <a:prstClr val="white">
                    <a:tint val="75000"/>
                  </a:prstClr>
                </a:solidFill>
                <a:latin typeface="Corbel"/>
              </a:rPr>
              <a:pPr eaLnBrk="1" fontAlgn="auto" hangingPunct="1">
                <a:spcBef>
                  <a:spcPts val="0"/>
                </a:spcBef>
                <a:spcAft>
                  <a:spcPts val="0"/>
                </a:spcAft>
              </a:pPr>
              <a:t>‹#›</a:t>
            </a:fld>
            <a:endParaRPr lang="id-ID">
              <a:solidFill>
                <a:prstClr val="white">
                  <a:tint val="75000"/>
                </a:prstClr>
              </a:solidFill>
              <a:latin typeface="Corbel"/>
            </a:endParaRPr>
          </a:p>
        </p:txBody>
      </p:sp>
    </p:spTree>
    <p:extLst>
      <p:ext uri="{BB962C8B-B14F-4D97-AF65-F5344CB8AC3E}">
        <p14:creationId xmlns:p14="http://schemas.microsoft.com/office/powerpoint/2010/main" val="97412981"/>
      </p:ext>
    </p:extLst>
  </p:cSld>
  <p:clrMap bg1="dk1" tx1="lt1" bg2="dk2" tx2="lt2" accent1="accent1" accent2="accent2" accent3="accent3" accent4="accent4" accent5="accent5" accent6="accent6" hlink="hlink" folHlink="folHlink"/>
  <p:sldLayoutIdLst>
    <p:sldLayoutId id="2147484040" r:id="rId1"/>
    <p:sldLayoutId id="2147484041" r:id="rId2"/>
    <p:sldLayoutId id="2147484042" r:id="rId3"/>
    <p:sldLayoutId id="2147484043" r:id="rId4"/>
    <p:sldLayoutId id="2147484044" r:id="rId5"/>
    <p:sldLayoutId id="2147484045" r:id="rId6"/>
    <p:sldLayoutId id="2147484046" r:id="rId7"/>
    <p:sldLayoutId id="2147484047" r:id="rId8"/>
    <p:sldLayoutId id="2147484048" r:id="rId9"/>
    <p:sldLayoutId id="2147484049" r:id="rId10"/>
    <p:sldLayoutId id="2147484050" r:id="rId11"/>
    <p:sldLayoutId id="2147484051" r:id="rId12"/>
    <p:sldLayoutId id="2147484052" r:id="rId13"/>
    <p:sldLayoutId id="2147484053"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514496" rtl="0" eaLnBrk="1" latinLnBrk="0" hangingPunct="1">
        <a:lnSpc>
          <a:spcPct val="90000"/>
        </a:lnSpc>
        <a:spcBef>
          <a:spcPct val="0"/>
        </a:spcBef>
        <a:buNone/>
        <a:defRPr sz="3300" kern="1200" spc="56" baseline="0">
          <a:solidFill>
            <a:schemeClr val="tx1"/>
          </a:solidFill>
          <a:latin typeface="+mj-lt"/>
          <a:ea typeface="+mj-ea"/>
          <a:cs typeface="+mj-cs"/>
        </a:defRPr>
      </a:lvl1pPr>
    </p:titleStyle>
    <p:bodyStyle>
      <a:lvl1pPr marL="125945" indent="-125945" algn="l" defTabSz="514496" rtl="0" eaLnBrk="1" latinLnBrk="0" hangingPunct="1">
        <a:lnSpc>
          <a:spcPct val="90000"/>
        </a:lnSpc>
        <a:spcBef>
          <a:spcPts val="1013"/>
        </a:spcBef>
        <a:buClr>
          <a:schemeClr val="accent1"/>
        </a:buClr>
        <a:buSzPct val="100000"/>
        <a:buFont typeface="Arial" pitchFamily="34" charset="0"/>
        <a:buChar char="•"/>
        <a:defRPr sz="2400" kern="1200">
          <a:solidFill>
            <a:schemeClr val="tx1"/>
          </a:solidFill>
          <a:latin typeface="+mn-lt"/>
          <a:ea typeface="+mn-ea"/>
          <a:cs typeface="+mn-cs"/>
        </a:defRPr>
      </a:lvl1pPr>
      <a:lvl2pPr marL="260820" indent="-130411" algn="l" defTabSz="514496" rtl="0" eaLnBrk="1" latinLnBrk="0" hangingPunct="1">
        <a:lnSpc>
          <a:spcPct val="90000"/>
        </a:lnSpc>
        <a:spcBef>
          <a:spcPts val="675"/>
        </a:spcBef>
        <a:buClr>
          <a:schemeClr val="accent1"/>
        </a:buClr>
        <a:buSzPct val="100000"/>
        <a:buFont typeface="Arial" pitchFamily="34" charset="0"/>
        <a:buChar char="•"/>
        <a:defRPr sz="1800" kern="1200">
          <a:solidFill>
            <a:schemeClr val="tx1"/>
          </a:solidFill>
          <a:latin typeface="+mn-lt"/>
          <a:ea typeface="+mn-ea"/>
          <a:cs typeface="+mn-cs"/>
        </a:defRPr>
      </a:lvl2pPr>
      <a:lvl3pPr marL="384086" indent="-123265" algn="l" defTabSz="514496" rtl="0" eaLnBrk="1" latinLnBrk="0" hangingPunct="1">
        <a:lnSpc>
          <a:spcPct val="90000"/>
        </a:lnSpc>
        <a:spcBef>
          <a:spcPts val="338"/>
        </a:spcBef>
        <a:buClr>
          <a:schemeClr val="accent1"/>
        </a:buClr>
        <a:buSzPct val="100000"/>
        <a:buFont typeface="Arial" pitchFamily="34" charset="0"/>
        <a:buChar char="•"/>
        <a:defRPr sz="1500" kern="1200">
          <a:solidFill>
            <a:schemeClr val="tx1"/>
          </a:solidFill>
          <a:latin typeface="+mn-lt"/>
          <a:ea typeface="+mn-ea"/>
          <a:cs typeface="+mn-cs"/>
        </a:defRPr>
      </a:lvl3pPr>
      <a:lvl4pPr marL="482339" indent="-98255" algn="l" defTabSz="514496" rtl="0" eaLnBrk="1" latinLnBrk="0" hangingPunct="1">
        <a:lnSpc>
          <a:spcPct val="90000"/>
        </a:lnSpc>
        <a:spcBef>
          <a:spcPts val="338"/>
        </a:spcBef>
        <a:buClr>
          <a:schemeClr val="accent1"/>
        </a:buClr>
        <a:buSzPct val="100000"/>
        <a:buFont typeface="Arial" pitchFamily="34" charset="0"/>
        <a:buChar char="•"/>
        <a:defRPr sz="1500" kern="1200">
          <a:solidFill>
            <a:schemeClr val="tx1"/>
          </a:solidFill>
          <a:latin typeface="+mn-lt"/>
          <a:ea typeface="+mn-ea"/>
          <a:cs typeface="+mn-cs"/>
        </a:defRPr>
      </a:lvl4pPr>
      <a:lvl5pPr marL="579701" indent="-97361" algn="l" defTabSz="514496" rtl="0" eaLnBrk="1" latinLnBrk="0" hangingPunct="1">
        <a:lnSpc>
          <a:spcPct val="90000"/>
        </a:lnSpc>
        <a:spcBef>
          <a:spcPts val="338"/>
        </a:spcBef>
        <a:buClr>
          <a:schemeClr val="accent1"/>
        </a:buClr>
        <a:buSzPct val="100000"/>
        <a:buFont typeface="Arial" pitchFamily="34" charset="0"/>
        <a:buChar char="•"/>
        <a:defRPr sz="1500" kern="1200">
          <a:solidFill>
            <a:schemeClr val="tx1"/>
          </a:solidFill>
          <a:latin typeface="+mn-lt"/>
          <a:ea typeface="+mn-ea"/>
          <a:cs typeface="+mn-cs"/>
        </a:defRPr>
      </a:lvl5pPr>
      <a:lvl6pPr marL="679134" indent="-97754" algn="l" defTabSz="514496" rtl="0" eaLnBrk="1" latinLnBrk="0" hangingPunct="1">
        <a:spcBef>
          <a:spcPts val="338"/>
        </a:spcBef>
        <a:buClr>
          <a:schemeClr val="accent1"/>
        </a:buClr>
        <a:buFont typeface="Arial" pitchFamily="34" charset="0"/>
        <a:buChar char="•"/>
        <a:defRPr sz="900" kern="1200">
          <a:solidFill>
            <a:schemeClr val="tx1"/>
          </a:solidFill>
          <a:latin typeface="+mn-lt"/>
          <a:ea typeface="+mn-ea"/>
          <a:cs typeface="+mn-cs"/>
        </a:defRPr>
      </a:lvl6pPr>
      <a:lvl7pPr marL="776888" indent="-97754" algn="l" defTabSz="514496" rtl="0" eaLnBrk="1" latinLnBrk="0" hangingPunct="1">
        <a:spcBef>
          <a:spcPts val="338"/>
        </a:spcBef>
        <a:buClr>
          <a:schemeClr val="accent1"/>
        </a:buClr>
        <a:buFont typeface="Arial" pitchFamily="34" charset="0"/>
        <a:buChar char="•"/>
        <a:defRPr sz="900" kern="1200">
          <a:solidFill>
            <a:schemeClr val="tx1"/>
          </a:solidFill>
          <a:latin typeface="+mn-lt"/>
          <a:ea typeface="+mn-ea"/>
          <a:cs typeface="+mn-cs"/>
        </a:defRPr>
      </a:lvl7pPr>
      <a:lvl8pPr marL="874643" indent="-97754" algn="l" defTabSz="514496" rtl="0" eaLnBrk="1" latinLnBrk="0" hangingPunct="1">
        <a:spcBef>
          <a:spcPts val="338"/>
        </a:spcBef>
        <a:buClr>
          <a:schemeClr val="accent1"/>
        </a:buClr>
        <a:buFont typeface="Arial" pitchFamily="34" charset="0"/>
        <a:buChar char="•"/>
        <a:defRPr sz="900" kern="1200">
          <a:solidFill>
            <a:schemeClr val="tx1"/>
          </a:solidFill>
          <a:latin typeface="+mn-lt"/>
          <a:ea typeface="+mn-ea"/>
          <a:cs typeface="+mn-cs"/>
        </a:defRPr>
      </a:lvl8pPr>
      <a:lvl9pPr marL="972397" indent="-97754" algn="l" defTabSz="514496" rtl="0" eaLnBrk="1" latinLnBrk="0" hangingPunct="1">
        <a:spcBef>
          <a:spcPts val="338"/>
        </a:spcBef>
        <a:buClr>
          <a:schemeClr val="accent1"/>
        </a:buClr>
        <a:buFont typeface="Arial" pitchFamily="34" charset="0"/>
        <a:buChar char="•"/>
        <a:defRPr sz="900" kern="1200">
          <a:solidFill>
            <a:schemeClr val="tx1"/>
          </a:solidFill>
          <a:latin typeface="+mn-lt"/>
          <a:ea typeface="+mn-ea"/>
          <a:cs typeface="+mn-cs"/>
        </a:defRPr>
      </a:lvl9pPr>
    </p:bodyStyle>
    <p:otherStyle>
      <a:defPPr>
        <a:defRPr/>
      </a:defPPr>
      <a:lvl1pPr marL="0" algn="l" defTabSz="514496" rtl="0" eaLnBrk="1" latinLnBrk="0" hangingPunct="1">
        <a:defRPr sz="1013" kern="1200">
          <a:solidFill>
            <a:schemeClr val="tx1"/>
          </a:solidFill>
          <a:latin typeface="+mn-lt"/>
          <a:ea typeface="+mn-ea"/>
          <a:cs typeface="+mn-cs"/>
        </a:defRPr>
      </a:lvl1pPr>
      <a:lvl2pPr marL="257248" algn="l" defTabSz="514496" rtl="0" eaLnBrk="1" latinLnBrk="0" hangingPunct="1">
        <a:defRPr sz="1013" kern="1200">
          <a:solidFill>
            <a:schemeClr val="tx1"/>
          </a:solidFill>
          <a:latin typeface="+mn-lt"/>
          <a:ea typeface="+mn-ea"/>
          <a:cs typeface="+mn-cs"/>
        </a:defRPr>
      </a:lvl2pPr>
      <a:lvl3pPr marL="514496" algn="l" defTabSz="514496" rtl="0" eaLnBrk="1" latinLnBrk="0" hangingPunct="1">
        <a:defRPr sz="1013" kern="1200">
          <a:solidFill>
            <a:schemeClr val="tx1"/>
          </a:solidFill>
          <a:latin typeface="+mn-lt"/>
          <a:ea typeface="+mn-ea"/>
          <a:cs typeface="+mn-cs"/>
        </a:defRPr>
      </a:lvl3pPr>
      <a:lvl4pPr marL="771743" algn="l" defTabSz="514496" rtl="0" eaLnBrk="1" latinLnBrk="0" hangingPunct="1">
        <a:defRPr sz="1013" kern="1200">
          <a:solidFill>
            <a:schemeClr val="tx1"/>
          </a:solidFill>
          <a:latin typeface="+mn-lt"/>
          <a:ea typeface="+mn-ea"/>
          <a:cs typeface="+mn-cs"/>
        </a:defRPr>
      </a:lvl4pPr>
      <a:lvl5pPr marL="1028992" algn="l" defTabSz="514496" rtl="0" eaLnBrk="1" latinLnBrk="0" hangingPunct="1">
        <a:defRPr sz="1013" kern="1200">
          <a:solidFill>
            <a:schemeClr val="tx1"/>
          </a:solidFill>
          <a:latin typeface="+mn-lt"/>
          <a:ea typeface="+mn-ea"/>
          <a:cs typeface="+mn-cs"/>
        </a:defRPr>
      </a:lvl5pPr>
      <a:lvl6pPr marL="1286240" algn="l" defTabSz="514496" rtl="0" eaLnBrk="1" latinLnBrk="0" hangingPunct="1">
        <a:defRPr sz="1013" kern="1200">
          <a:solidFill>
            <a:schemeClr val="tx1"/>
          </a:solidFill>
          <a:latin typeface="+mn-lt"/>
          <a:ea typeface="+mn-ea"/>
          <a:cs typeface="+mn-cs"/>
        </a:defRPr>
      </a:lvl6pPr>
      <a:lvl7pPr marL="1543487" algn="l" defTabSz="514496" rtl="0" eaLnBrk="1" latinLnBrk="0" hangingPunct="1">
        <a:defRPr sz="1013" kern="1200">
          <a:solidFill>
            <a:schemeClr val="tx1"/>
          </a:solidFill>
          <a:latin typeface="+mn-lt"/>
          <a:ea typeface="+mn-ea"/>
          <a:cs typeface="+mn-cs"/>
        </a:defRPr>
      </a:lvl7pPr>
      <a:lvl8pPr marL="1800735" algn="l" defTabSz="514496" rtl="0" eaLnBrk="1" latinLnBrk="0" hangingPunct="1">
        <a:defRPr sz="1013" kern="1200">
          <a:solidFill>
            <a:schemeClr val="tx1"/>
          </a:solidFill>
          <a:latin typeface="+mn-lt"/>
          <a:ea typeface="+mn-ea"/>
          <a:cs typeface="+mn-cs"/>
        </a:defRPr>
      </a:lvl8pPr>
      <a:lvl9pPr marL="2057983" algn="l" defTabSz="514496" rtl="0" eaLnBrk="1" latinLnBrk="0" hangingPunct="1">
        <a:defRPr sz="101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p15:clr>
            <a:srgbClr val="F26B43"/>
          </p15:clr>
        </p15:guide>
        <p15:guide id="2" orient="horz" pos="216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72BF09-18F4-446B-8285-3EA501A26B88}" type="slidenum">
              <a:rPr lang="id-ID" smtClean="0"/>
              <a:pPr/>
              <a:t>‹#›</a:t>
            </a:fld>
            <a:endParaRPr lang="id-ID"/>
          </a:p>
        </p:txBody>
      </p:sp>
    </p:spTree>
    <p:extLst>
      <p:ext uri="{BB962C8B-B14F-4D97-AF65-F5344CB8AC3E}">
        <p14:creationId xmlns:p14="http://schemas.microsoft.com/office/powerpoint/2010/main" val="2548292429"/>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513495634"/>
      </p:ext>
    </p:extLst>
  </p:cSld>
  <p:clrMap bg1="lt1" tx1="dk1" bg2="lt2" tx2="dk2" accent1="accent1" accent2="accent2" accent3="accent3" accent4="accent4" accent5="accent5" accent6="accent6" hlink="hlink" folHlink="folHlink"/>
  <p:sldLayoutIdLst>
    <p:sldLayoutId id="2147484131" r:id="rId1"/>
    <p:sldLayoutId id="2147484132" r:id="rId2"/>
    <p:sldLayoutId id="2147484133" r:id="rId3"/>
    <p:sldLayoutId id="2147484134" r:id="rId4"/>
    <p:sldLayoutId id="2147484135" r:id="rId5"/>
    <p:sldLayoutId id="2147484136" r:id="rId6"/>
    <p:sldLayoutId id="2147484137" r:id="rId7"/>
    <p:sldLayoutId id="2147484138" r:id="rId8"/>
    <p:sldLayoutId id="2147484139" r:id="rId9"/>
    <p:sldLayoutId id="2147484140" r:id="rId10"/>
    <p:sldLayoutId id="214748414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id-ID"/>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896416939"/>
      </p:ext>
    </p:extLst>
  </p:cSld>
  <p:clrMap bg1="dk1" tx1="lt1" bg2="dk2" tx2="lt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 id="2147484154" r:id="rId12"/>
    <p:sldLayoutId id="2147484155" r:id="rId13"/>
    <p:sldLayoutId id="2147484156" r:id="rId14"/>
    <p:sldLayoutId id="2147484157" r:id="rId15"/>
    <p:sldLayoutId id="2147484158" r:id="rId16"/>
    <p:sldLayoutId id="2147484159" r:id="rId17"/>
  </p:sldLayoutIdLst>
  <p:hf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3402010366"/>
      </p:ext>
    </p:extLst>
  </p:cSld>
  <p:clrMap bg1="dk1" tx1="lt1" bg2="dk2" tx2="lt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 id="2147484172" r:id="rId12"/>
    <p:sldLayoutId id="2147484173" r:id="rId13"/>
    <p:sldLayoutId id="2147484174" r:id="rId14"/>
    <p:sldLayoutId id="2147484175" r:id="rId15"/>
    <p:sldLayoutId id="2147484176" r:id="rId16"/>
    <p:sldLayoutId id="2147484177" r:id="rId17"/>
  </p:sldLayoutIdLst>
  <p:hf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2643636330"/>
      </p:ext>
    </p:extLst>
  </p:cSld>
  <p:clrMap bg1="dk1" tx1="lt1" bg2="dk2" tx2="lt2" accent1="accent1" accent2="accent2" accent3="accent3" accent4="accent4" accent5="accent5" accent6="accent6" hlink="hlink" folHlink="folHlink"/>
  <p:sldLayoutIdLst>
    <p:sldLayoutId id="2147484179" r:id="rId1"/>
    <p:sldLayoutId id="2147484180" r:id="rId2"/>
    <p:sldLayoutId id="2147484181" r:id="rId3"/>
    <p:sldLayoutId id="2147484182" r:id="rId4"/>
    <p:sldLayoutId id="2147484183" r:id="rId5"/>
    <p:sldLayoutId id="2147484184" r:id="rId6"/>
    <p:sldLayoutId id="2147484185" r:id="rId7"/>
    <p:sldLayoutId id="2147484186" r:id="rId8"/>
    <p:sldLayoutId id="2147484187" r:id="rId9"/>
    <p:sldLayoutId id="2147484188" r:id="rId10"/>
    <p:sldLayoutId id="2147484189" r:id="rId11"/>
    <p:sldLayoutId id="2147484190" r:id="rId12"/>
    <p:sldLayoutId id="2147484191" r:id="rId13"/>
    <p:sldLayoutId id="2147484192" r:id="rId14"/>
    <p:sldLayoutId id="2147484193" r:id="rId15"/>
    <p:sldLayoutId id="2147484194" r:id="rId16"/>
    <p:sldLayoutId id="2147484195"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342900" eaLnBrk="1" fontAlgn="auto" hangingPunct="1">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342900" eaLnBrk="1" fontAlgn="auto" hangingPunct="1">
              <a:spcBef>
                <a:spcPts val="0"/>
              </a:spcBef>
              <a:spcAft>
                <a:spcPts val="0"/>
              </a:spcAft>
            </a:pPr>
            <a:fld id="{4FAB73BC-B049-4115-A692-8D63A059BFB8}" type="slidenum">
              <a:rPr lang="en-US" smtClean="0">
                <a:solidFill>
                  <a:prstClr val="black">
                    <a:tint val="75000"/>
                  </a:prstClr>
                </a:solidFill>
                <a:latin typeface="Calibri" panose="020F0502020204030204"/>
              </a:rPr>
              <a:pPr defTabSz="342900" eaLnBrk="1" fontAlgn="auto" hangingPunct="1">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3009590343"/>
      </p:ext>
    </p:extLst>
  </p:cSld>
  <p:clrMap bg1="dk1" tx1="lt1" bg2="dk2" tx2="lt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4.xml.rels><?xml version="1.0" encoding="UTF-8" standalone="yes"?>
<Relationships xmlns="http://schemas.openxmlformats.org/package/2006/relationships"><Relationship Id="rId2" Type="http://schemas.openxmlformats.org/officeDocument/2006/relationships/hyperlink" Target="https://id.wikipedia.org/wiki/Bahasa_Prancis" TargetMode="External"/><Relationship Id="rId1" Type="http://schemas.openxmlformats.org/officeDocument/2006/relationships/slideLayout" Target="../slideLayouts/slideLayout10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9.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diagramLayout" Target="../diagrams/layout7.xml"/><Relationship Id="rId7" Type="http://schemas.openxmlformats.org/officeDocument/2006/relationships/customXml" Target="../ink/ink1.xml"/><Relationship Id="rId2" Type="http://schemas.openxmlformats.org/officeDocument/2006/relationships/diagramData" Target="../diagrams/data7.xml"/><Relationship Id="rId1" Type="http://schemas.openxmlformats.org/officeDocument/2006/relationships/slideLayout" Target="../slideLayouts/slideLayout8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85.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defRPr/>
            </a:pPr>
            <a:r>
              <a:rPr lang="id-ID" sz="4800" dirty="0" smtClean="0"/>
              <a:t>ETIKA PUBLIK</a:t>
            </a:r>
            <a:endParaRPr lang="id-ID" sz="4800" dirty="0"/>
          </a:p>
        </p:txBody>
      </p:sp>
      <p:sp>
        <p:nvSpPr>
          <p:cNvPr id="3" name="Subtitle 2"/>
          <p:cNvSpPr>
            <a:spLocks noGrp="1"/>
          </p:cNvSpPr>
          <p:nvPr>
            <p:ph type="subTitle" idx="1"/>
          </p:nvPr>
        </p:nvSpPr>
        <p:spPr/>
        <p:txBody>
          <a:bodyPr>
            <a:normAutofit/>
          </a:bodyPr>
          <a:lstStyle/>
          <a:p>
            <a:pPr>
              <a:buFont typeface="Arial" charset="0"/>
              <a:buNone/>
              <a:defRPr/>
            </a:pPr>
            <a:r>
              <a:rPr lang="id-ID" dirty="0">
                <a:latin typeface="Castellar" pitchFamily="18" charset="0"/>
              </a:rPr>
              <a:t>LATIHAN DASAR CPNS GOLONGAN III BPS ANGKATAN 4</a:t>
            </a:r>
            <a:r>
              <a:rPr lang="id-ID" dirty="0" smtClean="0">
                <a:latin typeface="Castellar" pitchFamily="18" charset="0"/>
              </a:rPr>
              <a:t>5 </a:t>
            </a:r>
            <a:r>
              <a:rPr lang="id-ID" dirty="0">
                <a:latin typeface="Castellar" pitchFamily="18" charset="0"/>
              </a:rPr>
              <a:t>TAHUN </a:t>
            </a:r>
            <a:r>
              <a:rPr lang="id-ID" dirty="0" smtClean="0">
                <a:latin typeface="Castellar" pitchFamily="18" charset="0"/>
              </a:rPr>
              <a:t>2019</a:t>
            </a:r>
            <a:endParaRPr lang="id-ID" dirty="0">
              <a:latin typeface="Castellar" pitchFamily="18" charset="0"/>
            </a:endParaRPr>
          </a:p>
        </p:txBody>
      </p:sp>
      <p:sp>
        <p:nvSpPr>
          <p:cNvPr id="4" name="TextBox 3"/>
          <p:cNvSpPr txBox="1"/>
          <p:nvPr/>
        </p:nvSpPr>
        <p:spPr>
          <a:xfrm>
            <a:off x="6324554" y="6324524"/>
            <a:ext cx="2621295" cy="369332"/>
          </a:xfrm>
          <a:prstGeom prst="rect">
            <a:avLst/>
          </a:prstGeom>
          <a:noFill/>
        </p:spPr>
        <p:txBody>
          <a:bodyPr wrap="none" rtlCol="0">
            <a:spAutoFit/>
          </a:bodyPr>
          <a:lstStyle/>
          <a:p>
            <a:r>
              <a:rPr lang="id-ID"/>
              <a:t>Jimmy Ludin, SST, M.Si</a:t>
            </a:r>
          </a:p>
        </p:txBody>
      </p:sp>
      <p:sp>
        <p:nvSpPr>
          <p:cNvPr id="5" name="Slide Number Placeholder 4"/>
          <p:cNvSpPr>
            <a:spLocks noGrp="1"/>
          </p:cNvSpPr>
          <p:nvPr>
            <p:ph type="sldNum" sz="quarter" idx="12"/>
          </p:nvPr>
        </p:nvSpPr>
        <p:spPr/>
        <p:txBody>
          <a:bodyPr/>
          <a:lstStyle/>
          <a:p>
            <a:fld id="{4FAB73BC-B049-4115-A692-8D63A059BFB8}" type="slidenum">
              <a:rPr lang="en-US" smtClean="0">
                <a:solidFill>
                  <a:prstClr val="black">
                    <a:tint val="75000"/>
                  </a:prstClr>
                </a:solidFill>
              </a:rPr>
              <a:pPr/>
              <a:t>1</a:t>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fontAlgn="auto" hangingPunct="1">
              <a:spcAft>
                <a:spcPts val="0"/>
              </a:spcAft>
              <a:defRPr/>
            </a:pPr>
            <a:r>
              <a:rPr lang="en-US" altLang="en-US" dirty="0" err="1"/>
              <a:t>Pengertian</a:t>
            </a:r>
            <a:r>
              <a:rPr lang="en-US" altLang="en-US" dirty="0"/>
              <a:t> </a:t>
            </a:r>
            <a:r>
              <a:rPr lang="en-US" altLang="en-US" dirty="0" err="1" smtClean="0"/>
              <a:t>Etika</a:t>
            </a:r>
            <a:endParaRPr lang="en-US" altLang="en-US" dirty="0"/>
          </a:p>
        </p:txBody>
      </p:sp>
      <p:sp>
        <p:nvSpPr>
          <p:cNvPr id="3" name="Content Placeholder 2"/>
          <p:cNvSpPr>
            <a:spLocks noGrp="1"/>
          </p:cNvSpPr>
          <p:nvPr>
            <p:ph idx="1"/>
          </p:nvPr>
        </p:nvSpPr>
        <p:spPr>
          <a:xfrm>
            <a:off x="842489" y="1752644"/>
            <a:ext cx="7712075" cy="4233862"/>
          </a:xfrm>
        </p:spPr>
        <p:txBody>
          <a:bodyPr rtlCol="0">
            <a:normAutofit fontScale="92500" lnSpcReduction="10000"/>
          </a:bodyPr>
          <a:lstStyle/>
          <a:p>
            <a:pPr>
              <a:defRPr/>
            </a:pPr>
            <a:r>
              <a:rPr lang="en-US" sz="2400" dirty="0" err="1"/>
              <a:t>Weihrich</a:t>
            </a:r>
            <a:r>
              <a:rPr lang="en-US" sz="2400" dirty="0"/>
              <a:t> </a:t>
            </a:r>
            <a:r>
              <a:rPr lang="en-US" sz="2400" dirty="0" err="1"/>
              <a:t>dan</a:t>
            </a:r>
            <a:r>
              <a:rPr lang="en-US" sz="2400" dirty="0"/>
              <a:t> Koontz (2005:46) </a:t>
            </a:r>
            <a:r>
              <a:rPr lang="en-US" sz="2400" dirty="0" err="1"/>
              <a:t>mendefinisikan</a:t>
            </a:r>
            <a:r>
              <a:rPr lang="en-US" sz="2400" dirty="0"/>
              <a:t> </a:t>
            </a:r>
            <a:r>
              <a:rPr lang="en-US" sz="2400" dirty="0" err="1"/>
              <a:t>etika</a:t>
            </a:r>
            <a:r>
              <a:rPr lang="en-US" sz="2400" dirty="0"/>
              <a:t> </a:t>
            </a:r>
            <a:r>
              <a:rPr lang="en-US" sz="2400" dirty="0" err="1"/>
              <a:t>sebagai</a:t>
            </a:r>
            <a:r>
              <a:rPr lang="en-US" sz="2400" dirty="0"/>
              <a:t> </a:t>
            </a:r>
            <a:r>
              <a:rPr lang="en-US" sz="2400" i="1" dirty="0"/>
              <a:t>“the </a:t>
            </a:r>
            <a:r>
              <a:rPr lang="en-US" sz="2400" i="1" dirty="0" err="1"/>
              <a:t>dicipline</a:t>
            </a:r>
            <a:r>
              <a:rPr lang="en-US" sz="2400" i="1" dirty="0"/>
              <a:t> dealing with what is </a:t>
            </a:r>
            <a:r>
              <a:rPr lang="en-US" sz="2400" b="1" i="1" dirty="0"/>
              <a:t>good</a:t>
            </a:r>
            <a:r>
              <a:rPr lang="en-US" sz="2400" i="1" dirty="0"/>
              <a:t> and </a:t>
            </a:r>
            <a:r>
              <a:rPr lang="en-US" sz="2400" b="1" i="1" dirty="0"/>
              <a:t>bad</a:t>
            </a:r>
            <a:r>
              <a:rPr lang="en-US" sz="2400" i="1" dirty="0"/>
              <a:t> and with </a:t>
            </a:r>
            <a:r>
              <a:rPr lang="en-US" sz="2400" b="1" i="1" dirty="0"/>
              <a:t>moral</a:t>
            </a:r>
            <a:r>
              <a:rPr lang="en-US" sz="2400" i="1" dirty="0"/>
              <a:t> duty and </a:t>
            </a:r>
            <a:r>
              <a:rPr lang="en-US" sz="2400" b="1" i="1" dirty="0"/>
              <a:t>obligation</a:t>
            </a:r>
            <a:r>
              <a:rPr lang="en-US" sz="2400" i="1" dirty="0"/>
              <a:t>”</a:t>
            </a:r>
            <a:r>
              <a:rPr lang="en-US" sz="2400" dirty="0"/>
              <a:t>. </a:t>
            </a:r>
            <a:endParaRPr lang="id-ID" sz="2400" dirty="0" smtClean="0"/>
          </a:p>
          <a:p>
            <a:pPr>
              <a:defRPr/>
            </a:pPr>
            <a:r>
              <a:rPr lang="en-US" sz="2400" dirty="0"/>
              <a:t>Collins </a:t>
            </a:r>
            <a:r>
              <a:rPr lang="en-US" sz="2400" dirty="0" err="1"/>
              <a:t>Cobuild</a:t>
            </a:r>
            <a:r>
              <a:rPr lang="en-US" sz="2400" dirty="0"/>
              <a:t> (1990:480) </a:t>
            </a:r>
            <a:r>
              <a:rPr lang="en-US" sz="2400" dirty="0" err="1"/>
              <a:t>mendefinisikan</a:t>
            </a:r>
            <a:r>
              <a:rPr lang="en-US" sz="2400" dirty="0"/>
              <a:t> </a:t>
            </a:r>
            <a:r>
              <a:rPr lang="en-US" sz="2400" dirty="0" err="1"/>
              <a:t>etika</a:t>
            </a:r>
            <a:r>
              <a:rPr lang="en-US" sz="2400" dirty="0"/>
              <a:t> </a:t>
            </a:r>
            <a:r>
              <a:rPr lang="en-US" sz="2400" dirty="0" err="1"/>
              <a:t>sebagai</a:t>
            </a:r>
            <a:r>
              <a:rPr lang="en-US" sz="2400" dirty="0"/>
              <a:t> </a:t>
            </a:r>
            <a:r>
              <a:rPr lang="en-US" sz="2400" i="1" dirty="0"/>
              <a:t>“an idea or </a:t>
            </a:r>
            <a:r>
              <a:rPr lang="en-US" sz="2400" b="1" i="1" dirty="0"/>
              <a:t>moral</a:t>
            </a:r>
            <a:r>
              <a:rPr lang="en-US" sz="2400" i="1" dirty="0"/>
              <a:t> belief that influences the </a:t>
            </a:r>
            <a:r>
              <a:rPr lang="en-US" sz="2400" b="1" i="1" dirty="0" err="1"/>
              <a:t>behaviour</a:t>
            </a:r>
            <a:r>
              <a:rPr lang="en-US" sz="2400" i="1" dirty="0"/>
              <a:t>, </a:t>
            </a:r>
            <a:r>
              <a:rPr lang="en-US" sz="2400" b="1" i="1" dirty="0"/>
              <a:t>attitudes</a:t>
            </a:r>
            <a:r>
              <a:rPr lang="en-US" sz="2400" i="1" dirty="0"/>
              <a:t> and </a:t>
            </a:r>
            <a:r>
              <a:rPr lang="en-US" sz="2400" b="1" i="1" dirty="0"/>
              <a:t>philosophy of life </a:t>
            </a:r>
            <a:r>
              <a:rPr lang="en-US" sz="2400" i="1" dirty="0"/>
              <a:t>of a group of people”</a:t>
            </a:r>
            <a:r>
              <a:rPr lang="en-US" sz="2400" dirty="0"/>
              <a:t>. </a:t>
            </a:r>
            <a:endParaRPr lang="id-ID" sz="2400" dirty="0" smtClean="0"/>
          </a:p>
          <a:p>
            <a:pPr>
              <a:defRPr/>
            </a:pPr>
            <a:r>
              <a:rPr lang="id-ID" sz="2400" dirty="0" err="1"/>
              <a:t>Ricocur</a:t>
            </a:r>
            <a:r>
              <a:rPr lang="id-ID" sz="2400" dirty="0"/>
              <a:t> (1990) mendefinisikan etika sebagai </a:t>
            </a:r>
            <a:r>
              <a:rPr lang="id-ID" sz="2400" b="1" dirty="0"/>
              <a:t>tujuan hidup yang baik </a:t>
            </a:r>
            <a:r>
              <a:rPr lang="id-ID" sz="2400" dirty="0"/>
              <a:t>bersama dan untuk orang lain di dalam institusi yang adil </a:t>
            </a:r>
            <a:endParaRPr lang="id-ID" sz="2400" dirty="0" smtClean="0"/>
          </a:p>
          <a:p>
            <a:pPr>
              <a:defRPr/>
            </a:pPr>
            <a:r>
              <a:rPr lang="en-US" sz="2400" dirty="0" err="1"/>
              <a:t>etika</a:t>
            </a:r>
            <a:r>
              <a:rPr lang="en-US" sz="2400" dirty="0"/>
              <a:t> </a:t>
            </a:r>
            <a:r>
              <a:rPr lang="en-US" sz="2400" dirty="0" err="1"/>
              <a:t>lebih</a:t>
            </a:r>
            <a:r>
              <a:rPr lang="en-US" sz="2400" dirty="0"/>
              <a:t> </a:t>
            </a:r>
            <a:r>
              <a:rPr lang="en-US" sz="2400" dirty="0" err="1"/>
              <a:t>dipahami</a:t>
            </a:r>
            <a:r>
              <a:rPr lang="en-US" sz="2400" dirty="0"/>
              <a:t> </a:t>
            </a:r>
            <a:r>
              <a:rPr lang="en-US" sz="2400" dirty="0" err="1"/>
              <a:t>sebagai</a:t>
            </a:r>
            <a:r>
              <a:rPr lang="en-US" sz="2400" dirty="0"/>
              <a:t> </a:t>
            </a:r>
            <a:r>
              <a:rPr lang="en-US" sz="2400" dirty="0" err="1"/>
              <a:t>refleksi</a:t>
            </a:r>
            <a:r>
              <a:rPr lang="en-US" sz="2400" dirty="0"/>
              <a:t> </a:t>
            </a:r>
            <a:r>
              <a:rPr lang="en-US" sz="2400" dirty="0" err="1"/>
              <a:t>atas</a:t>
            </a:r>
            <a:r>
              <a:rPr lang="en-US" sz="2400" dirty="0"/>
              <a:t> </a:t>
            </a:r>
            <a:r>
              <a:rPr lang="en-US" sz="2400" b="1" dirty="0" err="1"/>
              <a:t>baik</a:t>
            </a:r>
            <a:r>
              <a:rPr lang="en-US" sz="2400" b="1" dirty="0"/>
              <a:t>/</a:t>
            </a:r>
            <a:r>
              <a:rPr lang="en-US" sz="2400" b="1" dirty="0" err="1"/>
              <a:t>buruk</a:t>
            </a:r>
            <a:r>
              <a:rPr lang="en-US" sz="2400" dirty="0"/>
              <a:t>, </a:t>
            </a:r>
            <a:r>
              <a:rPr lang="en-US" sz="2400" b="1" dirty="0" err="1"/>
              <a:t>benar</a:t>
            </a:r>
            <a:r>
              <a:rPr lang="en-US" sz="2400" b="1" dirty="0"/>
              <a:t>/</a:t>
            </a:r>
            <a:r>
              <a:rPr lang="en-US" sz="2400" b="1" dirty="0" err="1"/>
              <a:t>salah</a:t>
            </a:r>
            <a:r>
              <a:rPr lang="en-US" sz="2400" dirty="0"/>
              <a:t> yang </a:t>
            </a:r>
            <a:r>
              <a:rPr lang="en-US" sz="2400" dirty="0" err="1"/>
              <a:t>harus</a:t>
            </a:r>
            <a:r>
              <a:rPr lang="en-US" sz="2400" dirty="0"/>
              <a:t> </a:t>
            </a:r>
            <a:r>
              <a:rPr lang="en-US" sz="2400" dirty="0" err="1"/>
              <a:t>dilakukan</a:t>
            </a:r>
            <a:r>
              <a:rPr lang="en-US" sz="2400" dirty="0"/>
              <a:t> </a:t>
            </a:r>
            <a:r>
              <a:rPr lang="en-US" sz="2400" dirty="0" err="1"/>
              <a:t>atau</a:t>
            </a:r>
            <a:r>
              <a:rPr lang="en-US" sz="2400" dirty="0"/>
              <a:t> </a:t>
            </a:r>
            <a:r>
              <a:rPr lang="en-US" sz="2400" dirty="0" err="1"/>
              <a:t>bagaimana</a:t>
            </a:r>
            <a:r>
              <a:rPr lang="en-US" sz="2400" dirty="0"/>
              <a:t> </a:t>
            </a:r>
            <a:r>
              <a:rPr lang="en-US" sz="2400" dirty="0" err="1"/>
              <a:t>melakukan</a:t>
            </a:r>
            <a:r>
              <a:rPr lang="en-US" sz="2400" dirty="0"/>
              <a:t> yang </a:t>
            </a:r>
            <a:r>
              <a:rPr lang="en-US" sz="2400" dirty="0" err="1"/>
              <a:t>baik</a:t>
            </a:r>
            <a:r>
              <a:rPr lang="en-US" sz="2400" dirty="0"/>
              <a:t> </a:t>
            </a:r>
            <a:r>
              <a:rPr lang="en-US" sz="2400" dirty="0" err="1"/>
              <a:t>atau</a:t>
            </a:r>
            <a:r>
              <a:rPr lang="en-US" sz="2400" dirty="0"/>
              <a:t> </a:t>
            </a:r>
            <a:r>
              <a:rPr lang="en-US" sz="2400" dirty="0" err="1"/>
              <a:t>benar</a:t>
            </a:r>
            <a:r>
              <a:rPr lang="en-US" sz="2400" dirty="0"/>
              <a:t>, </a:t>
            </a:r>
            <a:r>
              <a:rPr lang="en-US" sz="2400" dirty="0" err="1"/>
              <a:t>sedangkan</a:t>
            </a:r>
            <a:r>
              <a:rPr lang="en-US" sz="2400" dirty="0"/>
              <a:t> </a:t>
            </a:r>
            <a:r>
              <a:rPr lang="en-US" sz="2400" b="1" dirty="0"/>
              <a:t>moral</a:t>
            </a:r>
            <a:r>
              <a:rPr lang="en-US" sz="2400" dirty="0"/>
              <a:t> </a:t>
            </a:r>
            <a:r>
              <a:rPr lang="en-US" sz="2400" dirty="0" err="1"/>
              <a:t>mengacu</a:t>
            </a:r>
            <a:r>
              <a:rPr lang="en-US" sz="2400" dirty="0"/>
              <a:t> </a:t>
            </a:r>
            <a:r>
              <a:rPr lang="en-US" sz="2400" dirty="0" err="1"/>
              <a:t>pada</a:t>
            </a:r>
            <a:r>
              <a:rPr lang="en-US" sz="2400" dirty="0"/>
              <a:t> </a:t>
            </a:r>
            <a:r>
              <a:rPr lang="en-US" sz="2400" b="1" dirty="0" err="1"/>
              <a:t>kewajiban</a:t>
            </a:r>
            <a:r>
              <a:rPr lang="en-US" sz="2400" dirty="0"/>
              <a:t> </a:t>
            </a:r>
            <a:r>
              <a:rPr lang="en-US" sz="2400" dirty="0" err="1"/>
              <a:t>untuk</a:t>
            </a:r>
            <a:r>
              <a:rPr lang="en-US" sz="2400" dirty="0"/>
              <a:t> </a:t>
            </a:r>
            <a:r>
              <a:rPr lang="en-US" sz="2400" dirty="0" err="1"/>
              <a:t>melakukan</a:t>
            </a:r>
            <a:r>
              <a:rPr lang="en-US" sz="2400" dirty="0"/>
              <a:t> yang </a:t>
            </a:r>
            <a:r>
              <a:rPr lang="en-US" sz="2400" dirty="0" err="1"/>
              <a:t>baik</a:t>
            </a:r>
            <a:r>
              <a:rPr lang="en-US" sz="2400" dirty="0"/>
              <a:t> </a:t>
            </a:r>
            <a:r>
              <a:rPr lang="en-US" sz="2400" dirty="0" err="1"/>
              <a:t>atau</a:t>
            </a:r>
            <a:r>
              <a:rPr lang="en-US" sz="2400" dirty="0"/>
              <a:t> </a:t>
            </a:r>
            <a:r>
              <a:rPr lang="en-US" sz="2400" dirty="0" err="1"/>
              <a:t>apa</a:t>
            </a:r>
            <a:r>
              <a:rPr lang="en-US" sz="2400" dirty="0"/>
              <a:t> yang </a:t>
            </a:r>
            <a:r>
              <a:rPr lang="en-US" sz="2400" dirty="0" err="1"/>
              <a:t>seharusnya</a:t>
            </a:r>
            <a:r>
              <a:rPr lang="en-US" sz="2400" dirty="0"/>
              <a:t> </a:t>
            </a:r>
            <a:r>
              <a:rPr lang="en-US" sz="2400" dirty="0" err="1"/>
              <a:t>dilakukan</a:t>
            </a:r>
            <a:r>
              <a:rPr lang="en-US" sz="2400" dirty="0"/>
              <a:t>.</a:t>
            </a:r>
          </a:p>
        </p:txBody>
      </p:sp>
      <p:sp>
        <p:nvSpPr>
          <p:cNvPr id="2" name="Slide Number Placeholder 1"/>
          <p:cNvSpPr>
            <a:spLocks noGrp="1"/>
          </p:cNvSpPr>
          <p:nvPr>
            <p:ph type="sldNum" sz="quarter" idx="12"/>
          </p:nvPr>
        </p:nvSpPr>
        <p:spPr/>
        <p:txBody>
          <a:bodyPr/>
          <a:lstStyle/>
          <a:p>
            <a:fld id="{6113E31D-E2AB-40D1-8B51-AFA5AFEF393A}" type="slidenum">
              <a:rPr lang="en-US" smtClean="0">
                <a:solidFill>
                  <a:prstClr val="black">
                    <a:tint val="75000"/>
                  </a:prstClr>
                </a:solidFill>
              </a:rPr>
              <a:pPr/>
              <a:t>10</a:t>
            </a:fld>
            <a:endParaRPr lang="en-US" dirty="0">
              <a:solidFill>
                <a:prstClr val="black">
                  <a:tint val="75000"/>
                </a:prstClr>
              </a:solidFill>
            </a:endParaRPr>
          </a:p>
        </p:txBody>
      </p:sp>
    </p:spTree>
    <p:extLst>
      <p:ext uri="{BB962C8B-B14F-4D97-AF65-F5344CB8AC3E}">
        <p14:creationId xmlns:p14="http://schemas.microsoft.com/office/powerpoint/2010/main" val="28323360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Masih Pengertian Etika</a:t>
            </a:r>
            <a:endParaRPr lang="id-ID" dirty="0"/>
          </a:p>
        </p:txBody>
      </p:sp>
      <p:sp>
        <p:nvSpPr>
          <p:cNvPr id="3" name="Content Placeholder 2"/>
          <p:cNvSpPr>
            <a:spLocks noGrp="1"/>
          </p:cNvSpPr>
          <p:nvPr>
            <p:ph idx="1"/>
          </p:nvPr>
        </p:nvSpPr>
        <p:spPr/>
        <p:txBody>
          <a:bodyPr>
            <a:normAutofit fontScale="85000" lnSpcReduction="20000"/>
          </a:bodyPr>
          <a:lstStyle/>
          <a:p>
            <a:r>
              <a:rPr lang="id-ID" b="1" dirty="0" smtClean="0"/>
              <a:t>etika publik </a:t>
            </a:r>
            <a:r>
              <a:rPr lang="id-ID" dirty="0" smtClean="0"/>
              <a:t>adalah refleksi tentang standar/norma yang menentukan baik/buruk, benar/salah perilaku, tindakan dan keputusan untuk mengarahkan kebijakan publik </a:t>
            </a:r>
            <a:r>
              <a:rPr lang="id-ID" b="1" dirty="0" smtClean="0"/>
              <a:t>dalam rangka menjalankan tanggung jawab pelayanan publik</a:t>
            </a:r>
          </a:p>
          <a:p>
            <a:r>
              <a:rPr lang="id-ID" dirty="0"/>
              <a:t>Menurut </a:t>
            </a:r>
            <a:r>
              <a:rPr lang="id-ID" dirty="0" err="1"/>
              <a:t>Azyumardi</a:t>
            </a:r>
            <a:r>
              <a:rPr lang="id-ID" dirty="0"/>
              <a:t> </a:t>
            </a:r>
            <a:r>
              <a:rPr lang="id-ID" dirty="0" err="1"/>
              <a:t>Azra</a:t>
            </a:r>
            <a:r>
              <a:rPr lang="id-ID" dirty="0"/>
              <a:t> (2012), etika juga dipandang sebagai karakter atau etos individu/kelompok berdasarkan </a:t>
            </a:r>
            <a:r>
              <a:rPr lang="id-ID" b="1" dirty="0"/>
              <a:t>nilai-nilai dan norma-norma luhur </a:t>
            </a:r>
            <a:endParaRPr lang="id-ID" b="1" dirty="0" smtClean="0"/>
          </a:p>
          <a:p>
            <a:r>
              <a:rPr lang="id-ID" b="1" dirty="0" smtClean="0"/>
              <a:t>etika tumpang tindih dengan moralitas dan/atau akhlak dan/atau </a:t>
            </a:r>
            <a:r>
              <a:rPr lang="id-ID" b="1" dirty="0" err="1" smtClean="0"/>
              <a:t>social</a:t>
            </a:r>
            <a:r>
              <a:rPr lang="id-ID" b="1" dirty="0" smtClean="0"/>
              <a:t> </a:t>
            </a:r>
            <a:r>
              <a:rPr lang="id-ID" b="1" dirty="0" err="1" smtClean="0"/>
              <a:t>decorum</a:t>
            </a:r>
            <a:r>
              <a:rPr lang="id-ID" b="1" dirty="0" smtClean="0"/>
              <a:t> (kepantasan sosial)</a:t>
            </a:r>
          </a:p>
          <a:p>
            <a:r>
              <a:rPr lang="id-ID" dirty="0"/>
              <a:t>menurut </a:t>
            </a:r>
            <a:r>
              <a:rPr lang="id-ID" dirty="0" err="1"/>
              <a:t>Azyumardi</a:t>
            </a:r>
            <a:r>
              <a:rPr lang="id-ID" dirty="0"/>
              <a:t> </a:t>
            </a:r>
            <a:r>
              <a:rPr lang="id-ID" dirty="0" err="1"/>
              <a:t>Azra</a:t>
            </a:r>
            <a:r>
              <a:rPr lang="id-ID" dirty="0"/>
              <a:t>, nilai-nilai etika sebenarnya tidak hanya </a:t>
            </a:r>
            <a:r>
              <a:rPr lang="id-ID" b="1" dirty="0"/>
              <a:t>terkandung dalam ajaran agama </a:t>
            </a:r>
            <a:r>
              <a:rPr lang="id-ID" dirty="0"/>
              <a:t>dan ketentuan </a:t>
            </a:r>
            <a:r>
              <a:rPr lang="id-ID" b="1" dirty="0"/>
              <a:t>hukum</a:t>
            </a:r>
            <a:r>
              <a:rPr lang="id-ID" dirty="0"/>
              <a:t>, tetapi juga dalam </a:t>
            </a:r>
            <a:r>
              <a:rPr lang="id-ID" i="1" dirty="0" err="1"/>
              <a:t>social</a:t>
            </a:r>
            <a:r>
              <a:rPr lang="id-ID" i="1" dirty="0"/>
              <a:t> </a:t>
            </a:r>
            <a:r>
              <a:rPr lang="id-ID" i="1" dirty="0" err="1"/>
              <a:t>decorum</a:t>
            </a:r>
            <a:r>
              <a:rPr lang="id-ID" i="1" dirty="0"/>
              <a:t> </a:t>
            </a:r>
            <a:r>
              <a:rPr lang="id-ID" b="1" dirty="0"/>
              <a:t>berupa adat istiadat </a:t>
            </a:r>
            <a:r>
              <a:rPr lang="id-ID" dirty="0"/>
              <a:t>dan </a:t>
            </a:r>
            <a:r>
              <a:rPr lang="id-ID" b="1" dirty="0"/>
              <a:t>nilai luhur sosial budaya </a:t>
            </a:r>
            <a:r>
              <a:rPr lang="id-ID" dirty="0"/>
              <a:t>termasuk nilai-nilai luhur yang terkandung dalam </a:t>
            </a:r>
            <a:r>
              <a:rPr lang="id-ID" b="1" dirty="0"/>
              <a:t>ajaran Pancasila</a:t>
            </a:r>
          </a:p>
        </p:txBody>
      </p:sp>
      <p:sp>
        <p:nvSpPr>
          <p:cNvPr id="4" name="Slide Number Placeholder 3"/>
          <p:cNvSpPr>
            <a:spLocks noGrp="1"/>
          </p:cNvSpPr>
          <p:nvPr>
            <p:ph type="sldNum" sz="quarter" idx="12"/>
          </p:nvPr>
        </p:nvSpPr>
        <p:spPr/>
        <p:txBody>
          <a:bodyPr/>
          <a:lstStyle/>
          <a:p>
            <a:fld id="{6113E31D-E2AB-40D1-8B51-AFA5AFEF393A}" type="slidenum">
              <a:rPr lang="en-US" smtClean="0">
                <a:solidFill>
                  <a:prstClr val="black">
                    <a:tint val="75000"/>
                  </a:prstClr>
                </a:solidFill>
              </a:rPr>
              <a:pPr/>
              <a:t>11</a:t>
            </a:fld>
            <a:endParaRPr lang="en-US" dirty="0">
              <a:solidFill>
                <a:prstClr val="black">
                  <a:tint val="75000"/>
                </a:prstClr>
              </a:solidFill>
            </a:endParaRPr>
          </a:p>
        </p:txBody>
      </p:sp>
    </p:spTree>
    <p:extLst>
      <p:ext uri="{BB962C8B-B14F-4D97-AF65-F5344CB8AC3E}">
        <p14:creationId xmlns:p14="http://schemas.microsoft.com/office/powerpoint/2010/main" val="34368131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Masih Pengertian Etika juga</a:t>
            </a:r>
            <a:endParaRPr lang="id-ID" dirty="0"/>
          </a:p>
        </p:txBody>
      </p:sp>
      <p:sp>
        <p:nvSpPr>
          <p:cNvPr id="3" name="Content Placeholder 2"/>
          <p:cNvSpPr>
            <a:spLocks noGrp="1"/>
          </p:cNvSpPr>
          <p:nvPr>
            <p:ph idx="1"/>
          </p:nvPr>
        </p:nvSpPr>
        <p:spPr/>
        <p:txBody>
          <a:bodyPr>
            <a:normAutofit fontScale="85000" lnSpcReduction="20000"/>
          </a:bodyPr>
          <a:lstStyle/>
          <a:p>
            <a:r>
              <a:rPr lang="id-ID" dirty="0" smtClean="0"/>
              <a:t>Etika sebenarnya dapat dipahami sebagai </a:t>
            </a:r>
            <a:r>
              <a:rPr lang="id-ID" b="1" dirty="0" smtClean="0"/>
              <a:t>sistem penilaian perilaku </a:t>
            </a:r>
            <a:r>
              <a:rPr lang="id-ID" dirty="0" smtClean="0"/>
              <a:t>serta keyakinan untuk </a:t>
            </a:r>
            <a:r>
              <a:rPr lang="id-ID" b="1" dirty="0" smtClean="0"/>
              <a:t>menentukan perbuatan yang pantas </a:t>
            </a:r>
            <a:r>
              <a:rPr lang="id-ID" dirty="0" smtClean="0"/>
              <a:t>guna menjamin adanya perlindungan hak-hak individu, mencakup cara-cara dalam pengambilan keputusan untuk </a:t>
            </a:r>
            <a:r>
              <a:rPr lang="id-ID" b="1" dirty="0" smtClean="0"/>
              <a:t>membantu membedakan hal-hal yang baik dan yang buruk</a:t>
            </a:r>
            <a:r>
              <a:rPr lang="id-ID" dirty="0" smtClean="0"/>
              <a:t> serta mengarahkan </a:t>
            </a:r>
            <a:r>
              <a:rPr lang="id-ID" b="1" dirty="0" smtClean="0"/>
              <a:t>apa yang seharusnya dilakukan</a:t>
            </a:r>
            <a:r>
              <a:rPr lang="id-ID" dirty="0" smtClean="0"/>
              <a:t> sesuai nilai-nilai yang dianut (</a:t>
            </a:r>
            <a:r>
              <a:rPr lang="id-ID" dirty="0" err="1" smtClean="0"/>
              <a:t>Catalano</a:t>
            </a:r>
            <a:r>
              <a:rPr lang="id-ID" dirty="0" smtClean="0"/>
              <a:t>, 1991).</a:t>
            </a:r>
          </a:p>
          <a:p>
            <a:r>
              <a:rPr lang="id-ID" dirty="0"/>
              <a:t>Menurut Gene </a:t>
            </a:r>
            <a:r>
              <a:rPr lang="id-ID" dirty="0" err="1"/>
              <a:t>Blocker</a:t>
            </a:r>
            <a:r>
              <a:rPr lang="id-ID" dirty="0"/>
              <a:t>, etika merupakan </a:t>
            </a:r>
            <a:r>
              <a:rPr lang="id-ID" b="1" dirty="0"/>
              <a:t>cabang filsafat moral </a:t>
            </a:r>
            <a:r>
              <a:rPr lang="id-ID" dirty="0"/>
              <a:t>yang mencoba mencari jawaban untuk menentukan serta mempertahankan secara rasional teori yang berlaku secara umum </a:t>
            </a:r>
            <a:r>
              <a:rPr lang="id-ID" b="1" dirty="0"/>
              <a:t>tentang benar dan salah serta baik dan buruk </a:t>
            </a:r>
            <a:endParaRPr lang="id-ID" b="1" dirty="0" smtClean="0"/>
          </a:p>
          <a:p>
            <a:r>
              <a:rPr lang="id-ID" dirty="0"/>
              <a:t>Etika sebenarnya terkait dengan </a:t>
            </a:r>
            <a:r>
              <a:rPr lang="id-ID" b="1" dirty="0"/>
              <a:t>ajaran-ajaran moral </a:t>
            </a:r>
            <a:r>
              <a:rPr lang="id-ID" dirty="0"/>
              <a:t>yakni standar tentang </a:t>
            </a:r>
            <a:r>
              <a:rPr lang="id-ID" b="1" dirty="0"/>
              <a:t>benar dan salah </a:t>
            </a:r>
            <a:r>
              <a:rPr lang="id-ID" dirty="0"/>
              <a:t>yang dipelajari melalui proses hidup bermasyarakat</a:t>
            </a:r>
          </a:p>
        </p:txBody>
      </p:sp>
      <p:sp>
        <p:nvSpPr>
          <p:cNvPr id="4" name="Slide Number Placeholder 3"/>
          <p:cNvSpPr>
            <a:spLocks noGrp="1"/>
          </p:cNvSpPr>
          <p:nvPr>
            <p:ph type="sldNum" sz="quarter" idx="12"/>
          </p:nvPr>
        </p:nvSpPr>
        <p:spPr/>
        <p:txBody>
          <a:bodyPr/>
          <a:lstStyle/>
          <a:p>
            <a:fld id="{6113E31D-E2AB-40D1-8B51-AFA5AFEF393A}" type="slidenum">
              <a:rPr lang="en-US" smtClean="0">
                <a:solidFill>
                  <a:prstClr val="black">
                    <a:tint val="75000"/>
                  </a:prstClr>
                </a:solidFill>
              </a:rPr>
              <a:pPr/>
              <a:t>12</a:t>
            </a:fld>
            <a:endParaRPr lang="en-US" dirty="0">
              <a:solidFill>
                <a:prstClr val="black">
                  <a:tint val="75000"/>
                </a:prstClr>
              </a:solidFill>
            </a:endParaRPr>
          </a:p>
        </p:txBody>
      </p:sp>
    </p:spTree>
    <p:extLst>
      <p:ext uri="{BB962C8B-B14F-4D97-AF65-F5344CB8AC3E}">
        <p14:creationId xmlns:p14="http://schemas.microsoft.com/office/powerpoint/2010/main" val="1757068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Ini juga pengertian etika (dan yang </a:t>
            </a:r>
            <a:r>
              <a:rPr lang="id-ID" dirty="0" err="1" smtClean="0"/>
              <a:t>lainya</a:t>
            </a:r>
            <a:r>
              <a:rPr lang="id-ID" dirty="0" smtClean="0"/>
              <a:t>)</a:t>
            </a:r>
            <a:endParaRPr lang="id-ID" dirty="0"/>
          </a:p>
        </p:txBody>
      </p:sp>
      <p:sp>
        <p:nvSpPr>
          <p:cNvPr id="3" name="Content Placeholder 2"/>
          <p:cNvSpPr>
            <a:spLocks noGrp="1"/>
          </p:cNvSpPr>
          <p:nvPr>
            <p:ph idx="1"/>
          </p:nvPr>
        </p:nvSpPr>
        <p:spPr/>
        <p:txBody>
          <a:bodyPr>
            <a:normAutofit fontScale="77500" lnSpcReduction="20000"/>
          </a:bodyPr>
          <a:lstStyle/>
          <a:p>
            <a:r>
              <a:rPr lang="id-ID" b="1" dirty="0"/>
              <a:t>etika</a:t>
            </a:r>
            <a:r>
              <a:rPr lang="id-ID" i="1" dirty="0"/>
              <a:t>/</a:t>
            </a:r>
            <a:r>
              <a:rPr lang="id-ID" i="1" dirty="0" err="1"/>
              <a:t>eti·ka</a:t>
            </a:r>
            <a:r>
              <a:rPr lang="id-ID" i="1" dirty="0"/>
              <a:t>/</a:t>
            </a:r>
            <a:r>
              <a:rPr lang="id-ID" dirty="0"/>
              <a:t> /</a:t>
            </a:r>
            <a:r>
              <a:rPr lang="id-ID" dirty="0" err="1"/>
              <a:t>étika</a:t>
            </a:r>
            <a:r>
              <a:rPr lang="id-ID" dirty="0"/>
              <a:t>/ </a:t>
            </a:r>
            <a:r>
              <a:rPr lang="id-ID" i="1" dirty="0"/>
              <a:t>n</a:t>
            </a:r>
            <a:r>
              <a:rPr lang="id-ID" dirty="0"/>
              <a:t> ilmu tentang apa yang baik dan apa yang buruk dan tentang hak dan kewajiban moral (akhlak</a:t>
            </a:r>
            <a:r>
              <a:rPr lang="id-ID" dirty="0" smtClean="0"/>
              <a:t>)</a:t>
            </a:r>
          </a:p>
          <a:p>
            <a:r>
              <a:rPr lang="id-ID" b="1" dirty="0"/>
              <a:t>baik </a:t>
            </a:r>
            <a:r>
              <a:rPr lang="id-ID" i="1" dirty="0"/>
              <a:t>/</a:t>
            </a:r>
            <a:r>
              <a:rPr lang="id-ID" i="1" dirty="0" err="1"/>
              <a:t>ba·ik</a:t>
            </a:r>
            <a:r>
              <a:rPr lang="id-ID" i="1" dirty="0"/>
              <a:t> /</a:t>
            </a:r>
            <a:r>
              <a:rPr lang="id-ID" dirty="0"/>
              <a:t> </a:t>
            </a:r>
            <a:r>
              <a:rPr lang="id-ID" b="1" dirty="0"/>
              <a:t>1</a:t>
            </a:r>
            <a:r>
              <a:rPr lang="id-ID" dirty="0"/>
              <a:t> </a:t>
            </a:r>
            <a:r>
              <a:rPr lang="id-ID" i="1" dirty="0"/>
              <a:t>a</a:t>
            </a:r>
            <a:r>
              <a:rPr lang="id-ID" dirty="0"/>
              <a:t> elok; patut; teratur (apik, rapi, tidak ada celanya, dan </a:t>
            </a:r>
            <a:r>
              <a:rPr lang="id-ID" dirty="0" err="1"/>
              <a:t>sebagainya</a:t>
            </a:r>
            <a:r>
              <a:rPr lang="id-ID" dirty="0" smtClean="0"/>
              <a:t>);</a:t>
            </a:r>
            <a:r>
              <a:rPr lang="id-ID" dirty="0"/>
              <a:t> </a:t>
            </a:r>
            <a:r>
              <a:rPr lang="id-ID" b="1" dirty="0" smtClean="0"/>
              <a:t>4</a:t>
            </a:r>
            <a:r>
              <a:rPr lang="id-ID" dirty="0"/>
              <a:t> </a:t>
            </a:r>
            <a:r>
              <a:rPr lang="id-ID" i="1" dirty="0"/>
              <a:t>a</a:t>
            </a:r>
            <a:r>
              <a:rPr lang="id-ID" dirty="0"/>
              <a:t> tidak jahat (tentang kelakuan, budi pekerti, keturunan, dan </a:t>
            </a:r>
            <a:r>
              <a:rPr lang="id-ID" dirty="0" err="1"/>
              <a:t>sebagainya</a:t>
            </a:r>
            <a:r>
              <a:rPr lang="id-ID" dirty="0"/>
              <a:t>); </a:t>
            </a:r>
            <a:r>
              <a:rPr lang="id-ID" dirty="0" smtClean="0"/>
              <a:t>jujur;</a:t>
            </a:r>
            <a:r>
              <a:rPr lang="id-ID" dirty="0"/>
              <a:t> </a:t>
            </a:r>
            <a:r>
              <a:rPr lang="id-ID" b="1" dirty="0" smtClean="0"/>
              <a:t>10</a:t>
            </a:r>
            <a:r>
              <a:rPr lang="id-ID" dirty="0"/>
              <a:t> </a:t>
            </a:r>
            <a:r>
              <a:rPr lang="id-ID" i="1" dirty="0"/>
              <a:t>n</a:t>
            </a:r>
            <a:r>
              <a:rPr lang="id-ID" dirty="0"/>
              <a:t> kebaikan; kebajikan: </a:t>
            </a:r>
            <a:r>
              <a:rPr lang="id-ID" i="1" dirty="0"/>
              <a:t>kita wajib berbuat -- kepada semua orang</a:t>
            </a:r>
            <a:r>
              <a:rPr lang="id-ID" dirty="0" smtClean="0"/>
              <a:t>;</a:t>
            </a:r>
          </a:p>
          <a:p>
            <a:r>
              <a:rPr lang="id-ID" b="1" dirty="0"/>
              <a:t>buruk</a:t>
            </a:r>
            <a:r>
              <a:rPr lang="id-ID" b="1" baseline="30000" dirty="0"/>
              <a:t>1</a:t>
            </a:r>
            <a:r>
              <a:rPr lang="id-ID" i="1" dirty="0"/>
              <a:t>/</a:t>
            </a:r>
            <a:r>
              <a:rPr lang="id-ID" i="1" dirty="0" err="1"/>
              <a:t>bu·ruk</a:t>
            </a:r>
            <a:r>
              <a:rPr lang="id-ID" i="1" dirty="0"/>
              <a:t>/</a:t>
            </a:r>
            <a:r>
              <a:rPr lang="id-ID" dirty="0"/>
              <a:t> </a:t>
            </a:r>
            <a:r>
              <a:rPr lang="id-ID" i="1" dirty="0"/>
              <a:t>a</a:t>
            </a:r>
            <a:r>
              <a:rPr lang="id-ID" dirty="0"/>
              <a:t> </a:t>
            </a:r>
            <a:r>
              <a:rPr lang="id-ID" b="1" dirty="0" smtClean="0"/>
              <a:t>2</a:t>
            </a:r>
            <a:r>
              <a:rPr lang="id-ID" dirty="0"/>
              <a:t> (tentang kelakuan dan </a:t>
            </a:r>
            <a:r>
              <a:rPr lang="id-ID" dirty="0" err="1"/>
              <a:t>sebagainya</a:t>
            </a:r>
            <a:r>
              <a:rPr lang="id-ID" dirty="0"/>
              <a:t>) jahat; tidak menyenangkan: </a:t>
            </a:r>
            <a:r>
              <a:rPr lang="id-ID" i="1" dirty="0"/>
              <a:t>kelakuannya sangat --;</a:t>
            </a:r>
            <a:r>
              <a:rPr lang="id-ID" dirty="0"/>
              <a:t> </a:t>
            </a:r>
            <a:r>
              <a:rPr lang="id-ID" b="1" dirty="0"/>
              <a:t>3</a:t>
            </a:r>
            <a:r>
              <a:rPr lang="id-ID" dirty="0"/>
              <a:t> tidak cantik, tidak elok, jelek (tentang muka, rupa, dan </a:t>
            </a:r>
            <a:r>
              <a:rPr lang="id-ID" dirty="0" err="1"/>
              <a:t>sebagainya</a:t>
            </a:r>
            <a:r>
              <a:rPr lang="id-ID" dirty="0" smtClean="0"/>
              <a:t>);</a:t>
            </a:r>
          </a:p>
          <a:p>
            <a:r>
              <a:rPr lang="id-ID" b="1" dirty="0"/>
              <a:t>moral</a:t>
            </a:r>
            <a:r>
              <a:rPr lang="id-ID" i="1" dirty="0"/>
              <a:t>/</a:t>
            </a:r>
            <a:r>
              <a:rPr lang="id-ID" i="1" dirty="0" err="1"/>
              <a:t>mo·ral</a:t>
            </a:r>
            <a:r>
              <a:rPr lang="id-ID" i="1" dirty="0"/>
              <a:t>/</a:t>
            </a:r>
            <a:r>
              <a:rPr lang="id-ID" dirty="0"/>
              <a:t> </a:t>
            </a:r>
            <a:r>
              <a:rPr lang="id-ID" i="1" dirty="0"/>
              <a:t>n</a:t>
            </a:r>
            <a:r>
              <a:rPr lang="id-ID" dirty="0"/>
              <a:t> </a:t>
            </a:r>
            <a:r>
              <a:rPr lang="id-ID" b="1" dirty="0"/>
              <a:t>1</a:t>
            </a:r>
            <a:r>
              <a:rPr lang="id-ID" dirty="0"/>
              <a:t> (ajaran tentang) baik buruk yang diterima umum mengenai perbuatan, sikap, kewajiban, dan </a:t>
            </a:r>
            <a:r>
              <a:rPr lang="id-ID" dirty="0" err="1"/>
              <a:t>sebagainya</a:t>
            </a:r>
            <a:r>
              <a:rPr lang="id-ID" dirty="0"/>
              <a:t>; akhlak; budi pekerti; </a:t>
            </a:r>
            <a:r>
              <a:rPr lang="id-ID" dirty="0" smtClean="0"/>
              <a:t>susila</a:t>
            </a:r>
            <a:r>
              <a:rPr lang="id-ID" i="1" dirty="0" smtClean="0"/>
              <a:t>;</a:t>
            </a:r>
            <a:r>
              <a:rPr lang="id-ID" dirty="0"/>
              <a:t> </a:t>
            </a:r>
            <a:r>
              <a:rPr lang="id-ID" b="1" dirty="0"/>
              <a:t>2</a:t>
            </a:r>
            <a:r>
              <a:rPr lang="id-ID" dirty="0"/>
              <a:t> </a:t>
            </a:r>
            <a:r>
              <a:rPr lang="id-ID" dirty="0" smtClean="0"/>
              <a:t>isi </a:t>
            </a:r>
            <a:r>
              <a:rPr lang="id-ID" dirty="0"/>
              <a:t>hati atau keadaan perasaan sebagaimana terungkap dalam </a:t>
            </a:r>
            <a:r>
              <a:rPr lang="id-ID" dirty="0" smtClean="0"/>
              <a:t>perbuatan</a:t>
            </a:r>
            <a:r>
              <a:rPr lang="id-ID" i="1" dirty="0" smtClean="0"/>
              <a:t>;</a:t>
            </a:r>
            <a:r>
              <a:rPr lang="id-ID" dirty="0"/>
              <a:t> </a:t>
            </a:r>
            <a:r>
              <a:rPr lang="id-ID" b="1" dirty="0"/>
              <a:t>3</a:t>
            </a:r>
            <a:r>
              <a:rPr lang="id-ID" dirty="0"/>
              <a:t> ajaran kesusilaan yang dapat ditarik dari </a:t>
            </a:r>
            <a:r>
              <a:rPr lang="id-ID" dirty="0" err="1"/>
              <a:t>suatu</a:t>
            </a:r>
            <a:r>
              <a:rPr lang="id-ID" dirty="0"/>
              <a:t> cerita;</a:t>
            </a:r>
          </a:p>
        </p:txBody>
      </p:sp>
      <p:sp>
        <p:nvSpPr>
          <p:cNvPr id="4" name="Slide Number Placeholder 3"/>
          <p:cNvSpPr>
            <a:spLocks noGrp="1"/>
          </p:cNvSpPr>
          <p:nvPr>
            <p:ph type="sldNum" sz="quarter" idx="12"/>
          </p:nvPr>
        </p:nvSpPr>
        <p:spPr/>
        <p:txBody>
          <a:bodyPr/>
          <a:lstStyle/>
          <a:p>
            <a:fld id="{6113E31D-E2AB-40D1-8B51-AFA5AFEF393A}" type="slidenum">
              <a:rPr lang="en-US" smtClean="0">
                <a:solidFill>
                  <a:prstClr val="black">
                    <a:tint val="75000"/>
                  </a:prstClr>
                </a:solidFill>
              </a:rPr>
              <a:pPr/>
              <a:t>13</a:t>
            </a:fld>
            <a:endParaRPr lang="en-US" dirty="0">
              <a:solidFill>
                <a:prstClr val="black">
                  <a:tint val="75000"/>
                </a:prstClr>
              </a:solidFill>
            </a:endParaRPr>
          </a:p>
        </p:txBody>
      </p:sp>
    </p:spTree>
    <p:extLst>
      <p:ext uri="{BB962C8B-B14F-4D97-AF65-F5344CB8AC3E}">
        <p14:creationId xmlns:p14="http://schemas.microsoft.com/office/powerpoint/2010/main" val="32470633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Ini juga pengertian etika (dan yang </a:t>
            </a:r>
            <a:r>
              <a:rPr lang="id-ID" dirty="0" err="1" smtClean="0"/>
              <a:t>lainya</a:t>
            </a:r>
            <a:r>
              <a:rPr lang="id-ID" dirty="0" smtClean="0"/>
              <a:t>)</a:t>
            </a:r>
            <a:endParaRPr lang="id-ID" dirty="0"/>
          </a:p>
        </p:txBody>
      </p:sp>
      <p:sp>
        <p:nvSpPr>
          <p:cNvPr id="3" name="Content Placeholder 2"/>
          <p:cNvSpPr>
            <a:spLocks noGrp="1"/>
          </p:cNvSpPr>
          <p:nvPr>
            <p:ph idx="1"/>
          </p:nvPr>
        </p:nvSpPr>
        <p:spPr/>
        <p:txBody>
          <a:bodyPr>
            <a:normAutofit fontScale="92500" lnSpcReduction="10000"/>
          </a:bodyPr>
          <a:lstStyle/>
          <a:p>
            <a:r>
              <a:rPr lang="id-ID" b="1" dirty="0"/>
              <a:t>etik</a:t>
            </a:r>
            <a:r>
              <a:rPr lang="id-ID" dirty="0"/>
              <a:t> /</a:t>
            </a:r>
            <a:r>
              <a:rPr lang="id-ID" dirty="0" err="1"/>
              <a:t>étik</a:t>
            </a:r>
            <a:r>
              <a:rPr lang="id-ID" dirty="0"/>
              <a:t>/ </a:t>
            </a:r>
            <a:r>
              <a:rPr lang="id-ID" i="1" dirty="0"/>
              <a:t>n</a:t>
            </a:r>
            <a:r>
              <a:rPr lang="id-ID" dirty="0"/>
              <a:t> </a:t>
            </a:r>
            <a:r>
              <a:rPr lang="id-ID" b="1" dirty="0"/>
              <a:t>1</a:t>
            </a:r>
            <a:r>
              <a:rPr lang="id-ID" dirty="0"/>
              <a:t> kumpulan asas atau nilai yang berkenaan dengan akhlak; </a:t>
            </a:r>
            <a:r>
              <a:rPr lang="id-ID" b="1" dirty="0"/>
              <a:t>2</a:t>
            </a:r>
            <a:r>
              <a:rPr lang="id-ID" dirty="0"/>
              <a:t> nilai mengenai benar dan salah yang dianut </a:t>
            </a:r>
            <a:r>
              <a:rPr lang="id-ID" dirty="0" err="1"/>
              <a:t>suatu</a:t>
            </a:r>
            <a:r>
              <a:rPr lang="id-ID" dirty="0"/>
              <a:t> golongan atau masyarakat</a:t>
            </a:r>
            <a:r>
              <a:rPr lang="id-ID" dirty="0" smtClean="0"/>
              <a:t>;</a:t>
            </a:r>
          </a:p>
          <a:p>
            <a:r>
              <a:rPr lang="id-ID" b="1" dirty="0"/>
              <a:t>Etiket</a:t>
            </a:r>
            <a:r>
              <a:rPr lang="id-ID" dirty="0"/>
              <a:t> adalah </a:t>
            </a:r>
            <a:r>
              <a:rPr lang="id-ID" dirty="0" err="1"/>
              <a:t>suatu</a:t>
            </a:r>
            <a:r>
              <a:rPr lang="id-ID" dirty="0"/>
              <a:t> sikap seperti sopan santun atau aturan lainnya yang mengatur hubungan antara kelompok manusia yang beradab dalam pergaulan. Etiket berasal dari kata </a:t>
            </a:r>
            <a:r>
              <a:rPr lang="id-ID" dirty="0">
                <a:hlinkClick r:id="rId2" tooltip="Bahasa Prancis"/>
              </a:rPr>
              <a:t>bahasa Prancis</a:t>
            </a:r>
            <a:r>
              <a:rPr lang="id-ID" dirty="0"/>
              <a:t> "</a:t>
            </a:r>
            <a:r>
              <a:rPr lang="id-ID" dirty="0" err="1"/>
              <a:t>etiquette</a:t>
            </a:r>
            <a:r>
              <a:rPr lang="id-ID" dirty="0" smtClean="0"/>
              <a:t>". (</a:t>
            </a:r>
            <a:r>
              <a:rPr lang="id-ID" dirty="0" err="1" smtClean="0"/>
              <a:t>Wikipedia</a:t>
            </a:r>
            <a:r>
              <a:rPr lang="id-ID" dirty="0" smtClean="0"/>
              <a:t>)</a:t>
            </a:r>
          </a:p>
          <a:p>
            <a:r>
              <a:rPr lang="id-ID" b="1" dirty="0"/>
              <a:t>akhlak</a:t>
            </a:r>
            <a:r>
              <a:rPr lang="id-ID" i="1" dirty="0"/>
              <a:t>/</a:t>
            </a:r>
            <a:r>
              <a:rPr lang="id-ID" i="1" dirty="0" err="1"/>
              <a:t>akh·lak</a:t>
            </a:r>
            <a:r>
              <a:rPr lang="id-ID" i="1" dirty="0"/>
              <a:t>/</a:t>
            </a:r>
            <a:r>
              <a:rPr lang="id-ID" dirty="0"/>
              <a:t> </a:t>
            </a:r>
            <a:r>
              <a:rPr lang="id-ID" i="1" dirty="0"/>
              <a:t>n</a:t>
            </a:r>
            <a:r>
              <a:rPr lang="id-ID" dirty="0"/>
              <a:t> budi pekerti; </a:t>
            </a:r>
            <a:r>
              <a:rPr lang="id-ID" dirty="0" smtClean="0"/>
              <a:t>kelakuan</a:t>
            </a:r>
          </a:p>
          <a:p>
            <a:r>
              <a:rPr lang="id-ID" b="1" dirty="0"/>
              <a:t>adab</a:t>
            </a:r>
            <a:r>
              <a:rPr lang="id-ID" dirty="0"/>
              <a:t> </a:t>
            </a:r>
            <a:r>
              <a:rPr lang="id-ID" i="1" dirty="0"/>
              <a:t>n</a:t>
            </a:r>
            <a:r>
              <a:rPr lang="id-ID" dirty="0"/>
              <a:t> kehalusan dan kebaikan budi pekerti; kesopanan; akhlak</a:t>
            </a:r>
          </a:p>
        </p:txBody>
      </p:sp>
      <p:sp>
        <p:nvSpPr>
          <p:cNvPr id="4" name="Slide Number Placeholder 3"/>
          <p:cNvSpPr>
            <a:spLocks noGrp="1"/>
          </p:cNvSpPr>
          <p:nvPr>
            <p:ph type="sldNum" sz="quarter" idx="12"/>
          </p:nvPr>
        </p:nvSpPr>
        <p:spPr/>
        <p:txBody>
          <a:bodyPr/>
          <a:lstStyle/>
          <a:p>
            <a:fld id="{6113E31D-E2AB-40D1-8B51-AFA5AFEF393A}" type="slidenum">
              <a:rPr lang="en-US" smtClean="0">
                <a:solidFill>
                  <a:prstClr val="black">
                    <a:tint val="75000"/>
                  </a:prstClr>
                </a:solidFill>
              </a:rPr>
              <a:pPr/>
              <a:t>14</a:t>
            </a:fld>
            <a:endParaRPr lang="en-US" dirty="0">
              <a:solidFill>
                <a:prstClr val="black">
                  <a:tint val="75000"/>
                </a:prstClr>
              </a:solidFill>
            </a:endParaRPr>
          </a:p>
        </p:txBody>
      </p:sp>
    </p:spTree>
    <p:extLst>
      <p:ext uri="{BB962C8B-B14F-4D97-AF65-F5344CB8AC3E}">
        <p14:creationId xmlns:p14="http://schemas.microsoft.com/office/powerpoint/2010/main" val="2388400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Perbedaan Etika Dan Etiket</a:t>
            </a:r>
            <a:endParaRPr lang="id-ID" dirty="0"/>
          </a:p>
        </p:txBody>
      </p:sp>
      <p:sp>
        <p:nvSpPr>
          <p:cNvPr id="3" name="Content Placeholder 2"/>
          <p:cNvSpPr>
            <a:spLocks noGrp="1"/>
          </p:cNvSpPr>
          <p:nvPr>
            <p:ph idx="1"/>
          </p:nvPr>
        </p:nvSpPr>
        <p:spPr/>
        <p:txBody>
          <a:bodyPr>
            <a:normAutofit fontScale="77500" lnSpcReduction="20000"/>
          </a:bodyPr>
          <a:lstStyle/>
          <a:p>
            <a:pPr marL="0" indent="0" fontAlgn="base">
              <a:buNone/>
            </a:pPr>
            <a:r>
              <a:rPr lang="id-ID" b="1" dirty="0"/>
              <a:t>Etika</a:t>
            </a:r>
            <a:endParaRPr lang="id-ID" dirty="0"/>
          </a:p>
          <a:p>
            <a:pPr fontAlgn="base"/>
            <a:r>
              <a:rPr lang="id-ID" b="1" dirty="0"/>
              <a:t>1. Selalu berlaku walaupun tidak ada saksi mata. </a:t>
            </a:r>
            <a:endParaRPr lang="id-ID" dirty="0"/>
          </a:p>
          <a:p>
            <a:pPr fontAlgn="base"/>
            <a:r>
              <a:rPr lang="id-ID" dirty="0"/>
              <a:t>Contoh : larangan untuk mencuri tetap ada walaupun tidak ada yang melihat kita mencuri.</a:t>
            </a:r>
          </a:p>
          <a:p>
            <a:pPr fontAlgn="base"/>
            <a:r>
              <a:rPr lang="id-ID" b="1" dirty="0"/>
              <a:t>2. Bersifat jauh lebih absolut atau mutlak.</a:t>
            </a:r>
            <a:endParaRPr lang="id-ID" dirty="0"/>
          </a:p>
          <a:p>
            <a:pPr fontAlgn="base"/>
            <a:r>
              <a:rPr lang="id-ID" dirty="0"/>
              <a:t>Contoh : “Jangan Mencuri” adalah prinsip etika yang tidak bisa ditawar-tawar lagi.</a:t>
            </a:r>
          </a:p>
          <a:p>
            <a:pPr fontAlgn="base"/>
            <a:r>
              <a:rPr lang="id-ID" b="1" dirty="0"/>
              <a:t>3. Memandang manusia dari segi dalam.</a:t>
            </a:r>
            <a:endParaRPr lang="id-ID" dirty="0"/>
          </a:p>
          <a:p>
            <a:pPr fontAlgn="base"/>
            <a:r>
              <a:rPr lang="id-ID" dirty="0"/>
              <a:t>Contoh : Walaupun bertutur kata baik, pencuri tetaplah pencuri. Orang yang berpegang teguh pada etika tidak mungkin munafik.</a:t>
            </a:r>
          </a:p>
          <a:p>
            <a:pPr fontAlgn="base"/>
            <a:r>
              <a:rPr lang="id-ID" b="1" dirty="0"/>
              <a:t>4. Memberi norma tentang perbuatan itu sendiri.</a:t>
            </a:r>
            <a:endParaRPr lang="id-ID" dirty="0"/>
          </a:p>
          <a:p>
            <a:pPr fontAlgn="base"/>
            <a:r>
              <a:rPr lang="id-ID" dirty="0"/>
              <a:t>Contoh : Mengambil barang milik orang lain tanpa izin orang tersebut tidak diperbolehkan.</a:t>
            </a:r>
          </a:p>
          <a:p>
            <a:endParaRPr lang="id-ID" dirty="0"/>
          </a:p>
        </p:txBody>
      </p:sp>
      <p:sp>
        <p:nvSpPr>
          <p:cNvPr id="4" name="Slide Number Placeholder 3"/>
          <p:cNvSpPr>
            <a:spLocks noGrp="1"/>
          </p:cNvSpPr>
          <p:nvPr>
            <p:ph type="sldNum" sz="quarter" idx="12"/>
          </p:nvPr>
        </p:nvSpPr>
        <p:spPr/>
        <p:txBody>
          <a:bodyPr/>
          <a:lstStyle/>
          <a:p>
            <a:fld id="{6113E31D-E2AB-40D1-8B51-AFA5AFEF393A}" type="slidenum">
              <a:rPr lang="en-US" smtClean="0">
                <a:solidFill>
                  <a:prstClr val="black">
                    <a:tint val="75000"/>
                  </a:prstClr>
                </a:solidFill>
              </a:rPr>
              <a:pPr/>
              <a:t>15</a:t>
            </a:fld>
            <a:endParaRPr lang="en-US" dirty="0">
              <a:solidFill>
                <a:prstClr val="black">
                  <a:tint val="75000"/>
                </a:prstClr>
              </a:solidFill>
            </a:endParaRPr>
          </a:p>
        </p:txBody>
      </p:sp>
    </p:spTree>
    <p:extLst>
      <p:ext uri="{BB962C8B-B14F-4D97-AF65-F5344CB8AC3E}">
        <p14:creationId xmlns:p14="http://schemas.microsoft.com/office/powerpoint/2010/main" val="28113007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Perbedaan Etika Dan Etiket (etiketnya)</a:t>
            </a:r>
            <a:endParaRPr lang="id-ID" dirty="0"/>
          </a:p>
        </p:txBody>
      </p:sp>
      <p:sp>
        <p:nvSpPr>
          <p:cNvPr id="3" name="Content Placeholder 2"/>
          <p:cNvSpPr>
            <a:spLocks noGrp="1"/>
          </p:cNvSpPr>
          <p:nvPr>
            <p:ph idx="1"/>
          </p:nvPr>
        </p:nvSpPr>
        <p:spPr/>
        <p:txBody>
          <a:bodyPr>
            <a:normAutofit fontScale="62500" lnSpcReduction="20000"/>
          </a:bodyPr>
          <a:lstStyle/>
          <a:p>
            <a:pPr marL="0" indent="0" fontAlgn="base">
              <a:buNone/>
            </a:pPr>
            <a:r>
              <a:rPr lang="id-ID" b="1" dirty="0"/>
              <a:t>Etiket</a:t>
            </a:r>
            <a:endParaRPr lang="id-ID" dirty="0"/>
          </a:p>
          <a:p>
            <a:pPr fontAlgn="base"/>
            <a:r>
              <a:rPr lang="id-ID" b="1" dirty="0"/>
              <a:t>1. Hanya berlaku dalam pergaulan. Etiket tidak berlaku saat tidak ada orang lain atau saksi mata yang melihat.</a:t>
            </a:r>
            <a:endParaRPr lang="id-ID" dirty="0"/>
          </a:p>
          <a:p>
            <a:pPr marL="185738" indent="0" fontAlgn="base">
              <a:buNone/>
            </a:pPr>
            <a:r>
              <a:rPr lang="id-ID" dirty="0" smtClean="0"/>
              <a:t>Contoh </a:t>
            </a:r>
            <a:r>
              <a:rPr lang="id-ID" dirty="0"/>
              <a:t>: Sendawa di saat makan melakukan perilaku yang dianggap tidak sopan. Namun, hal itu tidak berlaku jika kita makan sendirian, kemudian sendawa dan tidak ada orang yang melihat sehingga tidak ada yang beranggapan bahwa kita tidak sopan.</a:t>
            </a:r>
          </a:p>
          <a:p>
            <a:pPr fontAlgn="base"/>
            <a:r>
              <a:rPr lang="id-ID" b="1" dirty="0"/>
              <a:t>2. Bersifat relatif.</a:t>
            </a:r>
            <a:endParaRPr lang="id-ID" dirty="0"/>
          </a:p>
          <a:p>
            <a:pPr marL="185738" indent="0" fontAlgn="base">
              <a:buNone/>
            </a:pPr>
            <a:r>
              <a:rPr lang="id-ID" dirty="0"/>
              <a:t>Contoh : Yang dianggap tidak sopan dalam </a:t>
            </a:r>
            <a:r>
              <a:rPr lang="id-ID" dirty="0" err="1"/>
              <a:t>suatu</a:t>
            </a:r>
            <a:r>
              <a:rPr lang="id-ID" dirty="0"/>
              <a:t> kebudayaan bisa saja dianggap sopan dalam kebudayaan lain.</a:t>
            </a:r>
          </a:p>
          <a:p>
            <a:pPr fontAlgn="base"/>
            <a:r>
              <a:rPr lang="id-ID" b="1" dirty="0"/>
              <a:t>3. Hanya memandang manusia dari segi lahiriah saja.</a:t>
            </a:r>
            <a:endParaRPr lang="id-ID" dirty="0"/>
          </a:p>
          <a:p>
            <a:pPr marL="185738" indent="0" fontAlgn="base">
              <a:buNone/>
            </a:pPr>
            <a:r>
              <a:rPr lang="id-ID" dirty="0"/>
              <a:t>Contoh : Banyak penipu dengan maksud jahat berhasil mengelabui korbannya karena penampilan dan tutur kata mereka yang baik.</a:t>
            </a:r>
          </a:p>
          <a:p>
            <a:pPr fontAlgn="base"/>
            <a:r>
              <a:rPr lang="id-ID" b="1" dirty="0"/>
              <a:t>4. Etiket menyangkut cara </a:t>
            </a:r>
            <a:r>
              <a:rPr lang="id-ID" b="1" dirty="0" err="1"/>
              <a:t>suatu</a:t>
            </a:r>
            <a:r>
              <a:rPr lang="id-ID" b="1" dirty="0"/>
              <a:t> perbuatan harus dilakukan oleh manusia.</a:t>
            </a:r>
            <a:endParaRPr lang="id-ID" dirty="0"/>
          </a:p>
          <a:p>
            <a:pPr marL="185738" indent="0" fontAlgn="base">
              <a:buNone/>
            </a:pPr>
            <a:r>
              <a:rPr lang="id-ID" dirty="0"/>
              <a:t>Misalnya : Memberikan sesuatu kepada orang lain dengan menggunakan tangan kanan.</a:t>
            </a:r>
          </a:p>
          <a:p>
            <a:endParaRPr lang="id-ID" dirty="0"/>
          </a:p>
        </p:txBody>
      </p:sp>
      <p:sp>
        <p:nvSpPr>
          <p:cNvPr id="4" name="Slide Number Placeholder 3"/>
          <p:cNvSpPr>
            <a:spLocks noGrp="1"/>
          </p:cNvSpPr>
          <p:nvPr>
            <p:ph type="sldNum" sz="quarter" idx="12"/>
          </p:nvPr>
        </p:nvSpPr>
        <p:spPr/>
        <p:txBody>
          <a:bodyPr/>
          <a:lstStyle/>
          <a:p>
            <a:fld id="{6113E31D-E2AB-40D1-8B51-AFA5AFEF393A}" type="slidenum">
              <a:rPr lang="en-US" smtClean="0">
                <a:solidFill>
                  <a:prstClr val="black">
                    <a:tint val="75000"/>
                  </a:prstClr>
                </a:solidFill>
              </a:rPr>
              <a:pPr/>
              <a:t>16</a:t>
            </a:fld>
            <a:endParaRPr lang="en-US" dirty="0">
              <a:solidFill>
                <a:prstClr val="black">
                  <a:tint val="75000"/>
                </a:prstClr>
              </a:solidFill>
            </a:endParaRPr>
          </a:p>
        </p:txBody>
      </p:sp>
    </p:spTree>
    <p:extLst>
      <p:ext uri="{BB962C8B-B14F-4D97-AF65-F5344CB8AC3E}">
        <p14:creationId xmlns:p14="http://schemas.microsoft.com/office/powerpoint/2010/main" val="22151276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Etika dan Etika Publik</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3639963"/>
              </p:ext>
            </p:extLst>
          </p:nvPr>
        </p:nvGraphicFramePr>
        <p:xfrm>
          <a:off x="228714" y="2052638"/>
          <a:ext cx="8686572" cy="450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6113E31D-E2AB-40D1-8B51-AFA5AFEF393A}" type="slidenum">
              <a:rPr lang="en-US" smtClean="0">
                <a:solidFill>
                  <a:prstClr val="black">
                    <a:tint val="75000"/>
                  </a:prstClr>
                </a:solidFill>
              </a:rPr>
              <a:pPr/>
              <a:t>17</a:t>
            </a:fld>
            <a:endParaRPr lang="en-US" dirty="0">
              <a:solidFill>
                <a:prstClr val="black">
                  <a:tint val="75000"/>
                </a:prstClr>
              </a:solidFill>
            </a:endParaRPr>
          </a:p>
        </p:txBody>
      </p:sp>
    </p:spTree>
    <p:extLst>
      <p:ext uri="{BB962C8B-B14F-4D97-AF65-F5344CB8AC3E}">
        <p14:creationId xmlns:p14="http://schemas.microsoft.com/office/powerpoint/2010/main" val="37396977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Tumpang Tindih</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2539945"/>
              </p:ext>
            </p:extLst>
          </p:nvPr>
        </p:nvGraphicFramePr>
        <p:xfrm>
          <a:off x="152516" y="1447852"/>
          <a:ext cx="8762770" cy="50290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6113E31D-E2AB-40D1-8B51-AFA5AFEF393A}" type="slidenum">
              <a:rPr lang="en-US" smtClean="0">
                <a:solidFill>
                  <a:prstClr val="black">
                    <a:tint val="75000"/>
                  </a:prstClr>
                </a:solidFill>
              </a:rPr>
              <a:pPr/>
              <a:t>18</a:t>
            </a:fld>
            <a:endParaRPr lang="en-US" dirty="0">
              <a:solidFill>
                <a:prstClr val="black">
                  <a:tint val="75000"/>
                </a:prstClr>
              </a:solidFill>
            </a:endParaRPr>
          </a:p>
        </p:txBody>
      </p:sp>
    </p:spTree>
    <p:extLst>
      <p:ext uri="{BB962C8B-B14F-4D97-AF65-F5344CB8AC3E}">
        <p14:creationId xmlns:p14="http://schemas.microsoft.com/office/powerpoint/2010/main" val="3337571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Pengertian Kode Etik</a:t>
            </a:r>
          </a:p>
        </p:txBody>
      </p:sp>
      <p:sp>
        <p:nvSpPr>
          <p:cNvPr id="3" name="Content Placeholder 2"/>
          <p:cNvSpPr>
            <a:spLocks noGrp="1"/>
          </p:cNvSpPr>
          <p:nvPr>
            <p:ph idx="1"/>
          </p:nvPr>
        </p:nvSpPr>
        <p:spPr>
          <a:xfrm>
            <a:off x="827700" y="2052925"/>
            <a:ext cx="7706596" cy="4195481"/>
          </a:xfrm>
        </p:spPr>
        <p:txBody>
          <a:bodyPr>
            <a:noAutofit/>
          </a:bodyPr>
          <a:lstStyle/>
          <a:p>
            <a:r>
              <a:rPr lang="id-ID" sz="2400" b="1" spc="50" dirty="0">
                <a:ln w="9525" cmpd="sng">
                  <a:solidFill>
                    <a:schemeClr val="accent1"/>
                  </a:solidFill>
                  <a:prstDash val="solid"/>
                </a:ln>
                <a:solidFill>
                  <a:srgbClr val="70AD47">
                    <a:tint val="1000"/>
                  </a:srgbClr>
                </a:solidFill>
                <a:effectLst>
                  <a:glow rad="38100">
                    <a:schemeClr val="accent1">
                      <a:alpha val="40000"/>
                    </a:schemeClr>
                  </a:glow>
                </a:effectLst>
              </a:rPr>
              <a:t>Kode Etik </a:t>
            </a:r>
            <a:r>
              <a:rPr lang="id-ID" sz="2400" dirty="0"/>
              <a:t>adalah aturan-aturan yang mengatur tingkah laku dalam suatu kelompok khusus, sudut pandangnya hanya ditujukan pada hal-hal prinsip dalam bentuk ketentuan ketentuan tertulis. </a:t>
            </a:r>
          </a:p>
          <a:p>
            <a:r>
              <a:rPr lang="id-ID" sz="2400" b="1" spc="50" dirty="0">
                <a:ln w="9525" cmpd="sng">
                  <a:solidFill>
                    <a:schemeClr val="accent1"/>
                  </a:solidFill>
                  <a:prstDash val="solid"/>
                </a:ln>
                <a:solidFill>
                  <a:srgbClr val="70AD47">
                    <a:tint val="1000"/>
                  </a:srgbClr>
                </a:solidFill>
                <a:effectLst>
                  <a:glow rad="38100">
                    <a:schemeClr val="accent1">
                      <a:alpha val="40000"/>
                    </a:schemeClr>
                  </a:glow>
                </a:effectLst>
              </a:rPr>
              <a:t>Kode Etik Profesi </a:t>
            </a:r>
            <a:r>
              <a:rPr lang="id-ID" sz="2400" dirty="0"/>
              <a:t>dimaksudkan untuk mengatur tingkah laku/etika suatu kelompok khusus dalam masyarakat melalui ketentuan-ketentuan tertulis yang diharapkan dapat dipegang teguh oleh sekelompok profesional tertentu</a:t>
            </a:r>
          </a:p>
        </p:txBody>
      </p:sp>
      <p:sp>
        <p:nvSpPr>
          <p:cNvPr id="4" name="Slide Number Placeholder 3"/>
          <p:cNvSpPr>
            <a:spLocks noGrp="1"/>
          </p:cNvSpPr>
          <p:nvPr>
            <p:ph type="sldNum" sz="quarter" idx="12"/>
          </p:nvPr>
        </p:nvSpPr>
        <p:spPr/>
        <p:txBody>
          <a:bodyPr/>
          <a:lstStyle/>
          <a:p>
            <a:fld id="{6113E31D-E2AB-40D1-8B51-AFA5AFEF393A}" type="slidenum">
              <a:rPr lang="en-US" smtClean="0">
                <a:solidFill>
                  <a:prstClr val="black">
                    <a:tint val="75000"/>
                  </a:prstClr>
                </a:solidFill>
              </a:rPr>
              <a:pPr/>
              <a:t>19</a:t>
            </a:fld>
            <a:endParaRPr lang="en-US" dirty="0">
              <a:solidFill>
                <a:prstClr val="black">
                  <a:tint val="75000"/>
                </a:prstClr>
              </a:solidFill>
            </a:endParaRPr>
          </a:p>
        </p:txBody>
      </p:sp>
    </p:spTree>
    <p:extLst>
      <p:ext uri="{BB962C8B-B14F-4D97-AF65-F5344CB8AC3E}">
        <p14:creationId xmlns:p14="http://schemas.microsoft.com/office/powerpoint/2010/main" val="2447243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1999584" y="1143001"/>
            <a:ext cx="5144840" cy="595949"/>
          </a:xfrm>
        </p:spPr>
        <p:txBody>
          <a:bodyPr>
            <a:normAutofit/>
          </a:bodyPr>
          <a:lstStyle/>
          <a:p>
            <a:r>
              <a:rPr lang="en-US" sz="3600" dirty="0">
                <a:solidFill>
                  <a:schemeClr val="bg1"/>
                </a:solidFill>
                <a:latin typeface="Bombing" panose="02000000000000000000" pitchFamily="2" charset="0"/>
              </a:rPr>
              <a:t>IT’S About Me….</a:t>
            </a:r>
            <a:endParaRPr lang="id-ID" sz="3600" dirty="0">
              <a:solidFill>
                <a:schemeClr val="bg1"/>
              </a:solidFill>
              <a:latin typeface="Bombing" panose="02000000000000000000" pitchFamily="2" charset="0"/>
            </a:endParaRPr>
          </a:p>
        </p:txBody>
      </p:sp>
      <p:sp>
        <p:nvSpPr>
          <p:cNvPr id="3" name="Content Placeholder 2"/>
          <p:cNvSpPr>
            <a:spLocks noGrp="1"/>
          </p:cNvSpPr>
          <p:nvPr>
            <p:ph idx="1"/>
          </p:nvPr>
        </p:nvSpPr>
        <p:spPr>
          <a:xfrm>
            <a:off x="1999580" y="3307976"/>
            <a:ext cx="6714114" cy="2336427"/>
          </a:xfrm>
        </p:spPr>
        <p:txBody>
          <a:bodyPr>
            <a:normAutofit fontScale="92500" lnSpcReduction="10000"/>
          </a:bodyPr>
          <a:lstStyle/>
          <a:p>
            <a:pPr algn="r"/>
            <a:r>
              <a:rPr lang="en-US" sz="3300" dirty="0">
                <a:solidFill>
                  <a:schemeClr val="bg2">
                    <a:lumMod val="90000"/>
                    <a:lumOff val="10000"/>
                  </a:schemeClr>
                </a:solidFill>
                <a:latin typeface="Budmo Jiggler" panose="02000400000000000000" pitchFamily="2" charset="0"/>
              </a:rPr>
              <a:t>Jimmy </a:t>
            </a:r>
            <a:r>
              <a:rPr lang="en-US" sz="3300" dirty="0" err="1">
                <a:solidFill>
                  <a:schemeClr val="bg2">
                    <a:lumMod val="90000"/>
                    <a:lumOff val="10000"/>
                  </a:schemeClr>
                </a:solidFill>
                <a:latin typeface="Budmo Jiggler" panose="02000400000000000000" pitchFamily="2" charset="0"/>
              </a:rPr>
              <a:t>Ludin</a:t>
            </a:r>
            <a:r>
              <a:rPr lang="en-US" sz="3300">
                <a:solidFill>
                  <a:schemeClr val="bg2">
                    <a:lumMod val="90000"/>
                    <a:lumOff val="10000"/>
                  </a:schemeClr>
                </a:solidFill>
                <a:latin typeface="Budmo Jiggler" panose="02000400000000000000" pitchFamily="2" charset="0"/>
              </a:rPr>
              <a:t>, SST, M.Si</a:t>
            </a:r>
            <a:endParaRPr lang="id-ID" sz="3300">
              <a:solidFill>
                <a:schemeClr val="bg2">
                  <a:lumMod val="90000"/>
                  <a:lumOff val="10000"/>
                </a:schemeClr>
              </a:solidFill>
              <a:latin typeface="Budmo Jiggler" panose="02000400000000000000" pitchFamily="2" charset="0"/>
            </a:endParaRPr>
          </a:p>
          <a:p>
            <a:pPr algn="r"/>
            <a:endParaRPr lang="en-US" sz="2700" b="1" dirty="0">
              <a:solidFill>
                <a:schemeClr val="bg2">
                  <a:lumMod val="90000"/>
                  <a:lumOff val="10000"/>
                </a:schemeClr>
              </a:solidFill>
              <a:latin typeface="Oswald" panose="02000506000000020004" pitchFamily="50"/>
            </a:endParaRPr>
          </a:p>
          <a:p>
            <a:pPr algn="r"/>
            <a:r>
              <a:rPr lang="id-ID" sz="1800">
                <a:solidFill>
                  <a:schemeClr val="bg2">
                    <a:lumMod val="90000"/>
                    <a:lumOff val="10000"/>
                  </a:schemeClr>
                </a:solidFill>
                <a:latin typeface="Oswald" panose="02000506000000020004" pitchFamily="50"/>
              </a:rPr>
              <a:t>Pusdiklat </a:t>
            </a:r>
            <a:r>
              <a:rPr lang="id-ID" sz="1800" dirty="0">
                <a:solidFill>
                  <a:schemeClr val="bg2">
                    <a:lumMod val="90000"/>
                    <a:lumOff val="10000"/>
                  </a:schemeClr>
                </a:solidFill>
                <a:latin typeface="Oswald" panose="02000506000000020004" pitchFamily="50"/>
              </a:rPr>
              <a:t>BPS (</a:t>
            </a:r>
            <a:r>
              <a:rPr lang="en-US" sz="1800" dirty="0">
                <a:solidFill>
                  <a:schemeClr val="bg2">
                    <a:lumMod val="90000"/>
                    <a:lumOff val="10000"/>
                  </a:schemeClr>
                </a:solidFill>
                <a:latin typeface="Oswald" panose="02000506000000020004" pitchFamily="50"/>
              </a:rPr>
              <a:t>Apr </a:t>
            </a:r>
            <a:r>
              <a:rPr lang="id-ID" sz="1800" dirty="0">
                <a:solidFill>
                  <a:schemeClr val="bg2">
                    <a:lumMod val="90000"/>
                    <a:lumOff val="10000"/>
                  </a:schemeClr>
                </a:solidFill>
                <a:latin typeface="Oswald" panose="02000506000000020004" pitchFamily="50"/>
              </a:rPr>
              <a:t>2008)</a:t>
            </a:r>
          </a:p>
          <a:p>
            <a:pPr algn="r"/>
            <a:r>
              <a:rPr lang="id-ID" sz="1800">
                <a:solidFill>
                  <a:schemeClr val="bg2">
                    <a:lumMod val="90000"/>
                    <a:lumOff val="10000"/>
                  </a:schemeClr>
                </a:solidFill>
                <a:latin typeface="Oswald" panose="02000506000000020004" pitchFamily="50"/>
              </a:rPr>
              <a:t>Widyaiswara </a:t>
            </a:r>
            <a:r>
              <a:rPr lang="id-ID" sz="1800" dirty="0">
                <a:solidFill>
                  <a:schemeClr val="bg2">
                    <a:lumMod val="90000"/>
                    <a:lumOff val="10000"/>
                  </a:schemeClr>
                </a:solidFill>
                <a:latin typeface="Oswald" panose="02000506000000020004" pitchFamily="50"/>
              </a:rPr>
              <a:t>Muda</a:t>
            </a:r>
            <a:r>
              <a:rPr lang="en-US" sz="1800" dirty="0">
                <a:solidFill>
                  <a:schemeClr val="bg2">
                    <a:lumMod val="90000"/>
                    <a:lumOff val="10000"/>
                  </a:schemeClr>
                </a:solidFill>
                <a:latin typeface="Oswald" panose="02000506000000020004" pitchFamily="50"/>
              </a:rPr>
              <a:t> (Mei 2012)</a:t>
            </a:r>
            <a:endParaRPr lang="id-ID" sz="1800" dirty="0">
              <a:solidFill>
                <a:schemeClr val="bg2">
                  <a:lumMod val="90000"/>
                  <a:lumOff val="10000"/>
                </a:schemeClr>
              </a:solidFill>
              <a:latin typeface="Oswald" panose="02000506000000020004" pitchFamily="50"/>
            </a:endParaRPr>
          </a:p>
          <a:p>
            <a:pPr algn="r"/>
            <a:r>
              <a:rPr lang="id-ID" sz="1800" dirty="0">
                <a:solidFill>
                  <a:schemeClr val="bg2">
                    <a:lumMod val="90000"/>
                    <a:lumOff val="10000"/>
                  </a:schemeClr>
                </a:solidFill>
                <a:latin typeface="Oswald" panose="02000506000000020004" pitchFamily="50"/>
              </a:rPr>
              <a:t>Email </a:t>
            </a:r>
            <a:r>
              <a:rPr lang="id-ID" sz="1800">
                <a:solidFill>
                  <a:schemeClr val="bg2">
                    <a:lumMod val="90000"/>
                    <a:lumOff val="10000"/>
                  </a:schemeClr>
                </a:solidFill>
                <a:latin typeface="Oswald" panose="02000506000000020004" pitchFamily="50"/>
              </a:rPr>
              <a:t>: jimmy.ludin@bps.go.id</a:t>
            </a:r>
          </a:p>
          <a:p>
            <a:pPr algn="r"/>
            <a:r>
              <a:rPr lang="id-ID" sz="1800">
                <a:solidFill>
                  <a:schemeClr val="bg2">
                    <a:lumMod val="90000"/>
                    <a:lumOff val="10000"/>
                  </a:schemeClr>
                </a:solidFill>
                <a:latin typeface="Oswald" panose="02000506000000020004" pitchFamily="50"/>
              </a:rPr>
              <a:t>jimmy.ludin@gmail.com</a:t>
            </a:r>
            <a:endParaRPr lang="id-ID" sz="1800" dirty="0">
              <a:solidFill>
                <a:schemeClr val="bg2">
                  <a:lumMod val="90000"/>
                  <a:lumOff val="10000"/>
                </a:schemeClr>
              </a:solidFill>
              <a:latin typeface="Oswald" panose="02000506000000020004" pitchFamily="50"/>
            </a:endParaRPr>
          </a:p>
        </p:txBody>
      </p:sp>
      <p:sp>
        <p:nvSpPr>
          <p:cNvPr id="4" name="Slide Number Placeholder 3"/>
          <p:cNvSpPr>
            <a:spLocks noGrp="1"/>
          </p:cNvSpPr>
          <p:nvPr>
            <p:ph type="sldNum" sz="quarter" idx="12"/>
          </p:nvPr>
        </p:nvSpPr>
        <p:spPr/>
        <p:txBody>
          <a:bodyPr/>
          <a:lstStyle/>
          <a:p>
            <a:fld id="{2A013F82-EE5E-44EE-A61D-E31C6657F26F}" type="slidenum">
              <a:rPr lang="id-ID" smtClean="0">
                <a:solidFill>
                  <a:prstClr val="white">
                    <a:tint val="75000"/>
                  </a:prstClr>
                </a:solidFill>
              </a:rPr>
              <a:pPr/>
              <a:t>2</a:t>
            </a:fld>
            <a:endParaRPr lang="id-ID">
              <a:solidFill>
                <a:prstClr val="white">
                  <a:tint val="75000"/>
                </a:prstClr>
              </a:solidFill>
            </a:endParaRPr>
          </a:p>
        </p:txBody>
      </p:sp>
    </p:spTree>
    <p:extLst>
      <p:ext uri="{BB962C8B-B14F-4D97-AF65-F5344CB8AC3E}">
        <p14:creationId xmlns:p14="http://schemas.microsoft.com/office/powerpoint/2010/main" val="3549318414"/>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Kode Etik ASN</a:t>
            </a:r>
            <a:endParaRPr lang="id-ID" dirty="0"/>
          </a:p>
        </p:txBody>
      </p:sp>
      <p:sp>
        <p:nvSpPr>
          <p:cNvPr id="3" name="Content Placeholder 2"/>
          <p:cNvSpPr>
            <a:spLocks noGrp="1"/>
          </p:cNvSpPr>
          <p:nvPr>
            <p:ph idx="1"/>
          </p:nvPr>
        </p:nvSpPr>
        <p:spPr>
          <a:xfrm>
            <a:off x="827700" y="1447852"/>
            <a:ext cx="7935190" cy="5257662"/>
          </a:xfrm>
        </p:spPr>
        <p:txBody>
          <a:bodyPr>
            <a:normAutofit fontScale="77500" lnSpcReduction="20000"/>
          </a:bodyPr>
          <a:lstStyle/>
          <a:p>
            <a:pPr marL="457200" indent="-457200">
              <a:buFont typeface="+mj-lt"/>
              <a:buAutoNum type="arabicPeriod"/>
            </a:pPr>
            <a:r>
              <a:rPr lang="id-ID" dirty="0" smtClean="0"/>
              <a:t>Melaksanakan </a:t>
            </a:r>
            <a:r>
              <a:rPr lang="id-ID" dirty="0"/>
              <a:t>tugasnya dengan </a:t>
            </a:r>
            <a:r>
              <a:rPr lang="id-ID" b="1" dirty="0"/>
              <a:t>jujur</a:t>
            </a:r>
            <a:r>
              <a:rPr lang="id-ID" dirty="0"/>
              <a:t>, </a:t>
            </a:r>
            <a:r>
              <a:rPr lang="id-ID" b="1" dirty="0"/>
              <a:t>bertanggung</a:t>
            </a:r>
            <a:r>
              <a:rPr lang="id-ID" dirty="0"/>
              <a:t> </a:t>
            </a:r>
            <a:r>
              <a:rPr lang="id-ID" b="1" dirty="0"/>
              <a:t>jawab</a:t>
            </a:r>
            <a:r>
              <a:rPr lang="id-ID" dirty="0"/>
              <a:t>, dan </a:t>
            </a:r>
            <a:r>
              <a:rPr lang="id-ID" b="1" dirty="0"/>
              <a:t>berintegritas</a:t>
            </a:r>
            <a:r>
              <a:rPr lang="id-ID" dirty="0"/>
              <a:t> tinggi.</a:t>
            </a:r>
          </a:p>
          <a:p>
            <a:pPr marL="457200" indent="-457200">
              <a:buFont typeface="+mj-lt"/>
              <a:buAutoNum type="arabicPeriod"/>
            </a:pPr>
            <a:r>
              <a:rPr lang="id-ID" dirty="0"/>
              <a:t>Melaksanakan tugasnya dengan </a:t>
            </a:r>
            <a:r>
              <a:rPr lang="id-ID" b="1" dirty="0"/>
              <a:t>cermat</a:t>
            </a:r>
            <a:r>
              <a:rPr lang="id-ID" dirty="0"/>
              <a:t> dan </a:t>
            </a:r>
            <a:r>
              <a:rPr lang="id-ID" b="1" dirty="0"/>
              <a:t>disiplin</a:t>
            </a:r>
            <a:r>
              <a:rPr lang="id-ID" dirty="0"/>
              <a:t>.</a:t>
            </a:r>
          </a:p>
          <a:p>
            <a:pPr marL="457200" indent="-457200">
              <a:buFont typeface="+mj-lt"/>
              <a:buAutoNum type="arabicPeriod"/>
            </a:pPr>
            <a:r>
              <a:rPr lang="sv-SE" dirty="0"/>
              <a:t>Melayani dengan sikap </a:t>
            </a:r>
            <a:r>
              <a:rPr lang="sv-SE" b="1" dirty="0"/>
              <a:t>hormat</a:t>
            </a:r>
            <a:r>
              <a:rPr lang="sv-SE" dirty="0"/>
              <a:t>, </a:t>
            </a:r>
            <a:r>
              <a:rPr lang="sv-SE" b="1" dirty="0"/>
              <a:t>sopan</a:t>
            </a:r>
            <a:r>
              <a:rPr lang="sv-SE" dirty="0"/>
              <a:t>, dan </a:t>
            </a:r>
            <a:r>
              <a:rPr lang="sv-SE" b="1" dirty="0"/>
              <a:t>tanpa tekanan</a:t>
            </a:r>
            <a:r>
              <a:rPr lang="sv-SE" dirty="0"/>
              <a:t>.</a:t>
            </a:r>
          </a:p>
          <a:p>
            <a:pPr marL="457200" indent="-457200">
              <a:buFont typeface="+mj-lt"/>
              <a:buAutoNum type="arabicPeriod"/>
            </a:pPr>
            <a:r>
              <a:rPr lang="id-ID" dirty="0"/>
              <a:t>Melaksanakan tugasnya </a:t>
            </a:r>
            <a:r>
              <a:rPr lang="id-ID" b="1" dirty="0"/>
              <a:t>sesuai dengan peraturan perundangan yang berlaku</a:t>
            </a:r>
            <a:r>
              <a:rPr lang="id-ID" dirty="0"/>
              <a:t>.</a:t>
            </a:r>
          </a:p>
          <a:p>
            <a:pPr marL="457200" indent="-457200">
              <a:buFont typeface="+mj-lt"/>
              <a:buAutoNum type="arabicPeriod"/>
            </a:pPr>
            <a:r>
              <a:rPr lang="id-ID" dirty="0"/>
              <a:t>Melaksanakan tugasnya </a:t>
            </a:r>
            <a:r>
              <a:rPr lang="id-ID" b="1" dirty="0"/>
              <a:t>sesuai dengan perintah </a:t>
            </a:r>
            <a:r>
              <a:rPr lang="id-ID" dirty="0"/>
              <a:t>atasan atau Pejabat yang berwenang sejauh tidak bertentangan dengan ketentuan peraturan </a:t>
            </a:r>
            <a:r>
              <a:rPr lang="id-ID" dirty="0" err="1"/>
              <a:t>perundang-undangan</a:t>
            </a:r>
            <a:r>
              <a:rPr lang="id-ID" dirty="0"/>
              <a:t> dan etika pemerintahan.</a:t>
            </a:r>
          </a:p>
          <a:p>
            <a:pPr marL="457200" indent="-457200">
              <a:buFont typeface="+mj-lt"/>
              <a:buAutoNum type="arabicPeriod"/>
            </a:pPr>
            <a:r>
              <a:rPr lang="fi-FI" b="1" dirty="0"/>
              <a:t>Menjaga kerahasiaan </a:t>
            </a:r>
            <a:r>
              <a:rPr lang="fi-FI" dirty="0"/>
              <a:t>yang menyangkut kebijakan </a:t>
            </a:r>
            <a:r>
              <a:rPr lang="fi-FI" dirty="0" smtClean="0"/>
              <a:t>negara</a:t>
            </a:r>
            <a:endParaRPr lang="id-ID" dirty="0" smtClean="0"/>
          </a:p>
          <a:p>
            <a:pPr marL="457200" indent="-457200">
              <a:buFont typeface="+mj-lt"/>
              <a:buAutoNum type="arabicPeriod"/>
            </a:pPr>
            <a:r>
              <a:rPr lang="id-ID" b="1" dirty="0"/>
              <a:t>Menggunakan kekayaan dan barang milik negara secara bertanggung jawab, efektif dan efisien</a:t>
            </a:r>
            <a:r>
              <a:rPr lang="id-ID" dirty="0"/>
              <a:t>.</a:t>
            </a:r>
          </a:p>
          <a:p>
            <a:pPr marL="457200" indent="-457200">
              <a:buFont typeface="+mj-lt"/>
              <a:buAutoNum type="arabicPeriod"/>
            </a:pPr>
            <a:endParaRPr lang="fi-FI" dirty="0"/>
          </a:p>
          <a:p>
            <a:endParaRPr lang="id-ID" dirty="0"/>
          </a:p>
        </p:txBody>
      </p:sp>
      <p:sp>
        <p:nvSpPr>
          <p:cNvPr id="4" name="Slide Number Placeholder 3"/>
          <p:cNvSpPr>
            <a:spLocks noGrp="1"/>
          </p:cNvSpPr>
          <p:nvPr>
            <p:ph type="sldNum" sz="quarter" idx="12"/>
          </p:nvPr>
        </p:nvSpPr>
        <p:spPr/>
        <p:txBody>
          <a:bodyPr/>
          <a:lstStyle/>
          <a:p>
            <a:fld id="{9472BF09-18F4-446B-8285-3EA501A26B88}" type="slidenum">
              <a:rPr lang="id-ID" smtClean="0"/>
              <a:pPr/>
              <a:t>20</a:t>
            </a:fld>
            <a:endParaRPr lang="id-ID"/>
          </a:p>
        </p:txBody>
      </p:sp>
    </p:spTree>
    <p:extLst>
      <p:ext uri="{BB962C8B-B14F-4D97-AF65-F5344CB8AC3E}">
        <p14:creationId xmlns:p14="http://schemas.microsoft.com/office/powerpoint/2010/main" val="39400527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6026"/>
          </a:xfrm>
        </p:spPr>
        <p:txBody>
          <a:bodyPr>
            <a:normAutofit fontScale="90000"/>
          </a:bodyPr>
          <a:lstStyle/>
          <a:p>
            <a:r>
              <a:rPr lang="id-ID" dirty="0" smtClean="0"/>
              <a:t>Lanjutan Kode Etik ASN</a:t>
            </a:r>
            <a:endParaRPr lang="id-ID" dirty="0"/>
          </a:p>
        </p:txBody>
      </p:sp>
      <p:sp>
        <p:nvSpPr>
          <p:cNvPr id="3" name="Content Placeholder 2"/>
          <p:cNvSpPr>
            <a:spLocks noGrp="1"/>
          </p:cNvSpPr>
          <p:nvPr>
            <p:ph idx="1"/>
          </p:nvPr>
        </p:nvSpPr>
        <p:spPr>
          <a:xfrm>
            <a:off x="457200" y="990664"/>
            <a:ext cx="8458086" cy="5135499"/>
          </a:xfrm>
        </p:spPr>
        <p:txBody>
          <a:bodyPr>
            <a:noAutofit/>
          </a:bodyPr>
          <a:lstStyle/>
          <a:p>
            <a:pPr marL="514350" indent="-514350">
              <a:buFont typeface="+mj-lt"/>
              <a:buAutoNum type="arabicPeriod" startAt="8"/>
            </a:pPr>
            <a:r>
              <a:rPr lang="id-ID" sz="2400" dirty="0" smtClean="0"/>
              <a:t>Menjaga </a:t>
            </a:r>
            <a:r>
              <a:rPr lang="id-ID" sz="2400" dirty="0"/>
              <a:t>agar </a:t>
            </a:r>
            <a:r>
              <a:rPr lang="id-ID" sz="2400" b="1" dirty="0"/>
              <a:t>tidak</a:t>
            </a:r>
            <a:r>
              <a:rPr lang="id-ID" sz="2400" dirty="0"/>
              <a:t> terjadi </a:t>
            </a:r>
            <a:r>
              <a:rPr lang="id-ID" sz="2400" b="1" dirty="0"/>
              <a:t>konflik kepentingan </a:t>
            </a:r>
            <a:r>
              <a:rPr lang="id-ID" sz="2400" dirty="0"/>
              <a:t>dalam melaksanakan tugasnya.</a:t>
            </a:r>
          </a:p>
          <a:p>
            <a:pPr marL="514350" indent="-514350">
              <a:buFont typeface="+mj-lt"/>
              <a:buAutoNum type="arabicPeriod" startAt="8"/>
            </a:pPr>
            <a:r>
              <a:rPr lang="id-ID" sz="2400" b="1" dirty="0"/>
              <a:t>Memberikan informasi secara benar </a:t>
            </a:r>
            <a:r>
              <a:rPr lang="id-ID" sz="2400" dirty="0"/>
              <a:t>dan tidak menyesatkan kepada pihak lain yang memerlukan informasi terkait kepentingan kedinasan.</a:t>
            </a:r>
          </a:p>
          <a:p>
            <a:pPr marL="514350" indent="-514350">
              <a:buFont typeface="+mj-lt"/>
              <a:buAutoNum type="arabicPeriod" startAt="8"/>
            </a:pPr>
            <a:r>
              <a:rPr lang="id-ID" sz="2400" b="1" dirty="0" smtClean="0"/>
              <a:t>Tidak menyalahgunakan informasi </a:t>
            </a:r>
            <a:r>
              <a:rPr lang="id-ID" sz="2400" dirty="0" smtClean="0"/>
              <a:t>intern negara, tugas, status, kekuasaan, dan jabatannya untuk mendapat atau mencari keuntungan atau manfaat bagi diri sendiri atau untuk orang lain.</a:t>
            </a:r>
          </a:p>
          <a:p>
            <a:pPr marL="514350" indent="-514350">
              <a:buFont typeface="+mj-lt"/>
              <a:buAutoNum type="arabicPeriod" startAt="8"/>
            </a:pPr>
            <a:r>
              <a:rPr lang="id-ID" sz="2400" dirty="0" smtClean="0"/>
              <a:t>Memegang </a:t>
            </a:r>
            <a:r>
              <a:rPr lang="id-ID" sz="2400" dirty="0"/>
              <a:t>teguh nilai dasar ASN dan selalu menjaga reputasi dan integritas ASN.</a:t>
            </a:r>
          </a:p>
          <a:p>
            <a:pPr marL="514350" indent="-514350">
              <a:buFont typeface="+mj-lt"/>
              <a:buAutoNum type="arabicPeriod" startAt="8"/>
            </a:pPr>
            <a:r>
              <a:rPr lang="sv-SE" sz="2400" dirty="0"/>
              <a:t>Melaksanakan ketentuan peraturan perundang-undangan mengenai disiplin pegawai ASN.</a:t>
            </a:r>
          </a:p>
          <a:p>
            <a:pPr marL="514350" indent="-514350">
              <a:buFont typeface="+mj-lt"/>
              <a:buAutoNum type="arabicPeriod" startAt="8"/>
            </a:pPr>
            <a:endParaRPr lang="id-ID" sz="2400" dirty="0"/>
          </a:p>
        </p:txBody>
      </p:sp>
      <p:sp>
        <p:nvSpPr>
          <p:cNvPr id="4" name="Slide Number Placeholder 3"/>
          <p:cNvSpPr>
            <a:spLocks noGrp="1"/>
          </p:cNvSpPr>
          <p:nvPr>
            <p:ph type="sldNum" sz="quarter" idx="12"/>
          </p:nvPr>
        </p:nvSpPr>
        <p:spPr/>
        <p:txBody>
          <a:bodyPr/>
          <a:lstStyle/>
          <a:p>
            <a:fld id="{9472BF09-18F4-446B-8285-3EA501A26B88}" type="slidenum">
              <a:rPr lang="id-ID" smtClean="0"/>
              <a:pPr/>
              <a:t>21</a:t>
            </a:fld>
            <a:endParaRPr lang="id-ID"/>
          </a:p>
        </p:txBody>
      </p:sp>
    </p:spTree>
    <p:extLst>
      <p:ext uri="{BB962C8B-B14F-4D97-AF65-F5344CB8AC3E}">
        <p14:creationId xmlns:p14="http://schemas.microsoft.com/office/powerpoint/2010/main" val="37343661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Nilai-nilai Dasar Etika Publik</a:t>
            </a:r>
            <a:endParaRPr lang="id-ID" dirty="0"/>
          </a:p>
        </p:txBody>
      </p:sp>
      <p:sp>
        <p:nvSpPr>
          <p:cNvPr id="3" name="Content Placeholder 2"/>
          <p:cNvSpPr>
            <a:spLocks noGrp="1"/>
          </p:cNvSpPr>
          <p:nvPr>
            <p:ph idx="1"/>
          </p:nvPr>
        </p:nvSpPr>
        <p:spPr>
          <a:xfrm>
            <a:off x="457200" y="1600200"/>
            <a:ext cx="8229600" cy="4952918"/>
          </a:xfrm>
        </p:spPr>
        <p:txBody>
          <a:bodyPr>
            <a:normAutofit fontScale="77500" lnSpcReduction="20000"/>
          </a:bodyPr>
          <a:lstStyle/>
          <a:p>
            <a:pPr marL="514350" indent="-514350">
              <a:buFont typeface="+mj-lt"/>
              <a:buAutoNum type="arabicPeriod"/>
            </a:pPr>
            <a:r>
              <a:rPr lang="id-ID" dirty="0"/>
              <a:t>program </a:t>
            </a:r>
            <a:r>
              <a:rPr lang="id-ID" dirty="0" err="1"/>
              <a:t>pemerintahMemegang</a:t>
            </a:r>
            <a:r>
              <a:rPr lang="id-ID" dirty="0"/>
              <a:t> teguh nilai-nilai dalam ideologi Negara Pancasila.</a:t>
            </a:r>
          </a:p>
          <a:p>
            <a:pPr marL="514350" indent="-514350">
              <a:buFont typeface="+mj-lt"/>
              <a:buAutoNum type="arabicPeriod"/>
            </a:pPr>
            <a:r>
              <a:rPr lang="id-ID" dirty="0"/>
              <a:t>Setia dan mempertahankan Undang-Undang Dasar Negara Kesatuan Republik Indonesia 1945.</a:t>
            </a:r>
          </a:p>
          <a:p>
            <a:pPr marL="514350" indent="-514350">
              <a:buFont typeface="+mj-lt"/>
              <a:buAutoNum type="arabicPeriod"/>
            </a:pPr>
            <a:r>
              <a:rPr lang="id-ID" dirty="0"/>
              <a:t>Menjalankan tugas secara </a:t>
            </a:r>
            <a:r>
              <a:rPr lang="id-ID" b="1" dirty="0"/>
              <a:t>profesional</a:t>
            </a:r>
            <a:r>
              <a:rPr lang="id-ID" dirty="0"/>
              <a:t> dan </a:t>
            </a:r>
            <a:r>
              <a:rPr lang="id-ID" b="1" dirty="0"/>
              <a:t>tidak berpihak</a:t>
            </a:r>
            <a:r>
              <a:rPr lang="id-ID" dirty="0"/>
              <a:t>.</a:t>
            </a:r>
          </a:p>
          <a:p>
            <a:pPr marL="514350" indent="-514350">
              <a:buFont typeface="+mj-lt"/>
              <a:buAutoNum type="arabicPeriod"/>
            </a:pPr>
            <a:r>
              <a:rPr lang="id-ID" dirty="0"/>
              <a:t>Membuat keputusan berdasarkan </a:t>
            </a:r>
            <a:r>
              <a:rPr lang="id-ID" b="1" dirty="0"/>
              <a:t>prinsip keahlian</a:t>
            </a:r>
            <a:r>
              <a:rPr lang="id-ID" dirty="0"/>
              <a:t>.</a:t>
            </a:r>
          </a:p>
          <a:p>
            <a:pPr marL="514350" indent="-514350">
              <a:buFont typeface="+mj-lt"/>
              <a:buAutoNum type="arabicPeriod"/>
            </a:pPr>
            <a:r>
              <a:rPr lang="id-ID" dirty="0"/>
              <a:t>Menciptakan lingkungan kerja yang </a:t>
            </a:r>
            <a:r>
              <a:rPr lang="id-ID" b="1" dirty="0" err="1"/>
              <a:t>non</a:t>
            </a:r>
            <a:r>
              <a:rPr lang="id-ID" b="1" dirty="0"/>
              <a:t> diskriminatif</a:t>
            </a:r>
            <a:r>
              <a:rPr lang="id-ID" dirty="0"/>
              <a:t>.</a:t>
            </a:r>
          </a:p>
          <a:p>
            <a:pPr marL="514350" indent="-514350">
              <a:buFont typeface="+mj-lt"/>
              <a:buAutoNum type="arabicPeriod"/>
            </a:pPr>
            <a:r>
              <a:rPr lang="id-ID" dirty="0"/>
              <a:t>Memelihara dan menjunjung tinggi standar etika luhur.</a:t>
            </a:r>
          </a:p>
          <a:p>
            <a:pPr marL="514350" indent="-514350">
              <a:buFont typeface="+mj-lt"/>
              <a:buAutoNum type="arabicPeriod"/>
            </a:pPr>
            <a:r>
              <a:rPr lang="id-ID" dirty="0"/>
              <a:t>Mempertanggungjawabkan tindakan dan kinerjanya kepada publik.</a:t>
            </a:r>
          </a:p>
          <a:p>
            <a:pPr marL="514350" indent="-514350">
              <a:buFont typeface="+mj-lt"/>
              <a:buAutoNum type="arabicPeriod"/>
            </a:pPr>
            <a:r>
              <a:rPr lang="id-ID" dirty="0" smtClean="0"/>
              <a:t>Memiliki kemampuan dalam melaksanakan kebijakan dan program pemerintah  </a:t>
            </a:r>
          </a:p>
          <a:p>
            <a:pPr marL="514350" indent="-514350">
              <a:buFont typeface="+mj-lt"/>
              <a:buAutoNum type="arabicPeriod"/>
            </a:pPr>
            <a:endParaRPr lang="id-ID" dirty="0"/>
          </a:p>
        </p:txBody>
      </p:sp>
      <p:sp>
        <p:nvSpPr>
          <p:cNvPr id="4" name="Slide Number Placeholder 3"/>
          <p:cNvSpPr>
            <a:spLocks noGrp="1"/>
          </p:cNvSpPr>
          <p:nvPr>
            <p:ph type="sldNum" sz="quarter" idx="12"/>
          </p:nvPr>
        </p:nvSpPr>
        <p:spPr/>
        <p:txBody>
          <a:bodyPr/>
          <a:lstStyle/>
          <a:p>
            <a:fld id="{9472BF09-18F4-446B-8285-3EA501A26B88}" type="slidenum">
              <a:rPr lang="id-ID" smtClean="0"/>
              <a:pPr/>
              <a:t>22</a:t>
            </a:fld>
            <a:endParaRPr lang="id-ID"/>
          </a:p>
        </p:txBody>
      </p:sp>
    </p:spTree>
    <p:extLst>
      <p:ext uri="{BB962C8B-B14F-4D97-AF65-F5344CB8AC3E}">
        <p14:creationId xmlns:p14="http://schemas.microsoft.com/office/powerpoint/2010/main" val="4574845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Nilai-nilai Dasar Etika Publik</a:t>
            </a:r>
            <a:endParaRPr lang="id-ID" dirty="0"/>
          </a:p>
        </p:txBody>
      </p:sp>
      <p:sp>
        <p:nvSpPr>
          <p:cNvPr id="3" name="Content Placeholder 2"/>
          <p:cNvSpPr>
            <a:spLocks noGrp="1"/>
          </p:cNvSpPr>
          <p:nvPr>
            <p:ph idx="1"/>
          </p:nvPr>
        </p:nvSpPr>
        <p:spPr>
          <a:xfrm>
            <a:off x="457200" y="1600200"/>
            <a:ext cx="8229600" cy="4952918"/>
          </a:xfrm>
        </p:spPr>
        <p:txBody>
          <a:bodyPr>
            <a:normAutofit fontScale="92500" lnSpcReduction="20000"/>
          </a:bodyPr>
          <a:lstStyle/>
          <a:p>
            <a:pPr marL="514350" indent="-514350">
              <a:buFont typeface="+mj-lt"/>
              <a:buAutoNum type="arabicPeriod" startAt="9"/>
            </a:pPr>
            <a:r>
              <a:rPr lang="id-ID" dirty="0" smtClean="0"/>
              <a:t>Memberikan </a:t>
            </a:r>
            <a:r>
              <a:rPr lang="id-ID" dirty="0"/>
              <a:t>layanan kepada publik secara </a:t>
            </a:r>
            <a:r>
              <a:rPr lang="id-ID" b="1" dirty="0"/>
              <a:t>jujur</a:t>
            </a:r>
            <a:r>
              <a:rPr lang="id-ID" dirty="0"/>
              <a:t>, </a:t>
            </a:r>
            <a:r>
              <a:rPr lang="id-ID" b="1" dirty="0"/>
              <a:t>tanggap</a:t>
            </a:r>
            <a:r>
              <a:rPr lang="id-ID" dirty="0"/>
              <a:t>, cepat, tepat, akurat, berdaya guna, berhasil guna, dan </a:t>
            </a:r>
            <a:r>
              <a:rPr lang="id-ID" b="1" dirty="0"/>
              <a:t>santun</a:t>
            </a:r>
            <a:r>
              <a:rPr lang="id-ID" dirty="0"/>
              <a:t>.</a:t>
            </a:r>
          </a:p>
          <a:p>
            <a:pPr marL="514350" indent="-514350">
              <a:buFont typeface="+mj-lt"/>
              <a:buAutoNum type="arabicPeriod" startAt="9"/>
            </a:pPr>
            <a:r>
              <a:rPr lang="id-ID" dirty="0"/>
              <a:t>Mengutamakan </a:t>
            </a:r>
            <a:r>
              <a:rPr lang="id-ID" b="1" dirty="0"/>
              <a:t>kepemimpinan berkualitas tinggi</a:t>
            </a:r>
            <a:r>
              <a:rPr lang="id-ID" dirty="0"/>
              <a:t>.</a:t>
            </a:r>
          </a:p>
          <a:p>
            <a:pPr marL="514350" indent="-514350">
              <a:buFont typeface="+mj-lt"/>
              <a:buAutoNum type="arabicPeriod" startAt="9"/>
            </a:pPr>
            <a:r>
              <a:rPr lang="fi-FI" b="1" dirty="0"/>
              <a:t>Menghargai komunikasi</a:t>
            </a:r>
            <a:r>
              <a:rPr lang="fi-FI" dirty="0"/>
              <a:t>, konsultasi, dan kerjasama.</a:t>
            </a:r>
          </a:p>
          <a:p>
            <a:pPr marL="514350" indent="-514350">
              <a:buFont typeface="+mj-lt"/>
              <a:buAutoNum type="arabicPeriod" startAt="9"/>
            </a:pPr>
            <a:r>
              <a:rPr lang="id-ID" dirty="0"/>
              <a:t>Mengutamakan pencapaian hasil dan mendorong kinerja pegawai.</a:t>
            </a:r>
          </a:p>
          <a:p>
            <a:pPr marL="514350" indent="-514350">
              <a:buFont typeface="+mj-lt"/>
              <a:buAutoNum type="arabicPeriod" startAt="9"/>
            </a:pPr>
            <a:r>
              <a:rPr lang="id-ID" dirty="0"/>
              <a:t>Mendorong kesetaraan dalam pekerjaan.</a:t>
            </a:r>
          </a:p>
          <a:p>
            <a:pPr marL="514350" indent="-514350">
              <a:buFont typeface="+mj-lt"/>
              <a:buAutoNum type="arabicPeriod" startAt="9"/>
            </a:pPr>
            <a:r>
              <a:rPr lang="id-ID" dirty="0"/>
              <a:t>Meningkatkan efektivitas sistem pemerintahan yang demokratis sebagai perangkat sistem </a:t>
            </a:r>
            <a:r>
              <a:rPr lang="id-ID" dirty="0" err="1"/>
              <a:t>karir</a:t>
            </a:r>
            <a:r>
              <a:rPr lang="id-ID" dirty="0"/>
              <a:t>.</a:t>
            </a:r>
          </a:p>
        </p:txBody>
      </p:sp>
      <p:sp>
        <p:nvSpPr>
          <p:cNvPr id="4" name="Slide Number Placeholder 3"/>
          <p:cNvSpPr>
            <a:spLocks noGrp="1"/>
          </p:cNvSpPr>
          <p:nvPr>
            <p:ph type="sldNum" sz="quarter" idx="12"/>
          </p:nvPr>
        </p:nvSpPr>
        <p:spPr/>
        <p:txBody>
          <a:bodyPr/>
          <a:lstStyle/>
          <a:p>
            <a:fld id="{9472BF09-18F4-446B-8285-3EA501A26B88}" type="slidenum">
              <a:rPr lang="id-ID" smtClean="0"/>
              <a:pPr/>
              <a:t>23</a:t>
            </a:fld>
            <a:endParaRPr lang="id-ID"/>
          </a:p>
        </p:txBody>
      </p:sp>
    </p:spTree>
    <p:extLst>
      <p:ext uri="{BB962C8B-B14F-4D97-AF65-F5344CB8AC3E}">
        <p14:creationId xmlns:p14="http://schemas.microsoft.com/office/powerpoint/2010/main" val="18884078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Indikator Nilai Dasar Etika Publik</a:t>
            </a:r>
            <a:endParaRPr lang="id-ID" dirty="0"/>
          </a:p>
        </p:txBody>
      </p:sp>
      <p:sp>
        <p:nvSpPr>
          <p:cNvPr id="3" name="Content Placeholder 2"/>
          <p:cNvSpPr>
            <a:spLocks noGrp="1"/>
          </p:cNvSpPr>
          <p:nvPr>
            <p:ph idx="1"/>
          </p:nvPr>
        </p:nvSpPr>
        <p:spPr>
          <a:xfrm>
            <a:off x="457200" y="1600200"/>
            <a:ext cx="8229600" cy="4952918"/>
          </a:xfrm>
        </p:spPr>
        <p:txBody>
          <a:bodyPr>
            <a:noAutofit/>
          </a:bodyPr>
          <a:lstStyle/>
          <a:p>
            <a:pPr lvl="0" algn="just">
              <a:lnSpc>
                <a:spcPct val="150000"/>
              </a:lnSpc>
              <a:buFont typeface="+mj-lt"/>
              <a:buAutoNum type="arabicPeriod"/>
            </a:pPr>
            <a:r>
              <a:rPr lang="id-ID" sz="2400" b="1" dirty="0" smtClean="0">
                <a:ea typeface="Times New Roman" panose="02020603050405020304" pitchFamily="18" charset="0"/>
                <a:cs typeface="Times New Roman" panose="02020603050405020304" pitchFamily="18" charset="0"/>
              </a:rPr>
              <a:t>P</a:t>
            </a:r>
            <a:r>
              <a:rPr lang="x-none" sz="2400" b="1" dirty="0">
                <a:ea typeface="Times New Roman" panose="02020603050405020304" pitchFamily="18" charset="0"/>
                <a:cs typeface="Times New Roman" panose="02020603050405020304" pitchFamily="18" charset="0"/>
              </a:rPr>
              <a:t>rofesional</a:t>
            </a:r>
            <a:r>
              <a:rPr lang="x-none" sz="2400" dirty="0">
                <a:ea typeface="Times New Roman" panose="02020603050405020304" pitchFamily="18" charset="0"/>
                <a:cs typeface="Times New Roman" panose="02020603050405020304" pitchFamily="18" charset="0"/>
              </a:rPr>
              <a:t>, yaitu mengerjakan suatu pekerjaan sesuai dengan keahlian atau kompetensi yang dimiliki; </a:t>
            </a:r>
            <a:endParaRPr lang="id-ID" sz="2400" dirty="0">
              <a:ea typeface="Times New Roman" panose="02020603050405020304" pitchFamily="18" charset="0"/>
              <a:cs typeface="Times New Roman" panose="02020603050405020304" pitchFamily="18" charset="0"/>
            </a:endParaRPr>
          </a:p>
          <a:p>
            <a:pPr lvl="0" algn="just">
              <a:lnSpc>
                <a:spcPct val="150000"/>
              </a:lnSpc>
              <a:buFont typeface="+mj-lt"/>
              <a:buAutoNum type="arabicPeriod"/>
            </a:pPr>
            <a:r>
              <a:rPr lang="id-ID" sz="2400" b="1" dirty="0">
                <a:ea typeface="Times New Roman" panose="02020603050405020304" pitchFamily="18" charset="0"/>
                <a:cs typeface="Times New Roman" panose="02020603050405020304" pitchFamily="18" charset="0"/>
              </a:rPr>
              <a:t>T</a:t>
            </a:r>
            <a:r>
              <a:rPr lang="x-none" sz="2400" b="1" dirty="0">
                <a:ea typeface="Times New Roman" panose="02020603050405020304" pitchFamily="18" charset="0"/>
                <a:cs typeface="Times New Roman" panose="02020603050405020304" pitchFamily="18" charset="0"/>
              </a:rPr>
              <a:t>eliti</a:t>
            </a:r>
            <a:r>
              <a:rPr lang="x-none" sz="2400" dirty="0">
                <a:ea typeface="Times New Roman" panose="02020603050405020304" pitchFamily="18" charset="0"/>
                <a:cs typeface="Times New Roman" panose="02020603050405020304" pitchFamily="18" charset="0"/>
              </a:rPr>
              <a:t>; yaitu melakukan pekerjaan dengan </a:t>
            </a:r>
            <a:r>
              <a:rPr lang="x-none" sz="2400" dirty="0" smtClean="0">
                <a:ea typeface="Times New Roman" panose="02020603050405020304" pitchFamily="18" charset="0"/>
                <a:cs typeface="Times New Roman" panose="02020603050405020304" pitchFamily="18" charset="0"/>
              </a:rPr>
              <a:t>cermat, seksama, dan hati-hati </a:t>
            </a:r>
            <a:r>
              <a:rPr lang="x-none" sz="2400" dirty="0">
                <a:ea typeface="Times New Roman" panose="02020603050405020304" pitchFamily="18" charset="0"/>
                <a:cs typeface="Times New Roman" panose="02020603050405020304" pitchFamily="18" charset="0"/>
              </a:rPr>
              <a:t>dan mampu memandang potensi permasalahan kerja yang berkaitan dengan pelayan publik serta menemukan pemecahan yang sesuai.; </a:t>
            </a:r>
            <a:endParaRPr lang="id-ID" sz="2400" dirty="0">
              <a:ea typeface="Times New Roman" panose="02020603050405020304" pitchFamily="18" charset="0"/>
              <a:cs typeface="Times New Roman" panose="02020603050405020304" pitchFamily="18" charset="0"/>
            </a:endParaRPr>
          </a:p>
          <a:p>
            <a:pPr lvl="0" algn="just">
              <a:lnSpc>
                <a:spcPct val="150000"/>
              </a:lnSpc>
              <a:buFont typeface="+mj-lt"/>
              <a:buAutoNum type="arabicPeriod"/>
            </a:pPr>
            <a:r>
              <a:rPr lang="id-ID" sz="2400" b="1" dirty="0">
                <a:ea typeface="Times New Roman" panose="02020603050405020304" pitchFamily="18" charset="0"/>
                <a:cs typeface="Times New Roman" panose="02020603050405020304" pitchFamily="18" charset="0"/>
              </a:rPr>
              <a:t>M</a:t>
            </a:r>
            <a:r>
              <a:rPr lang="x-none" sz="2400" b="1" dirty="0">
                <a:ea typeface="Times New Roman" panose="02020603050405020304" pitchFamily="18" charset="0"/>
                <a:cs typeface="Times New Roman" panose="02020603050405020304" pitchFamily="18" charset="0"/>
              </a:rPr>
              <a:t>enghargai </a:t>
            </a:r>
            <a:r>
              <a:rPr lang="id-ID" sz="2400" b="1" dirty="0">
                <a:ea typeface="Times New Roman" panose="02020603050405020304" pitchFamily="18" charset="0"/>
                <a:cs typeface="Times New Roman" panose="02020603050405020304" pitchFamily="18" charset="0"/>
              </a:rPr>
              <a:t>komunikasi</a:t>
            </a:r>
            <a:r>
              <a:rPr lang="x-none" sz="2400" dirty="0">
                <a:ea typeface="Times New Roman" panose="02020603050405020304" pitchFamily="18" charset="0"/>
                <a:cs typeface="Times New Roman" panose="02020603050405020304" pitchFamily="18" charset="0"/>
              </a:rPr>
              <a:t>; yaitu dicerminkan oleh sikap mendengarkan saat orang lain berbicara, tidak memotong pembicaraan dan tidak menentang atasan di depan khalayak ramai</a:t>
            </a:r>
            <a:r>
              <a:rPr lang="x-none" sz="2400" dirty="0" smtClean="0">
                <a:ea typeface="Times New Roman" panose="02020603050405020304" pitchFamily="18" charset="0"/>
                <a:cs typeface="Times New Roman" panose="02020603050405020304" pitchFamily="18" charset="0"/>
              </a:rPr>
              <a:t>;</a:t>
            </a:r>
            <a:endParaRPr lang="id-ID" sz="2400" dirty="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472BF09-18F4-446B-8285-3EA501A26B88}" type="slidenum">
              <a:rPr lang="id-ID" smtClean="0"/>
              <a:pPr/>
              <a:t>24</a:t>
            </a:fld>
            <a:endParaRPr lang="id-ID"/>
          </a:p>
        </p:txBody>
      </p:sp>
    </p:spTree>
    <p:extLst>
      <p:ext uri="{BB962C8B-B14F-4D97-AF65-F5344CB8AC3E}">
        <p14:creationId xmlns:p14="http://schemas.microsoft.com/office/powerpoint/2010/main" val="20971333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Indikator Nilai Dasar Etika Publik</a:t>
            </a:r>
          </a:p>
        </p:txBody>
      </p:sp>
      <p:sp>
        <p:nvSpPr>
          <p:cNvPr id="3" name="Content Placeholder 2"/>
          <p:cNvSpPr>
            <a:spLocks noGrp="1"/>
          </p:cNvSpPr>
          <p:nvPr>
            <p:ph idx="1"/>
          </p:nvPr>
        </p:nvSpPr>
        <p:spPr>
          <a:xfrm>
            <a:off x="457200" y="1417638"/>
            <a:ext cx="8229600" cy="4708525"/>
          </a:xfrm>
        </p:spPr>
        <p:txBody>
          <a:bodyPr>
            <a:noAutofit/>
          </a:bodyPr>
          <a:lstStyle/>
          <a:p>
            <a:pPr marL="514350" lvl="0" indent="-514350" algn="just">
              <a:lnSpc>
                <a:spcPct val="150000"/>
              </a:lnSpc>
              <a:buFont typeface="+mj-lt"/>
              <a:buAutoNum type="arabicPeriod" startAt="4"/>
            </a:pPr>
            <a:r>
              <a:rPr lang="id-ID" sz="2200" b="1" dirty="0">
                <a:ea typeface="Times New Roman" panose="02020603050405020304" pitchFamily="18" charset="0"/>
                <a:cs typeface="Times New Roman" panose="02020603050405020304" pitchFamily="18" charset="0"/>
              </a:rPr>
              <a:t>S</a:t>
            </a:r>
            <a:r>
              <a:rPr lang="x-none" sz="2200" b="1" dirty="0">
                <a:ea typeface="Times New Roman" panose="02020603050405020304" pitchFamily="18" charset="0"/>
                <a:cs typeface="Times New Roman" panose="02020603050405020304" pitchFamily="18" charset="0"/>
              </a:rPr>
              <a:t>opan </a:t>
            </a:r>
            <a:r>
              <a:rPr lang="x-none" sz="2200" dirty="0" smtClean="0">
                <a:ea typeface="Times New Roman" panose="02020603050405020304" pitchFamily="18" charset="0"/>
                <a:cs typeface="Times New Roman" panose="02020603050405020304" pitchFamily="18" charset="0"/>
              </a:rPr>
              <a:t>yaitu </a:t>
            </a:r>
            <a:r>
              <a:rPr lang="x-none" sz="2200" dirty="0">
                <a:ea typeface="Times New Roman" panose="02020603050405020304" pitchFamily="18" charset="0"/>
                <a:cs typeface="Times New Roman" panose="02020603050405020304" pitchFamily="18" charset="0"/>
              </a:rPr>
              <a:t>hormat dan Takzim, tertib, menurut adat yang baik, beradab, baik budi, baik kelakuan, dll</a:t>
            </a:r>
          </a:p>
          <a:p>
            <a:pPr marL="514350" lvl="0" indent="-514350" algn="just">
              <a:lnSpc>
                <a:spcPct val="150000"/>
              </a:lnSpc>
              <a:buFont typeface="+mj-lt"/>
              <a:buAutoNum type="arabicPeriod" startAt="4"/>
            </a:pPr>
            <a:r>
              <a:rPr lang="x-none" sz="2200" b="1" dirty="0" smtClean="0">
                <a:ea typeface="Times New Roman" panose="02020603050405020304" pitchFamily="18" charset="0"/>
                <a:cs typeface="Times New Roman" panose="02020603050405020304" pitchFamily="18" charset="0"/>
              </a:rPr>
              <a:t>Santun</a:t>
            </a:r>
            <a:r>
              <a:rPr lang="x-none" sz="2200" dirty="0" smtClean="0">
                <a:ea typeface="Times New Roman" panose="02020603050405020304" pitchFamily="18" charset="0"/>
                <a:cs typeface="Times New Roman" panose="02020603050405020304" pitchFamily="18" charset="0"/>
              </a:rPr>
              <a:t> </a:t>
            </a:r>
            <a:r>
              <a:rPr lang="x-none" sz="2200" dirty="0">
                <a:ea typeface="Times New Roman" panose="02020603050405020304" pitchFamily="18" charset="0"/>
                <a:cs typeface="Times New Roman" panose="02020603050405020304" pitchFamily="18" charset="0"/>
              </a:rPr>
              <a:t>yaitu </a:t>
            </a:r>
            <a:r>
              <a:rPr lang="sv-SE" sz="2200" dirty="0" smtClean="0">
                <a:solidFill>
                  <a:srgbClr val="000000"/>
                </a:solidFill>
              </a:rPr>
              <a:t>halus </a:t>
            </a:r>
            <a:r>
              <a:rPr lang="sv-SE" sz="2200" dirty="0">
                <a:solidFill>
                  <a:srgbClr val="000000"/>
                </a:solidFill>
              </a:rPr>
              <a:t>dan baik (budi bahasanya, tingkah lakunya</a:t>
            </a:r>
            <a:r>
              <a:rPr lang="sv-SE" sz="2200" dirty="0" smtClean="0">
                <a:solidFill>
                  <a:srgbClr val="000000"/>
                </a:solidFill>
              </a:rPr>
              <a:t>)</a:t>
            </a:r>
            <a:r>
              <a:rPr lang="id-ID" sz="2200" dirty="0" smtClean="0">
                <a:solidFill>
                  <a:srgbClr val="000000"/>
                </a:solidFill>
              </a:rPr>
              <a:t>,</a:t>
            </a:r>
            <a:r>
              <a:rPr lang="sv-SE" sz="2200" dirty="0" smtClean="0">
                <a:solidFill>
                  <a:srgbClr val="000000"/>
                </a:solidFill>
              </a:rPr>
              <a:t> </a:t>
            </a:r>
            <a:r>
              <a:rPr lang="sv-SE" sz="2200" dirty="0">
                <a:solidFill>
                  <a:srgbClr val="000000"/>
                </a:solidFill>
              </a:rPr>
              <a:t>sabar dan </a:t>
            </a:r>
            <a:r>
              <a:rPr lang="sv-SE" sz="2200" dirty="0" smtClean="0">
                <a:solidFill>
                  <a:srgbClr val="000000"/>
                </a:solidFill>
              </a:rPr>
              <a:t>tenang</a:t>
            </a:r>
            <a:r>
              <a:rPr lang="id-ID" sz="2200" dirty="0" smtClean="0">
                <a:solidFill>
                  <a:srgbClr val="000000"/>
                </a:solidFill>
              </a:rPr>
              <a:t>,</a:t>
            </a:r>
            <a:r>
              <a:rPr lang="sv-SE" sz="2200" dirty="0" smtClean="0">
                <a:solidFill>
                  <a:srgbClr val="000000"/>
                </a:solidFill>
              </a:rPr>
              <a:t> sopan</a:t>
            </a:r>
            <a:r>
              <a:rPr lang="id-ID" sz="2200" dirty="0" smtClean="0">
                <a:solidFill>
                  <a:srgbClr val="000000"/>
                </a:solidFill>
              </a:rPr>
              <a:t>,</a:t>
            </a:r>
            <a:r>
              <a:rPr lang="sv-SE" sz="2200" dirty="0" smtClean="0">
                <a:solidFill>
                  <a:srgbClr val="000000"/>
                </a:solidFill>
              </a:rPr>
              <a:t> </a:t>
            </a:r>
            <a:r>
              <a:rPr lang="sv-SE" sz="2200" dirty="0">
                <a:solidFill>
                  <a:srgbClr val="000000"/>
                </a:solidFill>
              </a:rPr>
              <a:t>penuh rasa belas </a:t>
            </a:r>
            <a:r>
              <a:rPr lang="sv-SE" sz="2200" dirty="0" smtClean="0">
                <a:solidFill>
                  <a:srgbClr val="000000"/>
                </a:solidFill>
              </a:rPr>
              <a:t>kasihan</a:t>
            </a:r>
            <a:r>
              <a:rPr lang="id-ID" sz="2200" dirty="0" smtClean="0">
                <a:solidFill>
                  <a:srgbClr val="000000"/>
                </a:solidFill>
              </a:rPr>
              <a:t>,</a:t>
            </a:r>
            <a:r>
              <a:rPr lang="sv-SE" sz="2200" dirty="0" smtClean="0">
                <a:solidFill>
                  <a:srgbClr val="000000"/>
                </a:solidFill>
              </a:rPr>
              <a:t> </a:t>
            </a:r>
            <a:r>
              <a:rPr lang="sv-SE" sz="2200" dirty="0">
                <a:solidFill>
                  <a:srgbClr val="000000"/>
                </a:solidFill>
              </a:rPr>
              <a:t>suka </a:t>
            </a:r>
            <a:r>
              <a:rPr lang="sv-SE" sz="2200" dirty="0" smtClean="0">
                <a:solidFill>
                  <a:srgbClr val="000000"/>
                </a:solidFill>
              </a:rPr>
              <a:t>menolong</a:t>
            </a:r>
            <a:endParaRPr lang="id-ID" sz="2200" dirty="0" smtClean="0">
              <a:solidFill>
                <a:srgbClr val="000000"/>
              </a:solidFill>
            </a:endParaRPr>
          </a:p>
          <a:p>
            <a:pPr marL="514350" lvl="0" indent="-514350" algn="just">
              <a:lnSpc>
                <a:spcPct val="150000"/>
              </a:lnSpc>
              <a:buFont typeface="+mj-lt"/>
              <a:buAutoNum type="arabicPeriod" startAt="4"/>
            </a:pPr>
            <a:r>
              <a:rPr lang="id-ID" sz="2200" b="1" dirty="0" smtClean="0">
                <a:ea typeface="Times New Roman" panose="02020603050405020304" pitchFamily="18" charset="0"/>
                <a:cs typeface="Times New Roman" panose="02020603050405020304" pitchFamily="18" charset="0"/>
              </a:rPr>
              <a:t>R</a:t>
            </a:r>
            <a:r>
              <a:rPr lang="x-none" sz="2200" b="1" dirty="0">
                <a:ea typeface="Times New Roman" panose="02020603050405020304" pitchFamily="18" charset="0"/>
                <a:cs typeface="Times New Roman" panose="02020603050405020304" pitchFamily="18" charset="0"/>
              </a:rPr>
              <a:t>amah</a:t>
            </a:r>
            <a:r>
              <a:rPr lang="x-none" sz="2200" dirty="0">
                <a:ea typeface="Times New Roman" panose="02020603050405020304" pitchFamily="18" charset="0"/>
                <a:cs typeface="Times New Roman" panose="02020603050405020304" pitchFamily="18" charset="0"/>
              </a:rPr>
              <a:t>; yaitu sikap bersahabat dan merasa senang saat berjumpa dengan orang lain, baik itu rekan kerja ataupun </a:t>
            </a:r>
            <a:r>
              <a:rPr lang="x-none" sz="2200" dirty="0" smtClean="0">
                <a:ea typeface="Times New Roman" panose="02020603050405020304" pitchFamily="18" charset="0"/>
                <a:cs typeface="Times New Roman" panose="02020603050405020304" pitchFamily="18" charset="0"/>
              </a:rPr>
              <a:t>atasan</a:t>
            </a:r>
            <a:r>
              <a:rPr lang="x-none" sz="2200" dirty="0">
                <a:ea typeface="Times New Roman" panose="02020603050405020304" pitchFamily="18" charset="0"/>
                <a:cs typeface="Times New Roman" panose="02020603050405020304" pitchFamily="18" charset="0"/>
              </a:rPr>
              <a:t>,</a:t>
            </a:r>
            <a:r>
              <a:rPr lang="x-none" sz="2200" dirty="0" smtClean="0">
                <a:ea typeface="Times New Roman" panose="02020603050405020304" pitchFamily="18" charset="0"/>
                <a:cs typeface="Times New Roman" panose="02020603050405020304" pitchFamily="18" charset="0"/>
              </a:rPr>
              <a:t> </a:t>
            </a:r>
            <a:r>
              <a:rPr lang="id-ID" sz="2200" dirty="0">
                <a:ea typeface="Times New Roman" panose="02020603050405020304" pitchFamily="18" charset="0"/>
                <a:cs typeface="Times New Roman" panose="02020603050405020304" pitchFamily="18" charset="0"/>
              </a:rPr>
              <a:t>baik hati dan menarik budi </a:t>
            </a:r>
            <a:r>
              <a:rPr lang="id-ID" sz="2200" dirty="0" smtClean="0">
                <a:ea typeface="Times New Roman" panose="02020603050405020304" pitchFamily="18" charset="0"/>
                <a:cs typeface="Times New Roman" panose="02020603050405020304" pitchFamily="18" charset="0"/>
              </a:rPr>
              <a:t>bahasanya, </a:t>
            </a:r>
            <a:r>
              <a:rPr lang="id-ID" sz="2200" dirty="0">
                <a:ea typeface="Times New Roman" panose="02020603050405020304" pitchFamily="18" charset="0"/>
                <a:cs typeface="Times New Roman" panose="02020603050405020304" pitchFamily="18" charset="0"/>
              </a:rPr>
              <a:t>manis tutur kata dan </a:t>
            </a:r>
            <a:r>
              <a:rPr lang="id-ID" sz="2200" dirty="0" smtClean="0">
                <a:ea typeface="Times New Roman" panose="02020603050405020304" pitchFamily="18" charset="0"/>
                <a:cs typeface="Times New Roman" panose="02020603050405020304" pitchFamily="18" charset="0"/>
              </a:rPr>
              <a:t>sikapnya, </a:t>
            </a:r>
            <a:r>
              <a:rPr lang="id-ID" sz="2200" dirty="0">
                <a:ea typeface="Times New Roman" panose="02020603050405020304" pitchFamily="18" charset="0"/>
                <a:cs typeface="Times New Roman" panose="02020603050405020304" pitchFamily="18" charset="0"/>
              </a:rPr>
              <a:t>suka bergaul dan menyenangkan </a:t>
            </a:r>
            <a:r>
              <a:rPr lang="id-ID" sz="2200" b="1" dirty="0">
                <a:ea typeface="Times New Roman" panose="02020603050405020304" pitchFamily="18" charset="0"/>
                <a:cs typeface="Times New Roman" panose="02020603050405020304" pitchFamily="18" charset="0"/>
              </a:rPr>
              <a:t>dalam pergaulan</a:t>
            </a:r>
          </a:p>
          <a:p>
            <a:endParaRPr lang="id-ID" sz="2200" dirty="0"/>
          </a:p>
        </p:txBody>
      </p:sp>
      <p:sp>
        <p:nvSpPr>
          <p:cNvPr id="4" name="Slide Number Placeholder 3"/>
          <p:cNvSpPr>
            <a:spLocks noGrp="1"/>
          </p:cNvSpPr>
          <p:nvPr>
            <p:ph type="sldNum" sz="quarter" idx="12"/>
          </p:nvPr>
        </p:nvSpPr>
        <p:spPr/>
        <p:txBody>
          <a:bodyPr/>
          <a:lstStyle/>
          <a:p>
            <a:fld id="{9472BF09-18F4-446B-8285-3EA501A26B88}" type="slidenum">
              <a:rPr lang="id-ID" smtClean="0"/>
              <a:pPr/>
              <a:t>25</a:t>
            </a:fld>
            <a:endParaRPr lang="id-ID"/>
          </a:p>
        </p:txBody>
      </p:sp>
    </p:spTree>
    <p:extLst>
      <p:ext uri="{BB962C8B-B14F-4D97-AF65-F5344CB8AC3E}">
        <p14:creationId xmlns:p14="http://schemas.microsoft.com/office/powerpoint/2010/main" val="7120928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Kode Etik Statistik (1)</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70152240"/>
              </p:ext>
            </p:extLst>
          </p:nvPr>
        </p:nvGraphicFramePr>
        <p:xfrm>
          <a:off x="381110" y="1524050"/>
          <a:ext cx="8381780" cy="47242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9472BF09-18F4-446B-8285-3EA501A26B88}" type="slidenum">
              <a:rPr lang="id-ID" smtClean="0"/>
              <a:pPr/>
              <a:t>26</a:t>
            </a:fld>
            <a:endParaRPr lang="id-ID"/>
          </a:p>
        </p:txBody>
      </p:sp>
    </p:spTree>
    <p:extLst>
      <p:ext uri="{BB962C8B-B14F-4D97-AF65-F5344CB8AC3E}">
        <p14:creationId xmlns:p14="http://schemas.microsoft.com/office/powerpoint/2010/main" val="15595662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Kode Etik Statistik (2)</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08623351"/>
              </p:ext>
            </p:extLst>
          </p:nvPr>
        </p:nvGraphicFramePr>
        <p:xfrm>
          <a:off x="381110" y="1295456"/>
          <a:ext cx="8381780" cy="5410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9472BF09-18F4-446B-8285-3EA501A26B88}" type="slidenum">
              <a:rPr lang="id-ID" smtClean="0"/>
              <a:pPr/>
              <a:t>27</a:t>
            </a:fld>
            <a:endParaRPr lang="id-ID"/>
          </a:p>
        </p:txBody>
      </p:sp>
    </p:spTree>
    <p:extLst>
      <p:ext uri="{BB962C8B-B14F-4D97-AF65-F5344CB8AC3E}">
        <p14:creationId xmlns:p14="http://schemas.microsoft.com/office/powerpoint/2010/main" val="7878946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228600" y="304800"/>
            <a:ext cx="8497888" cy="849313"/>
          </a:xfrm>
        </p:spPr>
        <p:txBody>
          <a:bodyPr/>
          <a:lstStyle/>
          <a:p>
            <a:pPr eaLnBrk="1" fontAlgn="auto" hangingPunct="1">
              <a:spcAft>
                <a:spcPts val="0"/>
              </a:spcAft>
              <a:defRPr/>
            </a:pPr>
            <a:r>
              <a:rPr lang="id-ID" sz="3200" b="1" dirty="0">
                <a:effectLst>
                  <a:outerShdw blurRad="38100" dist="38100" dir="2700000" algn="tl">
                    <a:srgbClr val="000000">
                      <a:alpha val="43137"/>
                    </a:srgbClr>
                  </a:outerShdw>
                </a:effectLst>
              </a:rPr>
              <a:t>DIMENSI ETIKA PUBLIK</a:t>
            </a:r>
            <a:endParaRPr lang="en-US" sz="3200" b="1" dirty="0">
              <a:effectLst>
                <a:outerShdw blurRad="38100" dist="38100" dir="2700000" algn="tl">
                  <a:srgbClr val="000000">
                    <a:alpha val="43137"/>
                  </a:srgbClr>
                </a:outerShdw>
              </a:effectLst>
            </a:endParaRPr>
          </a:p>
        </p:txBody>
      </p:sp>
      <p:sp>
        <p:nvSpPr>
          <p:cNvPr id="16" name="Isosceles Triangle 15"/>
          <p:cNvSpPr/>
          <p:nvPr/>
        </p:nvSpPr>
        <p:spPr>
          <a:xfrm>
            <a:off x="3352800" y="2819400"/>
            <a:ext cx="4038600" cy="2895600"/>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sp>
        <p:nvSpPr>
          <p:cNvPr id="15364" name="TextBox 16"/>
          <p:cNvSpPr txBox="1">
            <a:spLocks noChangeArrowheads="1"/>
          </p:cNvSpPr>
          <p:nvPr/>
        </p:nvSpPr>
        <p:spPr bwMode="auto">
          <a:xfrm>
            <a:off x="4724400" y="4114800"/>
            <a:ext cx="13684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id-ID" altLang="en-US" sz="2400" b="1">
                <a:solidFill>
                  <a:srgbClr val="FF0000"/>
                </a:solidFill>
              </a:rPr>
              <a:t>ETIKA PUBLIK</a:t>
            </a:r>
          </a:p>
        </p:txBody>
      </p:sp>
      <p:cxnSp>
        <p:nvCxnSpPr>
          <p:cNvPr id="19" name="Straight Arrow Connector 18"/>
          <p:cNvCxnSpPr/>
          <p:nvPr/>
        </p:nvCxnSpPr>
        <p:spPr>
          <a:xfrm flipH="1">
            <a:off x="3563938" y="4868863"/>
            <a:ext cx="1079500" cy="792162"/>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084888" y="4868863"/>
            <a:ext cx="1079500" cy="720725"/>
          </a:xfrm>
          <a:prstGeom prst="straightConnector1">
            <a:avLst/>
          </a:prstGeom>
          <a:ln w="38100">
            <a:solidFill>
              <a:schemeClr val="accent5">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5364163" y="3141663"/>
            <a:ext cx="0" cy="935037"/>
          </a:xfrm>
          <a:prstGeom prst="line">
            <a:avLst/>
          </a:prstGeom>
          <a:ln w="38100">
            <a:solidFill>
              <a:schemeClr val="accent5">
                <a:lumMod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368" name="TextBox 24"/>
          <p:cNvSpPr txBox="1">
            <a:spLocks noChangeArrowheads="1"/>
          </p:cNvSpPr>
          <p:nvPr/>
        </p:nvSpPr>
        <p:spPr bwMode="auto">
          <a:xfrm>
            <a:off x="4495800" y="2362200"/>
            <a:ext cx="1800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id-ID" altLang="en-US" sz="2000" b="1"/>
              <a:t>TUJUAN</a:t>
            </a:r>
          </a:p>
        </p:txBody>
      </p:sp>
      <p:sp>
        <p:nvSpPr>
          <p:cNvPr id="26" name="TextBox 25"/>
          <p:cNvSpPr txBox="1"/>
          <p:nvPr/>
        </p:nvSpPr>
        <p:spPr>
          <a:xfrm>
            <a:off x="1371600" y="5486400"/>
            <a:ext cx="2159000" cy="1200150"/>
          </a:xfrm>
          <a:prstGeom prst="rect">
            <a:avLst/>
          </a:prstGeom>
          <a:noFill/>
        </p:spPr>
        <p:txBody>
          <a:bodyPr>
            <a:spAutoFit/>
          </a:bodyPr>
          <a:lstStyle/>
          <a:p>
            <a:pPr>
              <a:defRPr/>
            </a:pPr>
            <a:r>
              <a:rPr lang="id-ID" b="1" dirty="0">
                <a:solidFill>
                  <a:schemeClr val="tx2"/>
                </a:solidFill>
                <a:effectLst>
                  <a:outerShdw blurRad="38100" dist="38100" dir="2700000" algn="tl">
                    <a:srgbClr val="000000">
                      <a:alpha val="43137"/>
                    </a:srgbClr>
                  </a:outerShdw>
                </a:effectLst>
                <a:latin typeface="Arial" charset="0"/>
              </a:rPr>
              <a:t>MODALITAS</a:t>
            </a:r>
          </a:p>
          <a:p>
            <a:pPr>
              <a:defRPr/>
            </a:pPr>
            <a:r>
              <a:rPr lang="id-ID" b="1" dirty="0">
                <a:solidFill>
                  <a:srgbClr val="FF0000"/>
                </a:solidFill>
                <a:effectLst>
                  <a:outerShdw blurRad="38100" dist="38100" dir="2700000" algn="tl">
                    <a:srgbClr val="000000">
                      <a:alpha val="43137"/>
                    </a:srgbClr>
                  </a:outerShdw>
                </a:effectLst>
                <a:latin typeface="Arial" charset="0"/>
              </a:rPr>
              <a:t>AKUNTABILITAS</a:t>
            </a:r>
          </a:p>
          <a:p>
            <a:pPr>
              <a:defRPr/>
            </a:pPr>
            <a:r>
              <a:rPr lang="id-ID" b="1" dirty="0">
                <a:solidFill>
                  <a:srgbClr val="FF0000"/>
                </a:solidFill>
                <a:effectLst>
                  <a:outerShdw blurRad="38100" dist="38100" dir="2700000" algn="tl">
                    <a:srgbClr val="000000">
                      <a:alpha val="43137"/>
                    </a:srgbClr>
                  </a:outerShdw>
                </a:effectLst>
                <a:latin typeface="Arial" charset="0"/>
              </a:rPr>
              <a:t>TRANSPARANSI</a:t>
            </a:r>
          </a:p>
          <a:p>
            <a:pPr>
              <a:defRPr/>
            </a:pPr>
            <a:r>
              <a:rPr lang="id-ID" b="1" dirty="0">
                <a:solidFill>
                  <a:srgbClr val="FF0000"/>
                </a:solidFill>
                <a:effectLst>
                  <a:outerShdw blurRad="38100" dist="38100" dir="2700000" algn="tl">
                    <a:srgbClr val="000000">
                      <a:alpha val="43137"/>
                    </a:srgbClr>
                  </a:outerShdw>
                </a:effectLst>
                <a:latin typeface="Arial" charset="0"/>
              </a:rPr>
              <a:t>NETRALITAS</a:t>
            </a:r>
          </a:p>
        </p:txBody>
      </p:sp>
      <p:sp>
        <p:nvSpPr>
          <p:cNvPr id="27" name="TextBox 26"/>
          <p:cNvSpPr txBox="1"/>
          <p:nvPr/>
        </p:nvSpPr>
        <p:spPr>
          <a:xfrm>
            <a:off x="7524750" y="5638800"/>
            <a:ext cx="1619250" cy="922338"/>
          </a:xfrm>
          <a:prstGeom prst="rect">
            <a:avLst/>
          </a:prstGeom>
          <a:noFill/>
        </p:spPr>
        <p:txBody>
          <a:bodyPr>
            <a:spAutoFit/>
          </a:bodyPr>
          <a:lstStyle/>
          <a:p>
            <a:pPr>
              <a:defRPr/>
            </a:pPr>
            <a:r>
              <a:rPr lang="id-ID" b="1" dirty="0">
                <a:solidFill>
                  <a:schemeClr val="tx2"/>
                </a:solidFill>
                <a:effectLst>
                  <a:outerShdw blurRad="38100" dist="38100" dir="2700000" algn="tl">
                    <a:srgbClr val="000000">
                      <a:alpha val="43137"/>
                    </a:srgbClr>
                  </a:outerShdw>
                </a:effectLst>
                <a:latin typeface="Arial" charset="0"/>
              </a:rPr>
              <a:t>TINDAKAN</a:t>
            </a:r>
          </a:p>
          <a:p>
            <a:pPr algn="ctr">
              <a:defRPr/>
            </a:pPr>
            <a:r>
              <a:rPr lang="id-ID" b="1" dirty="0">
                <a:solidFill>
                  <a:srgbClr val="FF0000"/>
                </a:solidFill>
                <a:effectLst>
                  <a:outerShdw blurRad="38100" dist="38100" dir="2700000" algn="tl">
                    <a:srgbClr val="000000">
                      <a:alpha val="43137"/>
                    </a:srgbClr>
                  </a:outerShdw>
                </a:effectLst>
                <a:latin typeface="Arial" charset="0"/>
              </a:rPr>
              <a:t>INTEGRITAS PUBLIK</a:t>
            </a:r>
          </a:p>
        </p:txBody>
      </p:sp>
      <p:sp>
        <p:nvSpPr>
          <p:cNvPr id="15371" name="TextBox 27"/>
          <p:cNvSpPr txBox="1">
            <a:spLocks noChangeArrowheads="1"/>
          </p:cNvSpPr>
          <p:nvPr/>
        </p:nvSpPr>
        <p:spPr bwMode="auto">
          <a:xfrm>
            <a:off x="4191000" y="1219200"/>
            <a:ext cx="23764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id-ID" altLang="en-US" b="1">
                <a:solidFill>
                  <a:srgbClr val="FF0000"/>
                </a:solidFill>
              </a:rPr>
              <a:t>PELAYANAN PUBLIK YANG BERKUALITAS DAN RELEVAN</a:t>
            </a:r>
          </a:p>
        </p:txBody>
      </p:sp>
      <p:sp>
        <p:nvSpPr>
          <p:cNvPr id="2" name="Slide Number Placeholder 1"/>
          <p:cNvSpPr>
            <a:spLocks noGrp="1"/>
          </p:cNvSpPr>
          <p:nvPr>
            <p:ph type="sldNum" sz="quarter" idx="12"/>
          </p:nvPr>
        </p:nvSpPr>
        <p:spPr/>
        <p:txBody>
          <a:bodyPr/>
          <a:lstStyle/>
          <a:p>
            <a:r>
              <a:rPr lang="en-US" altLang="en-US" smtClean="0"/>
              <a:t>Page </a:t>
            </a:r>
            <a:fld id="{3A39E0DE-4DBB-4859-BDF9-80B8694BD5C7}" type="slidenum">
              <a:rPr lang="en-US" altLang="en-US" smtClean="0"/>
              <a:pPr/>
              <a:t>28</a:t>
            </a:fld>
            <a:endParaRPr lang="en-US"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Dimensi Kualitas Pelayanan Publik</a:t>
            </a:r>
            <a:endParaRPr lang="id-ID" dirty="0"/>
          </a:p>
        </p:txBody>
      </p:sp>
      <p:sp>
        <p:nvSpPr>
          <p:cNvPr id="3" name="Content Placeholder 2"/>
          <p:cNvSpPr>
            <a:spLocks noGrp="1"/>
          </p:cNvSpPr>
          <p:nvPr>
            <p:ph idx="1"/>
          </p:nvPr>
        </p:nvSpPr>
        <p:spPr/>
        <p:txBody>
          <a:bodyPr/>
          <a:lstStyle/>
          <a:p>
            <a:r>
              <a:rPr lang="id-ID" dirty="0">
                <a:solidFill>
                  <a:srgbClr val="000000"/>
                </a:solidFill>
                <a:latin typeface="Times New Roman" panose="02020603050405020304" pitchFamily="18" charset="0"/>
              </a:rPr>
              <a:t>etika publik mengarahkan analisa politik sosial budaya (</a:t>
            </a:r>
            <a:r>
              <a:rPr lang="id-ID" dirty="0" err="1">
                <a:solidFill>
                  <a:srgbClr val="000000"/>
                </a:solidFill>
                <a:latin typeface="Times New Roman" panose="02020603050405020304" pitchFamily="18" charset="0"/>
              </a:rPr>
              <a:t>polsosbud</a:t>
            </a:r>
            <a:r>
              <a:rPr lang="id-ID" dirty="0">
                <a:solidFill>
                  <a:srgbClr val="000000"/>
                </a:solidFill>
                <a:latin typeface="Times New Roman" panose="02020603050405020304" pitchFamily="18" charset="0"/>
              </a:rPr>
              <a:t>) dalam perspektif pencarian sistematik bentuk pelayanan publik dengan </a:t>
            </a:r>
            <a:r>
              <a:rPr lang="id-ID" b="1" dirty="0">
                <a:solidFill>
                  <a:srgbClr val="000000"/>
                </a:solidFill>
                <a:latin typeface="Times New Roman" panose="02020603050405020304" pitchFamily="18" charset="0"/>
              </a:rPr>
              <a:t>memperhitungkan interaksi antara nilai-nilai masyarakat dan nilai-nilai yang dijunjung tinggi oleh lembaga-lembaga publik</a:t>
            </a:r>
            <a:endParaRPr lang="id-ID" b="1" dirty="0"/>
          </a:p>
        </p:txBody>
      </p:sp>
      <p:sp>
        <p:nvSpPr>
          <p:cNvPr id="4" name="Slide Number Placeholder 3"/>
          <p:cNvSpPr>
            <a:spLocks noGrp="1"/>
          </p:cNvSpPr>
          <p:nvPr>
            <p:ph type="sldNum" sz="quarter" idx="12"/>
          </p:nvPr>
        </p:nvSpPr>
        <p:spPr/>
        <p:txBody>
          <a:bodyPr/>
          <a:lstStyle/>
          <a:p>
            <a:fld id="{9472BF09-18F4-446B-8285-3EA501A26B88}" type="slidenum">
              <a:rPr lang="id-ID" smtClean="0"/>
              <a:pPr/>
              <a:t>29</a:t>
            </a:fld>
            <a:endParaRPr lang="id-ID"/>
          </a:p>
        </p:txBody>
      </p:sp>
    </p:spTree>
    <p:extLst>
      <p:ext uri="{BB962C8B-B14F-4D97-AF65-F5344CB8AC3E}">
        <p14:creationId xmlns:p14="http://schemas.microsoft.com/office/powerpoint/2010/main" val="666076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518" y="1030651"/>
            <a:ext cx="4277458" cy="994172"/>
          </a:xfrm>
        </p:spPr>
        <p:txBody>
          <a:bodyPr>
            <a:noAutofit/>
          </a:bodyPr>
          <a:lstStyle/>
          <a:p>
            <a:r>
              <a:rPr lang="en-US" sz="4000" dirty="0" err="1">
                <a:latin typeface="Harlow Solid Italic" panose="04030604020F02020D02" pitchFamily="82" charset="0"/>
              </a:rPr>
              <a:t>Apa</a:t>
            </a:r>
            <a:r>
              <a:rPr lang="en-US" sz="4000" dirty="0">
                <a:latin typeface="Harlow Solid Italic" panose="04030604020F02020D02" pitchFamily="82" charset="0"/>
              </a:rPr>
              <a:t> yang </a:t>
            </a:r>
            <a:r>
              <a:rPr lang="en-US" sz="4000" dirty="0" err="1">
                <a:latin typeface="Harlow Solid Italic" panose="04030604020F02020D02" pitchFamily="82" charset="0"/>
              </a:rPr>
              <a:t>akan</a:t>
            </a:r>
            <a:r>
              <a:rPr lang="en-US" sz="4000" dirty="0">
                <a:latin typeface="Harlow Solid Italic" panose="04030604020F02020D02" pitchFamily="82" charset="0"/>
              </a:rPr>
              <a:t> </a:t>
            </a:r>
            <a:r>
              <a:rPr lang="en-US" sz="4000" dirty="0" err="1">
                <a:latin typeface="Harlow Solid Italic" panose="04030604020F02020D02" pitchFamily="82" charset="0"/>
              </a:rPr>
              <a:t>kita</a:t>
            </a:r>
            <a:r>
              <a:rPr lang="en-US" sz="4000" dirty="0">
                <a:latin typeface="Harlow Solid Italic" panose="04030604020F02020D02" pitchFamily="82" charset="0"/>
              </a:rPr>
              <a:t> </a:t>
            </a:r>
            <a:r>
              <a:rPr lang="en-US" sz="4000" dirty="0" err="1">
                <a:latin typeface="Harlow Solid Italic" panose="04030604020F02020D02" pitchFamily="82" charset="0"/>
              </a:rPr>
              <a:t>bahas</a:t>
            </a:r>
            <a:r>
              <a:rPr lang="en-US" sz="4000" dirty="0">
                <a:latin typeface="Harlow Solid Italic" panose="04030604020F02020D02" pitchFamily="82" charset="0"/>
              </a:rPr>
              <a:t> </a:t>
            </a:r>
            <a:r>
              <a:rPr lang="en-US" sz="4000" dirty="0" err="1">
                <a:latin typeface="Harlow Solid Italic" panose="04030604020F02020D02" pitchFamily="82" charset="0"/>
              </a:rPr>
              <a:t>bersama</a:t>
            </a:r>
            <a:r>
              <a:rPr lang="en-US" sz="4000" dirty="0">
                <a:latin typeface="Harlow Solid Italic" panose="04030604020F02020D02" pitchFamily="82" charset="0"/>
              </a:rPr>
              <a:t>?</a:t>
            </a:r>
          </a:p>
        </p:txBody>
      </p:sp>
      <p:sp>
        <p:nvSpPr>
          <p:cNvPr id="3" name="Content Placeholder 2"/>
          <p:cNvSpPr>
            <a:spLocks noGrp="1"/>
          </p:cNvSpPr>
          <p:nvPr>
            <p:ph idx="1"/>
          </p:nvPr>
        </p:nvSpPr>
        <p:spPr>
          <a:xfrm>
            <a:off x="185518" y="2527634"/>
            <a:ext cx="4003138" cy="3263504"/>
          </a:xfrm>
        </p:spPr>
        <p:txBody>
          <a:bodyPr>
            <a:normAutofit/>
          </a:bodyPr>
          <a:lstStyle/>
          <a:p>
            <a:r>
              <a:rPr lang="id-ID" sz="2400">
                <a:latin typeface="Colaborate-Regular" panose="02000503060000020004" pitchFamily="50" charset="0"/>
              </a:rPr>
              <a:t>Kode etik dan perilaku pejabat publik</a:t>
            </a:r>
            <a:endParaRPr lang="en-US" sz="2400" dirty="0">
              <a:latin typeface="Colaborate-Regular" panose="02000503060000020004" pitchFamily="50" charset="0"/>
            </a:endParaRPr>
          </a:p>
          <a:p>
            <a:r>
              <a:rPr lang="id-ID" sz="2400">
                <a:latin typeface="Colaborate-Regular" panose="02000503060000020004" pitchFamily="50" charset="0"/>
              </a:rPr>
              <a:t>Bentuk-bentuk kode etik dan implikasinya</a:t>
            </a:r>
          </a:p>
          <a:p>
            <a:r>
              <a:rPr lang="id-ID" sz="2400">
                <a:latin typeface="Colaborate-Regular" panose="02000503060000020004" pitchFamily="50" charset="0"/>
              </a:rPr>
              <a:t>Aktualisasi kode etik PNS</a:t>
            </a:r>
            <a:endParaRPr lang="en-US" sz="2400" dirty="0">
              <a:latin typeface="Colaborate-Regular" panose="02000503060000020004" pitchFamily="50" charset="0"/>
            </a:endParaRPr>
          </a:p>
        </p:txBody>
      </p:sp>
      <p:sp>
        <p:nvSpPr>
          <p:cNvPr id="4" name="Slide Number Placeholder 3"/>
          <p:cNvSpPr>
            <a:spLocks noGrp="1"/>
          </p:cNvSpPr>
          <p:nvPr>
            <p:ph type="sldNum" sz="quarter" idx="12"/>
          </p:nvPr>
        </p:nvSpPr>
        <p:spPr/>
        <p:txBody>
          <a:bodyPr/>
          <a:lstStyle/>
          <a:p>
            <a:fld id="{6113E31D-E2AB-40D1-8B51-AFA5AFEF393A}" type="slidenum">
              <a:rPr lang="en-US" smtClean="0">
                <a:solidFill>
                  <a:prstClr val="black">
                    <a:tint val="75000"/>
                  </a:prstClr>
                </a:solidFill>
              </a:rPr>
              <a:pPr/>
              <a:t>3</a:t>
            </a:fld>
            <a:endParaRPr lang="en-US" dirty="0">
              <a:solidFill>
                <a:prstClr val="black">
                  <a:tint val="75000"/>
                </a:prstClr>
              </a:solidFill>
            </a:endParaRPr>
          </a:p>
        </p:txBody>
      </p:sp>
    </p:spTree>
    <p:extLst>
      <p:ext uri="{BB962C8B-B14F-4D97-AF65-F5344CB8AC3E}">
        <p14:creationId xmlns:p14="http://schemas.microsoft.com/office/powerpoint/2010/main" val="230624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Dimensi Modalitas</a:t>
            </a:r>
            <a:endParaRPr lang="id-ID" dirty="0"/>
          </a:p>
        </p:txBody>
      </p:sp>
      <p:sp>
        <p:nvSpPr>
          <p:cNvPr id="3" name="Content Placeholder 2"/>
          <p:cNvSpPr>
            <a:spLocks noGrp="1"/>
          </p:cNvSpPr>
          <p:nvPr>
            <p:ph idx="1"/>
          </p:nvPr>
        </p:nvSpPr>
        <p:spPr/>
        <p:txBody>
          <a:bodyPr>
            <a:normAutofit lnSpcReduction="10000"/>
          </a:bodyPr>
          <a:lstStyle/>
          <a:p>
            <a:r>
              <a:rPr lang="id-ID" dirty="0"/>
              <a:t>Unsur-unsur modalitas dalam etika publik yakni </a:t>
            </a:r>
            <a:r>
              <a:rPr lang="id-ID" b="1" dirty="0" smtClean="0"/>
              <a:t>akuntabilitas</a:t>
            </a:r>
            <a:r>
              <a:rPr lang="id-ID" dirty="0"/>
              <a:t>, </a:t>
            </a:r>
            <a:r>
              <a:rPr lang="id-ID" b="1" dirty="0" smtClean="0"/>
              <a:t>transparansi</a:t>
            </a:r>
            <a:r>
              <a:rPr lang="id-ID" dirty="0" smtClean="0"/>
              <a:t> </a:t>
            </a:r>
            <a:r>
              <a:rPr lang="id-ID" dirty="0"/>
              <a:t>dan </a:t>
            </a:r>
            <a:r>
              <a:rPr lang="id-ID" b="1" dirty="0" smtClean="0"/>
              <a:t>netralitas</a:t>
            </a:r>
          </a:p>
          <a:p>
            <a:r>
              <a:rPr lang="id-ID" dirty="0" smtClean="0"/>
              <a:t>Aspek </a:t>
            </a:r>
            <a:r>
              <a:rPr lang="id-ID" b="1" dirty="0" smtClean="0"/>
              <a:t>akuntabilitas</a:t>
            </a:r>
            <a:r>
              <a:rPr lang="id-ID" dirty="0" smtClean="0"/>
              <a:t> yaitu </a:t>
            </a:r>
          </a:p>
          <a:p>
            <a:pPr lvl="1"/>
            <a:r>
              <a:rPr lang="id-ID" dirty="0" smtClean="0"/>
              <a:t>pertanggung jawaban, melalui </a:t>
            </a:r>
            <a:r>
              <a:rPr lang="id-ID" dirty="0"/>
              <a:t>keterbukaan pemerintah atau adanya akses informasi bagi pihak </a:t>
            </a:r>
            <a:r>
              <a:rPr lang="id-ID" dirty="0" smtClean="0"/>
              <a:t>luar</a:t>
            </a:r>
          </a:p>
          <a:p>
            <a:pPr lvl="1"/>
            <a:r>
              <a:rPr lang="id-ID" dirty="0"/>
              <a:t>tanggung jawab </a:t>
            </a:r>
            <a:r>
              <a:rPr lang="id-ID" dirty="0" smtClean="0"/>
              <a:t>pada </a:t>
            </a:r>
            <a:r>
              <a:rPr lang="id-ID" dirty="0"/>
              <a:t>sisi hukum, ganti </a:t>
            </a:r>
            <a:r>
              <a:rPr lang="id-ID" dirty="0" smtClean="0"/>
              <a:t>rugi, </a:t>
            </a:r>
            <a:r>
              <a:rPr lang="id-ID" dirty="0" err="1" smtClean="0"/>
              <a:t>dll</a:t>
            </a:r>
            <a:endParaRPr lang="id-ID" dirty="0" smtClean="0"/>
          </a:p>
          <a:p>
            <a:pPr lvl="1"/>
            <a:r>
              <a:rPr lang="id-ID" dirty="0"/>
              <a:t>hak warga negara </a:t>
            </a:r>
            <a:r>
              <a:rPr lang="id-ID" dirty="0" smtClean="0"/>
              <a:t>mengoreksi dalam </a:t>
            </a:r>
            <a:r>
              <a:rPr lang="id-ID" dirty="0"/>
              <a:t>kebijakan publik</a:t>
            </a:r>
          </a:p>
          <a:p>
            <a:endParaRPr lang="id-ID" dirty="0"/>
          </a:p>
        </p:txBody>
      </p:sp>
      <p:sp>
        <p:nvSpPr>
          <p:cNvPr id="4" name="Slide Number Placeholder 3"/>
          <p:cNvSpPr>
            <a:spLocks noGrp="1"/>
          </p:cNvSpPr>
          <p:nvPr>
            <p:ph type="sldNum" sz="quarter" idx="12"/>
          </p:nvPr>
        </p:nvSpPr>
        <p:spPr/>
        <p:txBody>
          <a:bodyPr/>
          <a:lstStyle/>
          <a:p>
            <a:fld id="{9472BF09-18F4-446B-8285-3EA501A26B88}" type="slidenum">
              <a:rPr lang="id-ID" smtClean="0"/>
              <a:pPr/>
              <a:t>30</a:t>
            </a:fld>
            <a:endParaRPr lang="id-ID"/>
          </a:p>
        </p:txBody>
      </p:sp>
    </p:spTree>
    <p:extLst>
      <p:ext uri="{BB962C8B-B14F-4D97-AF65-F5344CB8AC3E}">
        <p14:creationId xmlns:p14="http://schemas.microsoft.com/office/powerpoint/2010/main" val="3345459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Dimensi </a:t>
            </a:r>
            <a:r>
              <a:rPr lang="id-ID" dirty="0" smtClean="0"/>
              <a:t>Modalitas lanjutan</a:t>
            </a:r>
            <a:endParaRPr lang="id-ID" dirty="0"/>
          </a:p>
        </p:txBody>
      </p:sp>
      <p:sp>
        <p:nvSpPr>
          <p:cNvPr id="3" name="Content Placeholder 2"/>
          <p:cNvSpPr>
            <a:spLocks noGrp="1"/>
          </p:cNvSpPr>
          <p:nvPr>
            <p:ph idx="1"/>
          </p:nvPr>
        </p:nvSpPr>
        <p:spPr/>
        <p:txBody>
          <a:bodyPr/>
          <a:lstStyle/>
          <a:p>
            <a:r>
              <a:rPr lang="id-ID" b="1" dirty="0"/>
              <a:t>Transparansi</a:t>
            </a:r>
            <a:r>
              <a:rPr lang="id-ID" dirty="0"/>
              <a:t> </a:t>
            </a:r>
            <a:r>
              <a:rPr lang="id-ID" dirty="0" smtClean="0"/>
              <a:t>yaitu </a:t>
            </a:r>
          </a:p>
          <a:p>
            <a:pPr lvl="1"/>
            <a:r>
              <a:rPr lang="id-ID" dirty="0" smtClean="0"/>
              <a:t>memberikan </a:t>
            </a:r>
            <a:r>
              <a:rPr lang="id-ID" dirty="0"/>
              <a:t>informasi yang relevan atau laporan terbuka terhadap pihak </a:t>
            </a:r>
            <a:r>
              <a:rPr lang="id-ID" dirty="0" smtClean="0"/>
              <a:t>luar</a:t>
            </a:r>
          </a:p>
          <a:p>
            <a:pPr lvl="1"/>
            <a:r>
              <a:rPr lang="id-ID" dirty="0" smtClean="0"/>
              <a:t>peraturan</a:t>
            </a:r>
            <a:r>
              <a:rPr lang="id-ID" dirty="0"/>
              <a:t>, prosedur, pelaksanaan harus jelas dan lengkap dan dapat diketahui oleh pihak-pihak yang </a:t>
            </a:r>
            <a:r>
              <a:rPr lang="id-ID" dirty="0" smtClean="0"/>
              <a:t>melaksanakan</a:t>
            </a:r>
          </a:p>
          <a:p>
            <a:pPr lvl="1"/>
            <a:r>
              <a:rPr lang="id-ID" dirty="0"/>
              <a:t>mengetahui sekaligus mengawasi </a:t>
            </a:r>
            <a:endParaRPr lang="id-ID" dirty="0" smtClean="0"/>
          </a:p>
          <a:p>
            <a:endParaRPr lang="id-ID" dirty="0"/>
          </a:p>
        </p:txBody>
      </p:sp>
      <p:sp>
        <p:nvSpPr>
          <p:cNvPr id="4" name="Slide Number Placeholder 3"/>
          <p:cNvSpPr>
            <a:spLocks noGrp="1"/>
          </p:cNvSpPr>
          <p:nvPr>
            <p:ph type="sldNum" sz="quarter" idx="12"/>
          </p:nvPr>
        </p:nvSpPr>
        <p:spPr/>
        <p:txBody>
          <a:bodyPr/>
          <a:lstStyle/>
          <a:p>
            <a:fld id="{9472BF09-18F4-446B-8285-3EA501A26B88}" type="slidenum">
              <a:rPr lang="id-ID" smtClean="0"/>
              <a:pPr/>
              <a:t>31</a:t>
            </a:fld>
            <a:endParaRPr lang="id-ID"/>
          </a:p>
        </p:txBody>
      </p:sp>
    </p:spTree>
    <p:extLst>
      <p:ext uri="{BB962C8B-B14F-4D97-AF65-F5344CB8AC3E}">
        <p14:creationId xmlns:p14="http://schemas.microsoft.com/office/powerpoint/2010/main" val="34918353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Dimensi Tindakan Integritas Publik</a:t>
            </a:r>
          </a:p>
        </p:txBody>
      </p:sp>
      <p:sp>
        <p:nvSpPr>
          <p:cNvPr id="3" name="Content Placeholder 2"/>
          <p:cNvSpPr>
            <a:spLocks noGrp="1"/>
          </p:cNvSpPr>
          <p:nvPr>
            <p:ph idx="1"/>
          </p:nvPr>
        </p:nvSpPr>
        <p:spPr/>
        <p:txBody>
          <a:bodyPr>
            <a:normAutofit lnSpcReduction="10000"/>
          </a:bodyPr>
          <a:lstStyle/>
          <a:p>
            <a:r>
              <a:rPr lang="id-ID" dirty="0" smtClean="0"/>
              <a:t>Integritas adalah </a:t>
            </a:r>
            <a:r>
              <a:rPr lang="sv-SE" dirty="0" smtClean="0"/>
              <a:t>tindakan </a:t>
            </a:r>
            <a:r>
              <a:rPr lang="sv-SE" dirty="0"/>
              <a:t>yang sesuai dengan nilai, tujuan dan kewajibannya </a:t>
            </a:r>
            <a:endParaRPr lang="id-ID" dirty="0" smtClean="0"/>
          </a:p>
          <a:p>
            <a:r>
              <a:rPr lang="id-ID" dirty="0" smtClean="0"/>
              <a:t>kualitas </a:t>
            </a:r>
            <a:r>
              <a:rPr lang="id-ID" dirty="0"/>
              <a:t>dari pejabat publik yang sesuai nilai, standar, aturan moral yang diterima masyarakat. </a:t>
            </a:r>
            <a:endParaRPr lang="id-ID" dirty="0" smtClean="0"/>
          </a:p>
          <a:p>
            <a:r>
              <a:rPr lang="id-ID" dirty="0" smtClean="0"/>
              <a:t>merupakan </a:t>
            </a:r>
            <a:r>
              <a:rPr lang="id-ID" dirty="0"/>
              <a:t>niat baik seorang pejabat publik yang didukung oleh institusi sosial seperti </a:t>
            </a:r>
            <a:r>
              <a:rPr lang="id-ID" dirty="0" smtClean="0"/>
              <a:t>hukum, aturan</a:t>
            </a:r>
            <a:r>
              <a:rPr lang="id-ID" dirty="0"/>
              <a:t>, kebiasaan, dan sistem pengawasan</a:t>
            </a:r>
          </a:p>
        </p:txBody>
      </p:sp>
      <p:sp>
        <p:nvSpPr>
          <p:cNvPr id="4" name="Slide Number Placeholder 3"/>
          <p:cNvSpPr>
            <a:spLocks noGrp="1"/>
          </p:cNvSpPr>
          <p:nvPr>
            <p:ph type="sldNum" sz="quarter" idx="12"/>
          </p:nvPr>
        </p:nvSpPr>
        <p:spPr/>
        <p:txBody>
          <a:bodyPr/>
          <a:lstStyle/>
          <a:p>
            <a:fld id="{9472BF09-18F4-446B-8285-3EA501A26B88}" type="slidenum">
              <a:rPr lang="id-ID" smtClean="0"/>
              <a:pPr/>
              <a:t>32</a:t>
            </a:fld>
            <a:endParaRPr lang="id-ID"/>
          </a:p>
        </p:txBody>
      </p:sp>
    </p:spTree>
    <p:extLst>
      <p:ext uri="{BB962C8B-B14F-4D97-AF65-F5344CB8AC3E}">
        <p14:creationId xmlns:p14="http://schemas.microsoft.com/office/powerpoint/2010/main" val="32004930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v-SE" dirty="0"/>
              <a:t>Tuntutan Etika Publik </a:t>
            </a:r>
            <a:r>
              <a:rPr lang="id-ID" dirty="0" smtClean="0"/>
              <a:t>vs </a:t>
            </a:r>
            <a:r>
              <a:rPr lang="sv-SE" dirty="0" smtClean="0"/>
              <a:t>Kompetensi</a:t>
            </a:r>
            <a:endParaRPr lang="id-ID" dirty="0"/>
          </a:p>
        </p:txBody>
      </p:sp>
      <p:sp>
        <p:nvSpPr>
          <p:cNvPr id="3" name="Content Placeholder 2"/>
          <p:cNvSpPr>
            <a:spLocks noGrp="1"/>
          </p:cNvSpPr>
          <p:nvPr>
            <p:ph idx="1"/>
          </p:nvPr>
        </p:nvSpPr>
        <p:spPr>
          <a:xfrm>
            <a:off x="457200" y="1600200"/>
            <a:ext cx="8229600" cy="4952918"/>
          </a:xfrm>
        </p:spPr>
        <p:txBody>
          <a:bodyPr>
            <a:normAutofit fontScale="92500" lnSpcReduction="20000"/>
          </a:bodyPr>
          <a:lstStyle/>
          <a:p>
            <a:r>
              <a:rPr lang="sv-SE" dirty="0"/>
              <a:t>Tanpa kompetensi etika, pejabat cenderung menjadi tidak peka, tidak peduli dan </a:t>
            </a:r>
            <a:r>
              <a:rPr lang="sv-SE" dirty="0" smtClean="0"/>
              <a:t>diskriminatif</a:t>
            </a:r>
            <a:endParaRPr lang="id-ID" dirty="0" smtClean="0"/>
          </a:p>
          <a:p>
            <a:pPr lvl="1"/>
            <a:r>
              <a:rPr lang="id-ID" dirty="0"/>
              <a:t>kejujuran, solidaritas, keadilan, </a:t>
            </a:r>
            <a:r>
              <a:rPr lang="id-ID" dirty="0" smtClean="0"/>
              <a:t>kesetaraan, keprihatinan, kepedulian, </a:t>
            </a:r>
            <a:r>
              <a:rPr lang="id-ID" b="1" dirty="0" smtClean="0"/>
              <a:t>profesionalitas:</a:t>
            </a:r>
          </a:p>
          <a:p>
            <a:pPr lvl="2"/>
            <a:r>
              <a:rPr lang="en-US" i="1" dirty="0"/>
              <a:t>the right man on the right job </a:t>
            </a:r>
            <a:endParaRPr lang="id-ID" i="1" dirty="0" smtClean="0"/>
          </a:p>
          <a:p>
            <a:pPr lvl="2"/>
            <a:r>
              <a:rPr lang="en-US" i="1" dirty="0"/>
              <a:t>the right man on the wrong place </a:t>
            </a:r>
            <a:endParaRPr lang="id-ID" i="1" dirty="0" smtClean="0"/>
          </a:p>
          <a:p>
            <a:pPr lvl="2"/>
            <a:r>
              <a:rPr lang="id-ID" dirty="0"/>
              <a:t>sarjana teknik menduduki jabatan sebagai Kepala Biro Hukum </a:t>
            </a:r>
            <a:endParaRPr lang="id-ID" dirty="0" smtClean="0"/>
          </a:p>
          <a:p>
            <a:pPr lvl="2"/>
            <a:r>
              <a:rPr lang="sv-SE" dirty="0"/>
              <a:t>seorang sarjana hukum diangkat sebagai kepala Dinas Bina Marga </a:t>
            </a:r>
            <a:endParaRPr lang="id-ID" dirty="0" smtClean="0"/>
          </a:p>
          <a:p>
            <a:pPr lvl="2"/>
            <a:r>
              <a:rPr lang="fi-FI" dirty="0"/>
              <a:t>sarjana agama menduduki jabatan kepala Dinas Pekerjaan Umum </a:t>
            </a:r>
            <a:endParaRPr lang="id-ID" dirty="0" smtClean="0"/>
          </a:p>
          <a:p>
            <a:pPr lvl="2"/>
            <a:r>
              <a:rPr lang="id-ID" dirty="0"/>
              <a:t>seseorang yang tidak memiliki kompetensi ditempatkan pada tempat yang strategis</a:t>
            </a:r>
            <a:endParaRPr lang="id-ID" b="1" dirty="0" smtClean="0"/>
          </a:p>
          <a:p>
            <a:endParaRPr lang="id-ID" dirty="0"/>
          </a:p>
        </p:txBody>
      </p:sp>
      <p:sp>
        <p:nvSpPr>
          <p:cNvPr id="4" name="Slide Number Placeholder 3"/>
          <p:cNvSpPr>
            <a:spLocks noGrp="1"/>
          </p:cNvSpPr>
          <p:nvPr>
            <p:ph type="sldNum" sz="quarter" idx="12"/>
          </p:nvPr>
        </p:nvSpPr>
        <p:spPr/>
        <p:txBody>
          <a:bodyPr/>
          <a:lstStyle/>
          <a:p>
            <a:fld id="{9472BF09-18F4-446B-8285-3EA501A26B88}" type="slidenum">
              <a:rPr lang="id-ID" smtClean="0"/>
              <a:pPr/>
              <a:t>33</a:t>
            </a:fld>
            <a:endParaRPr lang="id-ID"/>
          </a:p>
        </p:txBody>
      </p:sp>
    </p:spTree>
    <p:extLst>
      <p:ext uri="{BB962C8B-B14F-4D97-AF65-F5344CB8AC3E}">
        <p14:creationId xmlns:p14="http://schemas.microsoft.com/office/powerpoint/2010/main" val="8737066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Perilaku Pejabat Publik</a:t>
            </a:r>
          </a:p>
        </p:txBody>
      </p:sp>
      <p:sp>
        <p:nvSpPr>
          <p:cNvPr id="3" name="Content Placeholder 2"/>
          <p:cNvSpPr>
            <a:spLocks noGrp="1"/>
          </p:cNvSpPr>
          <p:nvPr>
            <p:ph idx="1"/>
          </p:nvPr>
        </p:nvSpPr>
        <p:spPr/>
        <p:txBody>
          <a:bodyPr>
            <a:normAutofit fontScale="70000" lnSpcReduction="20000"/>
          </a:bodyPr>
          <a:lstStyle/>
          <a:p>
            <a:r>
              <a:rPr lang="id-ID" dirty="0"/>
              <a:t>mewarisi kultur kolonial </a:t>
            </a:r>
            <a:r>
              <a:rPr lang="id-ID" dirty="0" smtClean="0"/>
              <a:t>yaitu:</a:t>
            </a:r>
          </a:p>
          <a:p>
            <a:pPr lvl="1"/>
            <a:r>
              <a:rPr lang="id-ID" dirty="0"/>
              <a:t>memandang birokrasi hanya sebagai sarana untuk melanggengkan kekuasaan dengan cara memuaskan pimpinan </a:t>
            </a:r>
            <a:endParaRPr lang="id-ID" dirty="0" smtClean="0"/>
          </a:p>
          <a:p>
            <a:pPr lvl="1"/>
            <a:r>
              <a:rPr lang="id-ID" dirty="0"/>
              <a:t>perlu ada perubahan </a:t>
            </a:r>
            <a:r>
              <a:rPr lang="id-ID" i="1" dirty="0" err="1"/>
              <a:t>mindset</a:t>
            </a:r>
            <a:r>
              <a:rPr lang="id-ID" i="1" dirty="0"/>
              <a:t> </a:t>
            </a:r>
          </a:p>
          <a:p>
            <a:pPr lvl="2"/>
            <a:r>
              <a:rPr lang="it-IT" dirty="0"/>
              <a:t>berubah dari penguasa menjadi pelayan </a:t>
            </a:r>
            <a:endParaRPr lang="id-ID" dirty="0"/>
          </a:p>
          <a:p>
            <a:pPr lvl="2"/>
            <a:r>
              <a:rPr lang="id-ID" dirty="0" err="1"/>
              <a:t>merubah</a:t>
            </a:r>
            <a:r>
              <a:rPr lang="id-ID" dirty="0"/>
              <a:t> dari ’wewenang’ menjadi ’peranan’</a:t>
            </a:r>
          </a:p>
          <a:p>
            <a:pPr lvl="2"/>
            <a:r>
              <a:rPr lang="id-ID" dirty="0"/>
              <a:t>jabatan publik adalah amanah </a:t>
            </a:r>
          </a:p>
          <a:p>
            <a:pPr lvl="2"/>
            <a:r>
              <a:rPr lang="id-ID" dirty="0" smtClean="0"/>
              <a:t>perubahan </a:t>
            </a:r>
            <a:r>
              <a:rPr lang="id-ID" dirty="0"/>
              <a:t>sistem manajemen, </a:t>
            </a:r>
            <a:r>
              <a:rPr lang="id-ID" dirty="0" smtClean="0"/>
              <a:t>kelembagaan</a:t>
            </a:r>
            <a:r>
              <a:rPr lang="id-ID" dirty="0"/>
              <a:t>, ketatalaksanaan, budaya kerja, dan lain-lain </a:t>
            </a:r>
            <a:endParaRPr lang="id-ID" dirty="0" smtClean="0"/>
          </a:p>
          <a:p>
            <a:r>
              <a:rPr lang="fi-FI" dirty="0"/>
              <a:t>memahami keinginan dan harapan masyarakat </a:t>
            </a:r>
            <a:endParaRPr lang="id-ID" dirty="0" smtClean="0"/>
          </a:p>
          <a:p>
            <a:r>
              <a:rPr lang="id-ID" dirty="0" smtClean="0"/>
              <a:t>meningkatkan </a:t>
            </a:r>
            <a:r>
              <a:rPr lang="id-ID" dirty="0"/>
              <a:t>pengetahuan </a:t>
            </a:r>
            <a:r>
              <a:rPr lang="id-ID" dirty="0" smtClean="0"/>
              <a:t>dan kesadaran</a:t>
            </a:r>
          </a:p>
          <a:p>
            <a:r>
              <a:rPr lang="id-ID" dirty="0"/>
              <a:t>perubahan paradigma dalam penyelenggaraan pembangunan </a:t>
            </a:r>
            <a:endParaRPr lang="id-ID" dirty="0" smtClean="0"/>
          </a:p>
          <a:p>
            <a:r>
              <a:rPr lang="id-ID" dirty="0"/>
              <a:t>kebudayaan </a:t>
            </a:r>
            <a:r>
              <a:rPr lang="id-ID" dirty="0" err="1"/>
              <a:t>indrawi</a:t>
            </a:r>
            <a:r>
              <a:rPr lang="id-ID" dirty="0"/>
              <a:t> yang materialistik dan </a:t>
            </a:r>
            <a:r>
              <a:rPr lang="id-ID" dirty="0" smtClean="0"/>
              <a:t>sekularistik</a:t>
            </a:r>
          </a:p>
          <a:p>
            <a:endParaRPr lang="id-ID" dirty="0"/>
          </a:p>
        </p:txBody>
      </p:sp>
      <p:sp>
        <p:nvSpPr>
          <p:cNvPr id="4" name="Slide Number Placeholder 3"/>
          <p:cNvSpPr>
            <a:spLocks noGrp="1"/>
          </p:cNvSpPr>
          <p:nvPr>
            <p:ph type="sldNum" sz="quarter" idx="12"/>
          </p:nvPr>
        </p:nvSpPr>
        <p:spPr/>
        <p:txBody>
          <a:bodyPr/>
          <a:lstStyle/>
          <a:p>
            <a:fld id="{9472BF09-18F4-446B-8285-3EA501A26B88}" type="slidenum">
              <a:rPr lang="id-ID" smtClean="0"/>
              <a:pPr/>
              <a:t>34</a:t>
            </a:fld>
            <a:endParaRPr lang="id-ID"/>
          </a:p>
        </p:txBody>
      </p:sp>
    </p:spTree>
    <p:extLst>
      <p:ext uri="{BB962C8B-B14F-4D97-AF65-F5344CB8AC3E}">
        <p14:creationId xmlns:p14="http://schemas.microsoft.com/office/powerpoint/2010/main" val="15426846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a:t>BENTUK-BENTUK KODE ETIK </a:t>
            </a:r>
            <a:r>
              <a:rPr lang="id-ID" b="0" dirty="0"/>
              <a:t/>
            </a:r>
            <a:br>
              <a:rPr lang="id-ID" b="0" dirty="0"/>
            </a:br>
            <a:r>
              <a:rPr lang="id-ID" dirty="0"/>
              <a:t>DAN IMPLIKASINYA</a:t>
            </a:r>
          </a:p>
        </p:txBody>
      </p:sp>
      <p:sp>
        <p:nvSpPr>
          <p:cNvPr id="5" name="Text Placeholder 4"/>
          <p:cNvSpPr>
            <a:spLocks noGrp="1"/>
          </p:cNvSpPr>
          <p:nvPr>
            <p:ph type="body" idx="1"/>
          </p:nvPr>
        </p:nvSpPr>
        <p:spPr/>
        <p:txBody>
          <a:bodyPr/>
          <a:lstStyle/>
          <a:p>
            <a:endParaRPr lang="id-ID"/>
          </a:p>
        </p:txBody>
      </p:sp>
      <p:sp>
        <p:nvSpPr>
          <p:cNvPr id="2" name="Slide Number Placeholder 1"/>
          <p:cNvSpPr>
            <a:spLocks noGrp="1"/>
          </p:cNvSpPr>
          <p:nvPr>
            <p:ph type="sldNum" sz="quarter" idx="12"/>
          </p:nvPr>
        </p:nvSpPr>
        <p:spPr/>
        <p:txBody>
          <a:bodyPr/>
          <a:lstStyle/>
          <a:p>
            <a:fld id="{9472BF09-18F4-446B-8285-3EA501A26B88}" type="slidenum">
              <a:rPr lang="id-ID" smtClean="0"/>
              <a:pPr/>
              <a:t>35</a:t>
            </a:fld>
            <a:endParaRPr lang="id-ID"/>
          </a:p>
        </p:txBody>
      </p:sp>
    </p:spTree>
    <p:extLst>
      <p:ext uri="{BB962C8B-B14F-4D97-AF65-F5344CB8AC3E}">
        <p14:creationId xmlns:p14="http://schemas.microsoft.com/office/powerpoint/2010/main" val="27032905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v-SE" dirty="0"/>
              <a:t>Pentingnya Etika Dalam Urusan Publik</a:t>
            </a:r>
            <a:endParaRPr lang="id-ID" dirty="0"/>
          </a:p>
        </p:txBody>
      </p:sp>
      <p:sp>
        <p:nvSpPr>
          <p:cNvPr id="3" name="Content Placeholder 2"/>
          <p:cNvSpPr>
            <a:spLocks noGrp="1"/>
          </p:cNvSpPr>
          <p:nvPr>
            <p:ph idx="1"/>
          </p:nvPr>
        </p:nvSpPr>
        <p:spPr/>
        <p:txBody>
          <a:bodyPr>
            <a:normAutofit fontScale="62500" lnSpcReduction="20000"/>
          </a:bodyPr>
          <a:lstStyle/>
          <a:p>
            <a:r>
              <a:rPr lang="id-ID" dirty="0"/>
              <a:t>perkembangan kebutuhan profesionalisme Aparatur Sipil Negara sekarang ini menuntut dirumuskannya kode etik yang berlaku bagi semua jenis pekerjaan sebagai pelayan publik </a:t>
            </a:r>
            <a:endParaRPr lang="id-ID" dirty="0" smtClean="0"/>
          </a:p>
          <a:p>
            <a:r>
              <a:rPr lang="id-ID" dirty="0"/>
              <a:t>harus ditaati secara sukarela oleh para pegawai </a:t>
            </a:r>
            <a:endParaRPr lang="id-ID" dirty="0" smtClean="0"/>
          </a:p>
          <a:p>
            <a:r>
              <a:rPr lang="fi-FI" dirty="0"/>
              <a:t>hasil dari kesepakatan atau konsensus </a:t>
            </a:r>
            <a:endParaRPr lang="id-ID" dirty="0" smtClean="0"/>
          </a:p>
          <a:p>
            <a:r>
              <a:rPr lang="id-ID" dirty="0"/>
              <a:t>para pejabat dan pegawai harus memahami betapa pentingnya kesamaan semangat dan perilaku yang produktif agar tujuan pelayanan publik tercapai dengan baik </a:t>
            </a:r>
            <a:endParaRPr lang="id-ID" dirty="0" smtClean="0"/>
          </a:p>
          <a:p>
            <a:r>
              <a:rPr lang="id-ID" dirty="0"/>
              <a:t>pejabat dan pegawai harus memperhatikan nilai-nilai etis di dalam bertindak dan berperilaku. </a:t>
            </a:r>
            <a:endParaRPr lang="id-ID" dirty="0" smtClean="0"/>
          </a:p>
          <a:p>
            <a:r>
              <a:rPr lang="id-ID" dirty="0" smtClean="0"/>
              <a:t>seorang </a:t>
            </a:r>
            <a:r>
              <a:rPr lang="id-ID" dirty="0"/>
              <a:t>pejabat dan pegawai pemerintah harus memiliki kewaspadaan profesional dan kewaspadaan spiritual </a:t>
            </a:r>
            <a:endParaRPr lang="id-ID" dirty="0" smtClean="0"/>
          </a:p>
          <a:p>
            <a:r>
              <a:rPr lang="id-ID" dirty="0" smtClean="0"/>
              <a:t>Maka disusunlah </a:t>
            </a:r>
            <a:r>
              <a:rPr lang="id-ID" dirty="0"/>
              <a:t>kode etik yang dapat dijadikan sebagai rujukan tekstual </a:t>
            </a:r>
            <a:endParaRPr lang="id-ID" dirty="0" smtClean="0"/>
          </a:p>
          <a:p>
            <a:r>
              <a:rPr lang="id-ID" dirty="0"/>
              <a:t>kedudukan </a:t>
            </a:r>
            <a:r>
              <a:rPr lang="id-ID" dirty="0" smtClean="0"/>
              <a:t>pejabat dan pegawai sebagai </a:t>
            </a:r>
            <a:r>
              <a:rPr lang="id-ID" dirty="0"/>
              <a:t>alat, dan bukan sebagai tujuan </a:t>
            </a:r>
            <a:endParaRPr lang="id-ID" dirty="0" smtClean="0"/>
          </a:p>
          <a:p>
            <a:r>
              <a:rPr lang="id-ID" dirty="0" smtClean="0"/>
              <a:t>Masyarakat akan memiliki trust</a:t>
            </a:r>
            <a:endParaRPr lang="id-ID" dirty="0"/>
          </a:p>
        </p:txBody>
      </p:sp>
      <p:sp>
        <p:nvSpPr>
          <p:cNvPr id="4" name="Slide Number Placeholder 3"/>
          <p:cNvSpPr>
            <a:spLocks noGrp="1"/>
          </p:cNvSpPr>
          <p:nvPr>
            <p:ph type="sldNum" sz="quarter" idx="12"/>
          </p:nvPr>
        </p:nvSpPr>
        <p:spPr/>
        <p:txBody>
          <a:bodyPr/>
          <a:lstStyle/>
          <a:p>
            <a:fld id="{9472BF09-18F4-446B-8285-3EA501A26B88}" type="slidenum">
              <a:rPr lang="id-ID" smtClean="0"/>
              <a:pPr/>
              <a:t>36</a:t>
            </a:fld>
            <a:endParaRPr lang="id-ID"/>
          </a:p>
        </p:txBody>
      </p:sp>
    </p:spTree>
    <p:extLst>
      <p:ext uri="{BB962C8B-B14F-4D97-AF65-F5344CB8AC3E}">
        <p14:creationId xmlns:p14="http://schemas.microsoft.com/office/powerpoint/2010/main" val="28008653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Penggunaan Kekuasaan: Legitimasi Kebijakan</a:t>
            </a:r>
          </a:p>
        </p:txBody>
      </p:sp>
      <p:sp>
        <p:nvSpPr>
          <p:cNvPr id="3" name="Content Placeholder 2"/>
          <p:cNvSpPr>
            <a:spLocks noGrp="1"/>
          </p:cNvSpPr>
          <p:nvPr>
            <p:ph idx="1"/>
          </p:nvPr>
        </p:nvSpPr>
        <p:spPr/>
        <p:txBody>
          <a:bodyPr>
            <a:normAutofit fontScale="77500" lnSpcReduction="20000"/>
          </a:bodyPr>
          <a:lstStyle/>
          <a:p>
            <a:r>
              <a:rPr lang="sv-SE" dirty="0"/>
              <a:t>azas etika publik mensyaratkan agar setiap bentuk kekuasaan pejabat dibatasi dengan norma etika maupun norma hukum </a:t>
            </a:r>
            <a:endParaRPr lang="id-ID" dirty="0" smtClean="0"/>
          </a:p>
          <a:p>
            <a:r>
              <a:rPr lang="id-ID" dirty="0"/>
              <a:t>kekuasaan dipergunakan dengan tanggung jawab </a:t>
            </a:r>
            <a:endParaRPr lang="id-ID" dirty="0" smtClean="0"/>
          </a:p>
          <a:p>
            <a:r>
              <a:rPr lang="id-ID" dirty="0"/>
              <a:t>legitimasi </a:t>
            </a:r>
            <a:r>
              <a:rPr lang="id-ID" dirty="0" smtClean="0"/>
              <a:t>kekuasaan, legitimasi religi</a:t>
            </a:r>
          </a:p>
          <a:p>
            <a:r>
              <a:rPr lang="id-ID" dirty="0" smtClean="0"/>
              <a:t>Legitimasi sosiologis</a:t>
            </a:r>
          </a:p>
          <a:p>
            <a:r>
              <a:rPr lang="id-ID" dirty="0" smtClean="0"/>
              <a:t>Legitimasi legal-formal</a:t>
            </a:r>
          </a:p>
          <a:p>
            <a:r>
              <a:rPr lang="id-ID" dirty="0" smtClean="0"/>
              <a:t>Legitimasi etis</a:t>
            </a:r>
          </a:p>
          <a:p>
            <a:r>
              <a:rPr lang="id-ID" dirty="0"/>
              <a:t>rumusan kebijakan yang dibuat dan cara melaksanakan pelayanan publik yang dilakukannya dilandasi dengan nilai-nilai kebenaran, pengabdian yang tulus kepada masyarakat, komitmen kepada kesejahteraan warga, serta kaidah-kaidah etis lainnya</a:t>
            </a:r>
            <a:endParaRPr lang="id-ID" dirty="0" smtClean="0"/>
          </a:p>
          <a:p>
            <a:endParaRPr lang="id-ID" dirty="0"/>
          </a:p>
        </p:txBody>
      </p:sp>
      <p:sp>
        <p:nvSpPr>
          <p:cNvPr id="4" name="Slide Number Placeholder 3"/>
          <p:cNvSpPr>
            <a:spLocks noGrp="1"/>
          </p:cNvSpPr>
          <p:nvPr>
            <p:ph type="sldNum" sz="quarter" idx="12"/>
          </p:nvPr>
        </p:nvSpPr>
        <p:spPr/>
        <p:txBody>
          <a:bodyPr/>
          <a:lstStyle/>
          <a:p>
            <a:fld id="{9472BF09-18F4-446B-8285-3EA501A26B88}" type="slidenum">
              <a:rPr lang="id-ID" smtClean="0"/>
              <a:pPr/>
              <a:t>37</a:t>
            </a:fld>
            <a:endParaRPr lang="id-ID"/>
          </a:p>
        </p:txBody>
      </p:sp>
    </p:spTree>
    <p:extLst>
      <p:ext uri="{BB962C8B-B14F-4D97-AF65-F5344CB8AC3E}">
        <p14:creationId xmlns:p14="http://schemas.microsoft.com/office/powerpoint/2010/main" val="11388845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Konflik Kepentingan</a:t>
            </a:r>
          </a:p>
        </p:txBody>
      </p:sp>
      <p:sp>
        <p:nvSpPr>
          <p:cNvPr id="3" name="Content Placeholder 2"/>
          <p:cNvSpPr>
            <a:spLocks noGrp="1"/>
          </p:cNvSpPr>
          <p:nvPr>
            <p:ph idx="1"/>
          </p:nvPr>
        </p:nvSpPr>
        <p:spPr/>
        <p:txBody>
          <a:bodyPr>
            <a:normAutofit fontScale="85000" lnSpcReduction="10000"/>
          </a:bodyPr>
          <a:lstStyle/>
          <a:p>
            <a:r>
              <a:rPr lang="en-US" dirty="0"/>
              <a:t>(McDonald, 2005):</a:t>
            </a:r>
          </a:p>
          <a:p>
            <a:r>
              <a:rPr lang="en-US" dirty="0"/>
              <a:t>"a situation in which a person, such as a public official, an employee, or a professional, has a private or personal interest sufficient to appear to influence the objective exercise of his or her official duties</a:t>
            </a:r>
            <a:r>
              <a:rPr lang="en-US" dirty="0" smtClean="0"/>
              <a:t>.”</a:t>
            </a:r>
            <a:endParaRPr lang="id-ID" dirty="0" smtClean="0"/>
          </a:p>
          <a:p>
            <a:r>
              <a:rPr lang="id-ID" dirty="0"/>
              <a:t>konflik kepentingan adalah tercampurnya kepentingan pribadi dengan kepentingan organisasi yang mengakibatkan kurang optimalnya pencapaian tujuan organisasi </a:t>
            </a:r>
            <a:endParaRPr lang="id-ID" dirty="0" smtClean="0"/>
          </a:p>
          <a:p>
            <a:r>
              <a:rPr lang="id-ID" dirty="0" smtClean="0"/>
              <a:t>Aji mumpung, suap, pengaruh pribadi, fasilitas organisasi, informasi rahasia, loyalitas ganda</a:t>
            </a:r>
          </a:p>
          <a:p>
            <a:endParaRPr lang="id-ID" dirty="0" smtClean="0"/>
          </a:p>
        </p:txBody>
      </p:sp>
      <p:sp>
        <p:nvSpPr>
          <p:cNvPr id="4" name="Slide Number Placeholder 3"/>
          <p:cNvSpPr>
            <a:spLocks noGrp="1"/>
          </p:cNvSpPr>
          <p:nvPr>
            <p:ph type="sldNum" sz="quarter" idx="12"/>
          </p:nvPr>
        </p:nvSpPr>
        <p:spPr/>
        <p:txBody>
          <a:bodyPr/>
          <a:lstStyle/>
          <a:p>
            <a:fld id="{9472BF09-18F4-446B-8285-3EA501A26B88}" type="slidenum">
              <a:rPr lang="id-ID" smtClean="0"/>
              <a:pPr/>
              <a:t>38</a:t>
            </a:fld>
            <a:endParaRPr lang="id-ID"/>
          </a:p>
        </p:txBody>
      </p:sp>
    </p:spTree>
    <p:extLst>
      <p:ext uri="{BB962C8B-B14F-4D97-AF65-F5344CB8AC3E}">
        <p14:creationId xmlns:p14="http://schemas.microsoft.com/office/powerpoint/2010/main" val="1797611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Konflik Kepentingan</a:t>
            </a:r>
          </a:p>
        </p:txBody>
      </p:sp>
      <p:sp>
        <p:nvSpPr>
          <p:cNvPr id="3" name="Content Placeholder 2"/>
          <p:cNvSpPr>
            <a:spLocks noGrp="1"/>
          </p:cNvSpPr>
          <p:nvPr>
            <p:ph idx="1"/>
          </p:nvPr>
        </p:nvSpPr>
        <p:spPr/>
        <p:txBody>
          <a:bodyPr>
            <a:normAutofit fontScale="77500" lnSpcReduction="20000"/>
          </a:bodyPr>
          <a:lstStyle/>
          <a:p>
            <a:r>
              <a:rPr lang="en-US" dirty="0" smtClean="0"/>
              <a:t>Y</a:t>
            </a:r>
            <a:r>
              <a:rPr lang="id-ID" dirty="0" smtClean="0"/>
              <a:t>ang harus dihindari</a:t>
            </a:r>
          </a:p>
          <a:p>
            <a:pPr lvl="1"/>
            <a:r>
              <a:rPr lang="id-ID" dirty="0" smtClean="0"/>
              <a:t>Ikut </a:t>
            </a:r>
            <a:r>
              <a:rPr lang="id-ID" dirty="0"/>
              <a:t>serta dalam transaksi bisnis pribadi atau perusahaan swasta untuk keuntungan pribadi dengan mengatasnamakan jabatan kedinasan.</a:t>
            </a:r>
          </a:p>
          <a:p>
            <a:pPr lvl="1"/>
            <a:r>
              <a:rPr lang="id-ID" dirty="0"/>
              <a:t>Menerima segala bentuk hadiah dari pihak swasta pada saat ia melaksanakan transaksi untuk kepentingan kedinasan atau kepentingan pemerintah.</a:t>
            </a:r>
          </a:p>
          <a:p>
            <a:pPr lvl="1"/>
            <a:r>
              <a:rPr lang="id-ID" dirty="0"/>
              <a:t>Membicarakan masa depan peluang kerja di luar instansi pada saat ia berada dalam tugas-tugas sebagai pejabat pemerintah.</a:t>
            </a:r>
          </a:p>
          <a:p>
            <a:pPr lvl="1"/>
            <a:r>
              <a:rPr lang="id-ID" dirty="0"/>
              <a:t>Membocorkan informasi komersial atau ekonomis yang bersifat rahasia kepada pihak-pihak yang tidak berhak.</a:t>
            </a:r>
          </a:p>
          <a:p>
            <a:pPr lvl="1"/>
            <a:r>
              <a:rPr lang="id-ID" dirty="0"/>
              <a:t>Terlalu erat berurusan dengan orang-orang di luar instansi pemerintah yang dalam menjalankan bisnis pokoknya tergantung kepada izin pemerintah </a:t>
            </a:r>
          </a:p>
          <a:p>
            <a:pPr lvl="1"/>
            <a:endParaRPr lang="id-ID" dirty="0" smtClean="0"/>
          </a:p>
          <a:p>
            <a:endParaRPr lang="id-ID" dirty="0" smtClean="0"/>
          </a:p>
        </p:txBody>
      </p:sp>
      <p:sp>
        <p:nvSpPr>
          <p:cNvPr id="4" name="Slide Number Placeholder 3"/>
          <p:cNvSpPr>
            <a:spLocks noGrp="1"/>
          </p:cNvSpPr>
          <p:nvPr>
            <p:ph type="sldNum" sz="quarter" idx="12"/>
          </p:nvPr>
        </p:nvSpPr>
        <p:spPr/>
        <p:txBody>
          <a:bodyPr/>
          <a:lstStyle/>
          <a:p>
            <a:fld id="{9472BF09-18F4-446B-8285-3EA501A26B88}" type="slidenum">
              <a:rPr lang="id-ID" smtClean="0"/>
              <a:pPr/>
              <a:t>39</a:t>
            </a:fld>
            <a:endParaRPr lang="id-ID"/>
          </a:p>
        </p:txBody>
      </p:sp>
    </p:spTree>
    <p:extLst>
      <p:ext uri="{BB962C8B-B14F-4D97-AF65-F5344CB8AC3E}">
        <p14:creationId xmlns:p14="http://schemas.microsoft.com/office/powerpoint/2010/main" val="3532714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4400" b="1" dirty="0">
                <a:ln w="22225">
                  <a:solidFill>
                    <a:schemeClr val="accent2"/>
                  </a:solidFill>
                  <a:prstDash val="solid"/>
                </a:ln>
                <a:solidFill>
                  <a:schemeClr val="accent2">
                    <a:lumMod val="40000"/>
                    <a:lumOff val="60000"/>
                  </a:schemeClr>
                </a:solidFill>
              </a:rPr>
              <a:t>LATAR BELAKANG</a:t>
            </a:r>
            <a:endParaRPr lang="id-ID"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30193727"/>
              </p:ext>
            </p:extLst>
          </p:nvPr>
        </p:nvGraphicFramePr>
        <p:xfrm>
          <a:off x="827088" y="2052638"/>
          <a:ext cx="7631010" cy="43480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6113E31D-E2AB-40D1-8B51-AFA5AFEF393A}" type="slidenum">
              <a:rPr lang="en-US" smtClean="0">
                <a:solidFill>
                  <a:prstClr val="black">
                    <a:tint val="75000"/>
                  </a:prstClr>
                </a:solidFill>
              </a:rPr>
              <a:pPr/>
              <a:t>4</a:t>
            </a:fld>
            <a:endParaRPr lang="en-US" dirty="0">
              <a:solidFill>
                <a:prstClr val="black">
                  <a:tint val="75000"/>
                </a:prstClr>
              </a:solidFill>
            </a:endParaRPr>
          </a:p>
        </p:txBody>
      </p:sp>
    </p:spTree>
    <p:extLst>
      <p:ext uri="{BB962C8B-B14F-4D97-AF65-F5344CB8AC3E}">
        <p14:creationId xmlns:p14="http://schemas.microsoft.com/office/powerpoint/2010/main" val="320480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a-DK" dirty="0"/>
              <a:t>Sumber-Sumber Kode Etik Bagi Aparatur </a:t>
            </a:r>
            <a:r>
              <a:rPr lang="da-DK" dirty="0" smtClean="0"/>
              <a:t>Sipil</a:t>
            </a:r>
            <a:r>
              <a:rPr lang="id-ID" dirty="0" smtClean="0"/>
              <a:t> </a:t>
            </a:r>
            <a:r>
              <a:rPr lang="da-DK" dirty="0" smtClean="0"/>
              <a:t>Negara</a:t>
            </a:r>
            <a:endParaRPr lang="id-ID" dirty="0"/>
          </a:p>
        </p:txBody>
      </p:sp>
      <p:sp>
        <p:nvSpPr>
          <p:cNvPr id="3" name="Content Placeholder 2"/>
          <p:cNvSpPr>
            <a:spLocks noGrp="1"/>
          </p:cNvSpPr>
          <p:nvPr>
            <p:ph idx="1"/>
          </p:nvPr>
        </p:nvSpPr>
        <p:spPr/>
        <p:txBody>
          <a:bodyPr>
            <a:normAutofit fontScale="77500" lnSpcReduction="20000"/>
          </a:bodyPr>
          <a:lstStyle/>
          <a:p>
            <a:r>
              <a:rPr lang="sv-SE" dirty="0"/>
              <a:t>Peraturan Pemerintah Nomor 11 Tahun 1959 tentang Sumpah Jabatan Pegawai Negeri Sipil dan Anggota Angkatan </a:t>
            </a:r>
            <a:r>
              <a:rPr lang="sv-SE" dirty="0" smtClean="0"/>
              <a:t>Perang</a:t>
            </a:r>
            <a:endParaRPr lang="id-ID" dirty="0" smtClean="0"/>
          </a:p>
          <a:p>
            <a:r>
              <a:rPr lang="id-ID" dirty="0"/>
              <a:t>Peraturan Pemerintah Nomor 21 Tahun 1975 tentang Sumpah/Janji Pegawai Negeri </a:t>
            </a:r>
            <a:r>
              <a:rPr lang="id-ID" dirty="0" smtClean="0"/>
              <a:t>Sipil</a:t>
            </a:r>
          </a:p>
          <a:p>
            <a:r>
              <a:rPr lang="id-ID" dirty="0"/>
              <a:t>Peraturan Pemerintah Nomor 30 Tahun 1980 tentang Peraturan Disiplin Pegawai Negeri </a:t>
            </a:r>
            <a:r>
              <a:rPr lang="id-ID" dirty="0" smtClean="0"/>
              <a:t>Sipil</a:t>
            </a:r>
          </a:p>
          <a:p>
            <a:r>
              <a:rPr lang="da-DK" dirty="0"/>
              <a:t>Peraturan Pemerintah Nomor 42 Tahun 2004 tentang Pembinaan Jiwa Korps dan Kode Etik Pegawai Negeri </a:t>
            </a:r>
            <a:r>
              <a:rPr lang="da-DK" dirty="0" smtClean="0"/>
              <a:t>Sipil</a:t>
            </a:r>
            <a:endParaRPr lang="id-ID" dirty="0" smtClean="0"/>
          </a:p>
          <a:p>
            <a:r>
              <a:rPr lang="id-ID" dirty="0"/>
              <a:t>Peraturan Pemerintah Nomor 53 Tahun 2010 tentang Disiplin </a:t>
            </a:r>
            <a:r>
              <a:rPr lang="id-ID" dirty="0" smtClean="0"/>
              <a:t>PNS</a:t>
            </a:r>
          </a:p>
          <a:p>
            <a:r>
              <a:rPr lang="id-ID" dirty="0"/>
              <a:t>Undang-Undang Nomor 5 Tahun 2014 tentang Aparatur Sipil Negara (ASN</a:t>
            </a:r>
            <a:r>
              <a:rPr lang="id-ID" dirty="0" smtClean="0"/>
              <a:t>)</a:t>
            </a:r>
          </a:p>
        </p:txBody>
      </p:sp>
      <p:sp>
        <p:nvSpPr>
          <p:cNvPr id="4" name="Slide Number Placeholder 3"/>
          <p:cNvSpPr>
            <a:spLocks noGrp="1"/>
          </p:cNvSpPr>
          <p:nvPr>
            <p:ph type="sldNum" sz="quarter" idx="12"/>
          </p:nvPr>
        </p:nvSpPr>
        <p:spPr/>
        <p:txBody>
          <a:bodyPr/>
          <a:lstStyle/>
          <a:p>
            <a:fld id="{9472BF09-18F4-446B-8285-3EA501A26B88}" type="slidenum">
              <a:rPr lang="id-ID" smtClean="0"/>
              <a:pPr/>
              <a:t>40</a:t>
            </a:fld>
            <a:endParaRPr lang="id-ID"/>
          </a:p>
        </p:txBody>
      </p:sp>
    </p:spTree>
    <p:extLst>
      <p:ext uri="{BB962C8B-B14F-4D97-AF65-F5344CB8AC3E}">
        <p14:creationId xmlns:p14="http://schemas.microsoft.com/office/powerpoint/2010/main" val="35158099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Beberapa Adab</a:t>
            </a:r>
            <a:endParaRPr lang="id-ID" dirty="0"/>
          </a:p>
        </p:txBody>
      </p:sp>
      <p:sp>
        <p:nvSpPr>
          <p:cNvPr id="3" name="Content Placeholder 2"/>
          <p:cNvSpPr>
            <a:spLocks noGrp="1"/>
          </p:cNvSpPr>
          <p:nvPr>
            <p:ph idx="1"/>
          </p:nvPr>
        </p:nvSpPr>
        <p:spPr/>
        <p:txBody>
          <a:bodyPr/>
          <a:lstStyle/>
          <a:p>
            <a:r>
              <a:rPr lang="id-ID" dirty="0" smtClean="0"/>
              <a:t>Adab terhadap diri sendiri:</a:t>
            </a:r>
          </a:p>
          <a:p>
            <a:pPr lvl="1"/>
            <a:r>
              <a:rPr lang="id-ID" dirty="0" smtClean="0"/>
              <a:t>Membersihkan diri dari kesalahan</a:t>
            </a:r>
          </a:p>
          <a:p>
            <a:pPr lvl="1"/>
            <a:r>
              <a:rPr lang="id-ID" dirty="0" smtClean="0"/>
              <a:t>Menyesali kesalahan</a:t>
            </a:r>
          </a:p>
          <a:p>
            <a:pPr lvl="1"/>
            <a:r>
              <a:rPr lang="id-ID" dirty="0" smtClean="0"/>
              <a:t>Bertekad tidak mengulangi kesalahan</a:t>
            </a:r>
          </a:p>
          <a:p>
            <a:pPr lvl="1"/>
            <a:r>
              <a:rPr lang="id-ID" dirty="0" smtClean="0"/>
              <a:t>Merasa diri selalu diawasi</a:t>
            </a:r>
          </a:p>
          <a:p>
            <a:pPr lvl="1"/>
            <a:r>
              <a:rPr lang="id-ID" dirty="0" smtClean="0"/>
              <a:t>Muhasabah (introspeksi diri)</a:t>
            </a:r>
          </a:p>
          <a:p>
            <a:pPr lvl="1"/>
            <a:r>
              <a:rPr lang="id-ID" dirty="0" smtClean="0"/>
              <a:t>Perang terhadap nafsu</a:t>
            </a:r>
          </a:p>
          <a:p>
            <a:endParaRPr lang="id-ID" dirty="0"/>
          </a:p>
        </p:txBody>
      </p:sp>
      <p:sp>
        <p:nvSpPr>
          <p:cNvPr id="4" name="Slide Number Placeholder 3"/>
          <p:cNvSpPr>
            <a:spLocks noGrp="1"/>
          </p:cNvSpPr>
          <p:nvPr>
            <p:ph type="sldNum" sz="quarter" idx="12"/>
          </p:nvPr>
        </p:nvSpPr>
        <p:spPr/>
        <p:txBody>
          <a:bodyPr/>
          <a:lstStyle/>
          <a:p>
            <a:fld id="{9472BF09-18F4-446B-8285-3EA501A26B88}" type="slidenum">
              <a:rPr lang="id-ID" smtClean="0"/>
              <a:pPr/>
              <a:t>41</a:t>
            </a:fld>
            <a:endParaRPr lang="id-ID"/>
          </a:p>
        </p:txBody>
      </p:sp>
    </p:spTree>
    <p:extLst>
      <p:ext uri="{BB962C8B-B14F-4D97-AF65-F5344CB8AC3E}">
        <p14:creationId xmlns:p14="http://schemas.microsoft.com/office/powerpoint/2010/main" val="5187955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Beberapa Adab</a:t>
            </a:r>
            <a:endParaRPr lang="id-ID" dirty="0"/>
          </a:p>
        </p:txBody>
      </p:sp>
      <p:sp>
        <p:nvSpPr>
          <p:cNvPr id="3" name="Content Placeholder 2"/>
          <p:cNvSpPr>
            <a:spLocks noGrp="1"/>
          </p:cNvSpPr>
          <p:nvPr>
            <p:ph sz="half" idx="1"/>
          </p:nvPr>
        </p:nvSpPr>
        <p:spPr/>
        <p:txBody>
          <a:bodyPr>
            <a:normAutofit fontScale="92500" lnSpcReduction="10000"/>
          </a:bodyPr>
          <a:lstStyle/>
          <a:p>
            <a:r>
              <a:rPr lang="id-ID" dirty="0"/>
              <a:t>Adab terhadap sesama </a:t>
            </a:r>
            <a:r>
              <a:rPr lang="id-ID" dirty="0" smtClean="0"/>
              <a:t>manusia:</a:t>
            </a:r>
          </a:p>
          <a:p>
            <a:pPr lvl="1"/>
            <a:r>
              <a:rPr lang="id-ID" dirty="0" smtClean="0"/>
              <a:t>Memberi salam, dan membalas salam</a:t>
            </a:r>
          </a:p>
          <a:p>
            <a:pPr lvl="1"/>
            <a:r>
              <a:rPr lang="id-ID" dirty="0" smtClean="0"/>
              <a:t>Tolong menolong</a:t>
            </a:r>
          </a:p>
          <a:p>
            <a:pPr lvl="1"/>
            <a:r>
              <a:rPr lang="id-ID" dirty="0" smtClean="0"/>
              <a:t>Tidak menimpakan keburukan</a:t>
            </a:r>
          </a:p>
          <a:p>
            <a:pPr lvl="1"/>
            <a:r>
              <a:rPr lang="id-ID" dirty="0" smtClean="0"/>
              <a:t>Rendah hati dan tidak sombong</a:t>
            </a:r>
          </a:p>
          <a:p>
            <a:pPr lvl="1"/>
            <a:r>
              <a:rPr lang="id-ID" dirty="0" smtClean="0"/>
              <a:t>Tidak menggunjing, menghina, mencela, panggilan yg buruk, tidak merusak hubungan</a:t>
            </a:r>
          </a:p>
          <a:p>
            <a:endParaRPr lang="id-ID" dirty="0"/>
          </a:p>
        </p:txBody>
      </p:sp>
      <p:sp>
        <p:nvSpPr>
          <p:cNvPr id="4" name="Content Placeholder 3"/>
          <p:cNvSpPr>
            <a:spLocks noGrp="1"/>
          </p:cNvSpPr>
          <p:nvPr>
            <p:ph sz="half" idx="2"/>
          </p:nvPr>
        </p:nvSpPr>
        <p:spPr/>
        <p:txBody>
          <a:bodyPr>
            <a:normAutofit fontScale="92500" lnSpcReduction="10000"/>
          </a:bodyPr>
          <a:lstStyle/>
          <a:p>
            <a:pPr lvl="1"/>
            <a:endParaRPr lang="id-ID" dirty="0" smtClean="0"/>
          </a:p>
          <a:p>
            <a:pPr lvl="1"/>
            <a:endParaRPr lang="id-ID" dirty="0"/>
          </a:p>
          <a:p>
            <a:pPr lvl="1"/>
            <a:r>
              <a:rPr lang="id-ID" dirty="0" smtClean="0"/>
              <a:t>Tidak </a:t>
            </a:r>
            <a:r>
              <a:rPr lang="id-ID" dirty="0"/>
              <a:t>dengki, buruk sangka, benci, mencari-cari kesalahan</a:t>
            </a:r>
          </a:p>
          <a:p>
            <a:pPr lvl="1"/>
            <a:r>
              <a:rPr lang="id-ID" dirty="0"/>
              <a:t>Tidak curang, menipu</a:t>
            </a:r>
          </a:p>
          <a:p>
            <a:pPr lvl="1"/>
            <a:r>
              <a:rPr lang="id-ID" dirty="0"/>
              <a:t>Menepati janji, tidak khianat, jujur</a:t>
            </a:r>
          </a:p>
          <a:p>
            <a:pPr lvl="1"/>
            <a:r>
              <a:rPr lang="id-ID" dirty="0"/>
              <a:t>Memuliakan yg lebih tua</a:t>
            </a:r>
          </a:p>
          <a:p>
            <a:pPr lvl="1"/>
            <a:r>
              <a:rPr lang="id-ID" dirty="0"/>
              <a:t>Bersikap objektif</a:t>
            </a:r>
          </a:p>
          <a:p>
            <a:pPr lvl="1"/>
            <a:r>
              <a:rPr lang="id-ID" dirty="0"/>
              <a:t>Memaafkan kesalahan, menutupi aib</a:t>
            </a:r>
          </a:p>
          <a:p>
            <a:endParaRPr lang="id-ID" dirty="0"/>
          </a:p>
        </p:txBody>
      </p:sp>
      <p:sp>
        <p:nvSpPr>
          <p:cNvPr id="5" name="Slide Number Placeholder 4"/>
          <p:cNvSpPr>
            <a:spLocks noGrp="1"/>
          </p:cNvSpPr>
          <p:nvPr>
            <p:ph type="sldNum" sz="quarter" idx="12"/>
          </p:nvPr>
        </p:nvSpPr>
        <p:spPr/>
        <p:txBody>
          <a:bodyPr/>
          <a:lstStyle/>
          <a:p>
            <a:fld id="{9472BF09-18F4-446B-8285-3EA501A26B88}" type="slidenum">
              <a:rPr lang="id-ID" smtClean="0"/>
              <a:pPr/>
              <a:t>42</a:t>
            </a:fld>
            <a:endParaRPr lang="id-ID"/>
          </a:p>
        </p:txBody>
      </p:sp>
    </p:spTree>
    <p:extLst>
      <p:ext uri="{BB962C8B-B14F-4D97-AF65-F5344CB8AC3E}">
        <p14:creationId xmlns:p14="http://schemas.microsoft.com/office/powerpoint/2010/main" val="27566393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Beberapa Adab</a:t>
            </a:r>
            <a:endParaRPr lang="id-ID" dirty="0"/>
          </a:p>
        </p:txBody>
      </p:sp>
      <p:sp>
        <p:nvSpPr>
          <p:cNvPr id="3" name="Content Placeholder 2"/>
          <p:cNvSpPr>
            <a:spLocks noGrp="1"/>
          </p:cNvSpPr>
          <p:nvPr>
            <p:ph idx="1"/>
          </p:nvPr>
        </p:nvSpPr>
        <p:spPr/>
        <p:txBody>
          <a:bodyPr>
            <a:normAutofit/>
          </a:bodyPr>
          <a:lstStyle/>
          <a:p>
            <a:r>
              <a:rPr lang="id-ID" dirty="0"/>
              <a:t>Adab </a:t>
            </a:r>
            <a:r>
              <a:rPr lang="id-ID" dirty="0" smtClean="0"/>
              <a:t>dalam majelis atau rapat:</a:t>
            </a:r>
          </a:p>
          <a:p>
            <a:pPr lvl="1"/>
            <a:r>
              <a:rPr lang="id-ID" dirty="0" smtClean="0"/>
              <a:t>Hendaknya memenuhi undangan</a:t>
            </a:r>
          </a:p>
          <a:p>
            <a:pPr lvl="1"/>
            <a:r>
              <a:rPr lang="id-ID" dirty="0" smtClean="0"/>
              <a:t>Tidak terlambat datang</a:t>
            </a:r>
          </a:p>
          <a:p>
            <a:pPr lvl="1"/>
            <a:r>
              <a:rPr lang="id-ID" dirty="0" smtClean="0"/>
              <a:t>Bersikap rendah hati</a:t>
            </a:r>
          </a:p>
          <a:p>
            <a:pPr lvl="1"/>
            <a:r>
              <a:rPr lang="id-ID" dirty="0" smtClean="0"/>
              <a:t>Selesai dengan lapang dada</a:t>
            </a:r>
          </a:p>
          <a:p>
            <a:endParaRPr lang="id-ID" dirty="0"/>
          </a:p>
        </p:txBody>
      </p:sp>
      <p:sp>
        <p:nvSpPr>
          <p:cNvPr id="4" name="Slide Number Placeholder 3"/>
          <p:cNvSpPr>
            <a:spLocks noGrp="1"/>
          </p:cNvSpPr>
          <p:nvPr>
            <p:ph type="sldNum" sz="quarter" idx="12"/>
          </p:nvPr>
        </p:nvSpPr>
        <p:spPr/>
        <p:txBody>
          <a:bodyPr/>
          <a:lstStyle/>
          <a:p>
            <a:fld id="{9472BF09-18F4-446B-8285-3EA501A26B88}" type="slidenum">
              <a:rPr lang="id-ID" smtClean="0"/>
              <a:pPr/>
              <a:t>43</a:t>
            </a:fld>
            <a:endParaRPr lang="id-ID"/>
          </a:p>
        </p:txBody>
      </p:sp>
    </p:spTree>
    <p:extLst>
      <p:ext uri="{BB962C8B-B14F-4D97-AF65-F5344CB8AC3E}">
        <p14:creationId xmlns:p14="http://schemas.microsoft.com/office/powerpoint/2010/main" val="14562193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Akhlak yang baik</a:t>
            </a:r>
            <a:endParaRPr lang="id-ID" dirty="0"/>
          </a:p>
        </p:txBody>
      </p:sp>
      <p:sp>
        <p:nvSpPr>
          <p:cNvPr id="3" name="Content Placeholder 2"/>
          <p:cNvSpPr>
            <a:spLocks noGrp="1"/>
          </p:cNvSpPr>
          <p:nvPr>
            <p:ph sz="half" idx="1"/>
          </p:nvPr>
        </p:nvSpPr>
        <p:spPr/>
        <p:txBody>
          <a:bodyPr/>
          <a:lstStyle/>
          <a:p>
            <a:r>
              <a:rPr lang="id-ID" dirty="0" smtClean="0"/>
              <a:t>Sabar dan tahan uji</a:t>
            </a:r>
          </a:p>
          <a:p>
            <a:r>
              <a:rPr lang="id-ID" dirty="0" smtClean="0"/>
              <a:t>Mengutamakan orang lain dan cinta kebaikan</a:t>
            </a:r>
          </a:p>
          <a:p>
            <a:r>
              <a:rPr lang="id-ID" dirty="0" smtClean="0"/>
              <a:t>Adil (pertengahan)</a:t>
            </a:r>
          </a:p>
          <a:p>
            <a:r>
              <a:rPr lang="id-ID" dirty="0" smtClean="0"/>
              <a:t>Malu</a:t>
            </a:r>
          </a:p>
          <a:p>
            <a:r>
              <a:rPr lang="id-ID" dirty="0" smtClean="0"/>
              <a:t>Jujur</a:t>
            </a:r>
          </a:p>
          <a:p>
            <a:r>
              <a:rPr lang="id-ID" dirty="0" smtClean="0"/>
              <a:t>Dermawan, murah hati (tidak hasad), rendah hati, tidak takabbur</a:t>
            </a:r>
          </a:p>
        </p:txBody>
      </p:sp>
      <p:sp>
        <p:nvSpPr>
          <p:cNvPr id="4" name="Content Placeholder 3"/>
          <p:cNvSpPr>
            <a:spLocks noGrp="1"/>
          </p:cNvSpPr>
          <p:nvPr>
            <p:ph sz="half" idx="2"/>
          </p:nvPr>
        </p:nvSpPr>
        <p:spPr/>
        <p:txBody>
          <a:bodyPr/>
          <a:lstStyle/>
          <a:p>
            <a:r>
              <a:rPr lang="id-ID" dirty="0" smtClean="0"/>
              <a:t>Bermuka manis</a:t>
            </a:r>
          </a:p>
          <a:p>
            <a:r>
              <a:rPr lang="id-ID" dirty="0" smtClean="0"/>
              <a:t>Menahan diri dari mengganggu orang lain</a:t>
            </a:r>
          </a:p>
          <a:p>
            <a:r>
              <a:rPr lang="id-ID" dirty="0" smtClean="0"/>
              <a:t>Sedikit bicara banyak amalnya</a:t>
            </a:r>
          </a:p>
          <a:p>
            <a:r>
              <a:rPr lang="id-ID" dirty="0" smtClean="0"/>
              <a:t>Berdedikasi</a:t>
            </a:r>
          </a:p>
          <a:p>
            <a:r>
              <a:rPr lang="id-ID" dirty="0" smtClean="0"/>
              <a:t>dll</a:t>
            </a:r>
            <a:endParaRPr lang="id-ID" dirty="0"/>
          </a:p>
        </p:txBody>
      </p:sp>
      <p:sp>
        <p:nvSpPr>
          <p:cNvPr id="5" name="Slide Number Placeholder 4"/>
          <p:cNvSpPr>
            <a:spLocks noGrp="1"/>
          </p:cNvSpPr>
          <p:nvPr>
            <p:ph type="sldNum" sz="quarter" idx="12"/>
          </p:nvPr>
        </p:nvSpPr>
        <p:spPr/>
        <p:txBody>
          <a:bodyPr/>
          <a:lstStyle/>
          <a:p>
            <a:fld id="{9472BF09-18F4-446B-8285-3EA501A26B88}" type="slidenum">
              <a:rPr lang="id-ID" smtClean="0"/>
              <a:pPr/>
              <a:t>44</a:t>
            </a:fld>
            <a:endParaRPr lang="id-ID"/>
          </a:p>
        </p:txBody>
      </p:sp>
    </p:spTree>
    <p:extLst>
      <p:ext uri="{BB962C8B-B14F-4D97-AF65-F5344CB8AC3E}">
        <p14:creationId xmlns:p14="http://schemas.microsoft.com/office/powerpoint/2010/main" val="19413219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Akhlak tercela</a:t>
            </a:r>
            <a:endParaRPr lang="id-ID" dirty="0"/>
          </a:p>
        </p:txBody>
      </p:sp>
      <p:sp>
        <p:nvSpPr>
          <p:cNvPr id="3" name="Content Placeholder 2"/>
          <p:cNvSpPr>
            <a:spLocks noGrp="1"/>
          </p:cNvSpPr>
          <p:nvPr>
            <p:ph sz="half" idx="1"/>
          </p:nvPr>
        </p:nvSpPr>
        <p:spPr/>
        <p:txBody>
          <a:bodyPr>
            <a:normAutofit/>
          </a:bodyPr>
          <a:lstStyle/>
          <a:p>
            <a:r>
              <a:rPr lang="id-ID" dirty="0" smtClean="0"/>
              <a:t>Kezhaliman</a:t>
            </a:r>
          </a:p>
          <a:p>
            <a:r>
              <a:rPr lang="id-ID" dirty="0" smtClean="0"/>
              <a:t>Ingkar janji</a:t>
            </a:r>
          </a:p>
          <a:p>
            <a:r>
              <a:rPr lang="id-ID" dirty="0" smtClean="0"/>
              <a:t>Putus asa </a:t>
            </a:r>
          </a:p>
          <a:p>
            <a:r>
              <a:rPr lang="id-ID" dirty="0" smtClean="0"/>
              <a:t>Tamak</a:t>
            </a:r>
          </a:p>
          <a:p>
            <a:r>
              <a:rPr lang="id-ID" dirty="0" smtClean="0"/>
              <a:t>Kasar</a:t>
            </a:r>
          </a:p>
          <a:p>
            <a:r>
              <a:rPr lang="id-ID" dirty="0" smtClean="0"/>
              <a:t>Kemarahan</a:t>
            </a:r>
          </a:p>
          <a:p>
            <a:endParaRPr lang="id-ID" dirty="0" smtClean="0"/>
          </a:p>
        </p:txBody>
      </p:sp>
      <p:sp>
        <p:nvSpPr>
          <p:cNvPr id="4" name="Content Placeholder 3"/>
          <p:cNvSpPr>
            <a:spLocks noGrp="1"/>
          </p:cNvSpPr>
          <p:nvPr>
            <p:ph sz="half" idx="2"/>
          </p:nvPr>
        </p:nvSpPr>
        <p:spPr/>
        <p:txBody>
          <a:bodyPr>
            <a:normAutofit/>
          </a:bodyPr>
          <a:lstStyle/>
          <a:p>
            <a:r>
              <a:rPr lang="id-ID" dirty="0"/>
              <a:t>Berkata kotor</a:t>
            </a:r>
          </a:p>
          <a:p>
            <a:r>
              <a:rPr lang="id-ID" dirty="0"/>
              <a:t>Iri dengki</a:t>
            </a:r>
          </a:p>
          <a:p>
            <a:r>
              <a:rPr lang="id-ID" dirty="0"/>
              <a:t>Menipu</a:t>
            </a:r>
          </a:p>
          <a:p>
            <a:r>
              <a:rPr lang="id-ID" dirty="0"/>
              <a:t>Riya’</a:t>
            </a:r>
          </a:p>
          <a:p>
            <a:r>
              <a:rPr lang="id-ID" dirty="0"/>
              <a:t>Berbangga diri</a:t>
            </a:r>
          </a:p>
          <a:p>
            <a:r>
              <a:rPr lang="id-ID" dirty="0"/>
              <a:t>Malas</a:t>
            </a:r>
          </a:p>
          <a:p>
            <a:endParaRPr lang="id-ID" dirty="0"/>
          </a:p>
        </p:txBody>
      </p:sp>
      <p:sp>
        <p:nvSpPr>
          <p:cNvPr id="5" name="Slide Number Placeholder 4"/>
          <p:cNvSpPr>
            <a:spLocks noGrp="1"/>
          </p:cNvSpPr>
          <p:nvPr>
            <p:ph type="sldNum" sz="quarter" idx="12"/>
          </p:nvPr>
        </p:nvSpPr>
        <p:spPr/>
        <p:txBody>
          <a:bodyPr/>
          <a:lstStyle/>
          <a:p>
            <a:fld id="{9472BF09-18F4-446B-8285-3EA501A26B88}" type="slidenum">
              <a:rPr lang="id-ID" smtClean="0"/>
              <a:pPr/>
              <a:t>45</a:t>
            </a:fld>
            <a:endParaRPr lang="id-ID"/>
          </a:p>
        </p:txBody>
      </p:sp>
    </p:spTree>
    <p:extLst>
      <p:ext uri="{BB962C8B-B14F-4D97-AF65-F5344CB8AC3E}">
        <p14:creationId xmlns:p14="http://schemas.microsoft.com/office/powerpoint/2010/main" val="2009714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Implikasi Kode Etik dalam pelayanan Publik</a:t>
            </a:r>
          </a:p>
        </p:txBody>
      </p:sp>
      <p:sp>
        <p:nvSpPr>
          <p:cNvPr id="4" name="Text Placeholder 3"/>
          <p:cNvSpPr>
            <a:spLocks noGrp="1"/>
          </p:cNvSpPr>
          <p:nvPr>
            <p:ph type="body" idx="1"/>
          </p:nvPr>
        </p:nvSpPr>
        <p:spPr/>
        <p:txBody>
          <a:bodyPr/>
          <a:lstStyle/>
          <a:p>
            <a:endParaRPr lang="id-ID"/>
          </a:p>
        </p:txBody>
      </p:sp>
      <p:sp>
        <p:nvSpPr>
          <p:cNvPr id="3" name="Slide Number Placeholder 2"/>
          <p:cNvSpPr>
            <a:spLocks noGrp="1"/>
          </p:cNvSpPr>
          <p:nvPr>
            <p:ph type="sldNum" sz="quarter" idx="12"/>
          </p:nvPr>
        </p:nvSpPr>
        <p:spPr/>
        <p:txBody>
          <a:bodyPr/>
          <a:lstStyle/>
          <a:p>
            <a:fld id="{9472BF09-18F4-446B-8285-3EA501A26B88}" type="slidenum">
              <a:rPr lang="id-ID" smtClean="0"/>
              <a:pPr/>
              <a:t>46</a:t>
            </a:fld>
            <a:endParaRPr lang="id-ID"/>
          </a:p>
        </p:txBody>
      </p:sp>
    </p:spTree>
    <p:extLst>
      <p:ext uri="{BB962C8B-B14F-4D97-AF65-F5344CB8AC3E}">
        <p14:creationId xmlns:p14="http://schemas.microsoft.com/office/powerpoint/2010/main" val="42382891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Aktualisasi Etika Aparatur Sipil Negara (1)</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16330614"/>
              </p:ext>
            </p:extLst>
          </p:nvPr>
        </p:nvGraphicFramePr>
        <p:xfrm>
          <a:off x="152516" y="2052638"/>
          <a:ext cx="8762770" cy="45766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3" name="Ink 2"/>
              <p14:cNvContentPartPr/>
              <p14:nvPr/>
            </p14:nvContentPartPr>
            <p14:xfrm>
              <a:off x="1072440" y="3033720"/>
              <a:ext cx="2229840" cy="42840"/>
            </p14:xfrm>
          </p:contentPart>
        </mc:Choice>
        <mc:Fallback xmlns="">
          <p:pic>
            <p:nvPicPr>
              <p:cNvPr id="3" name="Ink 2"/>
              <p:cNvPicPr/>
              <p:nvPr/>
            </p:nvPicPr>
            <p:blipFill>
              <a:blip r:embed="rId8"/>
              <a:stretch>
                <a:fillRect/>
              </a:stretch>
            </p:blipFill>
            <p:spPr>
              <a:xfrm>
                <a:off x="1056600" y="2970360"/>
                <a:ext cx="2261520" cy="169560"/>
              </a:xfrm>
              <a:prstGeom prst="rect">
                <a:avLst/>
              </a:prstGeom>
            </p:spPr>
          </p:pic>
        </mc:Fallback>
      </mc:AlternateContent>
      <p:sp>
        <p:nvSpPr>
          <p:cNvPr id="5" name="Slide Number Placeholder 4"/>
          <p:cNvSpPr>
            <a:spLocks noGrp="1"/>
          </p:cNvSpPr>
          <p:nvPr>
            <p:ph type="sldNum" sz="quarter" idx="12"/>
          </p:nvPr>
        </p:nvSpPr>
        <p:spPr/>
        <p:txBody>
          <a:bodyPr/>
          <a:lstStyle/>
          <a:p>
            <a:fld id="{6113E31D-E2AB-40D1-8B51-AFA5AFEF393A}" type="slidenum">
              <a:rPr lang="en-US" smtClean="0">
                <a:solidFill>
                  <a:prstClr val="black">
                    <a:tint val="75000"/>
                  </a:prstClr>
                </a:solidFill>
              </a:rPr>
              <a:pPr/>
              <a:t>47</a:t>
            </a:fld>
            <a:endParaRPr lang="en-US" dirty="0">
              <a:solidFill>
                <a:prstClr val="black">
                  <a:tint val="75000"/>
                </a:prstClr>
              </a:solidFill>
            </a:endParaRPr>
          </a:p>
        </p:txBody>
      </p:sp>
    </p:spTree>
    <p:extLst>
      <p:ext uri="{BB962C8B-B14F-4D97-AF65-F5344CB8AC3E}">
        <p14:creationId xmlns:p14="http://schemas.microsoft.com/office/powerpoint/2010/main" val="17354145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Aktualisasi Etika Aparatur Sipil Negara (2)</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95291833"/>
              </p:ext>
            </p:extLst>
          </p:nvPr>
        </p:nvGraphicFramePr>
        <p:xfrm>
          <a:off x="152516" y="2052638"/>
          <a:ext cx="8762770" cy="45766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6113E31D-E2AB-40D1-8B51-AFA5AFEF393A}" type="slidenum">
              <a:rPr lang="en-US" smtClean="0">
                <a:solidFill>
                  <a:prstClr val="black">
                    <a:tint val="75000"/>
                  </a:prstClr>
                </a:solidFill>
              </a:rPr>
              <a:pPr/>
              <a:t>48</a:t>
            </a:fld>
            <a:endParaRPr lang="en-US" dirty="0">
              <a:solidFill>
                <a:prstClr val="black">
                  <a:tint val="75000"/>
                </a:prstClr>
              </a:solidFill>
            </a:endParaRPr>
          </a:p>
        </p:txBody>
      </p:sp>
    </p:spTree>
    <p:extLst>
      <p:ext uri="{BB962C8B-B14F-4D97-AF65-F5344CB8AC3E}">
        <p14:creationId xmlns:p14="http://schemas.microsoft.com/office/powerpoint/2010/main" val="29560818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5400" dirty="0"/>
              <a:t>Diskusi </a:t>
            </a:r>
            <a:r>
              <a:rPr lang="id-ID" sz="5400"/>
              <a:t>Kelompok </a:t>
            </a:r>
            <a:r>
              <a:rPr lang="id-ID" sz="5400" smtClean="0"/>
              <a:t> </a:t>
            </a:r>
            <a:endParaRPr lang="en-US" sz="5400" dirty="0"/>
          </a:p>
        </p:txBody>
      </p:sp>
      <p:sp>
        <p:nvSpPr>
          <p:cNvPr id="3" name="Content Placeholder 2"/>
          <p:cNvSpPr>
            <a:spLocks noGrp="1"/>
          </p:cNvSpPr>
          <p:nvPr>
            <p:ph idx="1"/>
          </p:nvPr>
        </p:nvSpPr>
        <p:spPr/>
        <p:txBody>
          <a:bodyPr>
            <a:normAutofit/>
          </a:bodyPr>
          <a:lstStyle/>
          <a:p>
            <a:r>
              <a:rPr lang="id-ID" sz="2800" dirty="0"/>
              <a:t>Ceritakan kasus tersebut dalam bentuk PPT</a:t>
            </a:r>
          </a:p>
          <a:p>
            <a:r>
              <a:rPr lang="id-ID" sz="2800" dirty="0"/>
              <a:t>Bagaimana perilaku para aktor dalam kasus tersebut?</a:t>
            </a:r>
          </a:p>
          <a:p>
            <a:r>
              <a:rPr lang="id-ID" sz="2800" dirty="0"/>
              <a:t>Perilaku yang mana yang sejalan dengan dengan nilai-nilai etika?</a:t>
            </a:r>
          </a:p>
          <a:p>
            <a:r>
              <a:rPr lang="id-ID" sz="2800" dirty="0"/>
              <a:t>Perilaku yang mana yang harus dihindari?</a:t>
            </a:r>
          </a:p>
          <a:p>
            <a:r>
              <a:rPr lang="id-ID" sz="2800" dirty="0"/>
              <a:t>Berikan </a:t>
            </a:r>
            <a:r>
              <a:rPr lang="id-ID" sz="2800" dirty="0" smtClean="0"/>
              <a:t>contoh penerapan etika yang baik dan yang tidak baik</a:t>
            </a:r>
            <a:endParaRPr lang="en-US" sz="2800" dirty="0"/>
          </a:p>
        </p:txBody>
      </p:sp>
      <p:sp>
        <p:nvSpPr>
          <p:cNvPr id="4" name="Slide Number Placeholder 3"/>
          <p:cNvSpPr>
            <a:spLocks noGrp="1"/>
          </p:cNvSpPr>
          <p:nvPr>
            <p:ph type="sldNum" sz="quarter" idx="12"/>
          </p:nvPr>
        </p:nvSpPr>
        <p:spPr/>
        <p:txBody>
          <a:bodyPr/>
          <a:lstStyle/>
          <a:p>
            <a:fld id="{6113E31D-E2AB-40D1-8B51-AFA5AFEF393A}" type="slidenum">
              <a:rPr lang="en-US" smtClean="0">
                <a:solidFill>
                  <a:prstClr val="black">
                    <a:tint val="75000"/>
                  </a:prstClr>
                </a:solidFill>
              </a:rPr>
              <a:pPr/>
              <a:t>49</a:t>
            </a:fld>
            <a:endParaRPr lang="en-US" dirty="0">
              <a:solidFill>
                <a:prstClr val="black">
                  <a:tint val="75000"/>
                </a:prstClr>
              </a:solidFill>
            </a:endParaRPr>
          </a:p>
        </p:txBody>
      </p:sp>
    </p:spTree>
    <p:extLst>
      <p:ext uri="{BB962C8B-B14F-4D97-AF65-F5344CB8AC3E}">
        <p14:creationId xmlns:p14="http://schemas.microsoft.com/office/powerpoint/2010/main" val="29087912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4400" b="1" dirty="0">
                <a:ln w="22225">
                  <a:solidFill>
                    <a:schemeClr val="accent2"/>
                  </a:solidFill>
                  <a:prstDash val="solid"/>
                </a:ln>
                <a:solidFill>
                  <a:schemeClr val="accent2">
                    <a:lumMod val="40000"/>
                    <a:lumOff val="60000"/>
                  </a:schemeClr>
                </a:solidFill>
              </a:rPr>
              <a:t>LATAR BELAKANG</a:t>
            </a:r>
            <a:endParaRPr lang="id-ID"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92548308"/>
              </p:ext>
            </p:extLst>
          </p:nvPr>
        </p:nvGraphicFramePr>
        <p:xfrm>
          <a:off x="827088" y="2052638"/>
          <a:ext cx="7631010" cy="43480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6113E31D-E2AB-40D1-8B51-AFA5AFEF393A}" type="slidenum">
              <a:rPr lang="en-US" smtClean="0">
                <a:solidFill>
                  <a:prstClr val="black">
                    <a:tint val="75000"/>
                  </a:prstClr>
                </a:solidFill>
              </a:rPr>
              <a:pPr/>
              <a:t>5</a:t>
            </a:fld>
            <a:endParaRPr lang="en-US" dirty="0">
              <a:solidFill>
                <a:prstClr val="black">
                  <a:tint val="75000"/>
                </a:prstClr>
              </a:solidFill>
            </a:endParaRPr>
          </a:p>
        </p:txBody>
      </p:sp>
    </p:spTree>
    <p:extLst>
      <p:ext uri="{BB962C8B-B14F-4D97-AF65-F5344CB8AC3E}">
        <p14:creationId xmlns:p14="http://schemas.microsoft.com/office/powerpoint/2010/main" val="26461017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WordArt 3"/>
          <p:cNvSpPr>
            <a:spLocks noChangeArrowheads="1" noChangeShapeType="1"/>
          </p:cNvSpPr>
          <p:nvPr/>
        </p:nvSpPr>
        <p:spPr bwMode="auto">
          <a:xfrm>
            <a:off x="3581400" y="2819400"/>
            <a:ext cx="4724400" cy="762000"/>
          </a:xfrm>
          <a:prstGeom prst="rect">
            <a:avLst/>
          </a:prstGeom>
        </p:spPr>
        <p:txBody>
          <a:bodyPr wrap="none" fromWordArt="1">
            <a:prstTxWarp prst="textDeflate">
              <a:avLst>
                <a:gd name="adj" fmla="val 0"/>
              </a:avLst>
            </a:prstTxWarp>
          </a:bodyPr>
          <a:lstStyle/>
          <a:p>
            <a:pPr algn="ctr"/>
            <a:r>
              <a:rPr lang="id-ID" sz="5400" b="1" kern="10">
                <a:ln w="19050">
                  <a:solidFill>
                    <a:schemeClr val="tx2"/>
                  </a:solidFill>
                  <a:round/>
                  <a:headEnd/>
                  <a:tailEnd/>
                </a:ln>
                <a:gradFill rotWithShape="1">
                  <a:gsLst>
                    <a:gs pos="0">
                      <a:schemeClr val="accent1"/>
                    </a:gs>
                    <a:gs pos="100000">
                      <a:schemeClr val="hlink"/>
                    </a:gs>
                  </a:gsLst>
                  <a:lin ang="5400000" scaled="1"/>
                </a:gradFill>
                <a:effectLst>
                  <a:outerShdw dist="89803" dir="2700000" algn="ctr" rotWithShape="0">
                    <a:srgbClr val="000000">
                      <a:alpha val="50000"/>
                    </a:srgbClr>
                  </a:outerShdw>
                </a:effectLst>
                <a:latin typeface="Verdana" panose="020B0604030504040204" pitchFamily="34" charset="0"/>
                <a:ea typeface="Verdana" panose="020B0604030504040204" pitchFamily="34" charset="0"/>
                <a:cs typeface="Verdana" panose="020B0604030504040204" pitchFamily="34" charset="0"/>
              </a:rPr>
              <a:t>Thank You !</a:t>
            </a:r>
          </a:p>
        </p:txBody>
      </p:sp>
      <p:sp>
        <p:nvSpPr>
          <p:cNvPr id="2" name="Subtitle 1"/>
          <p:cNvSpPr>
            <a:spLocks noGrp="1"/>
          </p:cNvSpPr>
          <p:nvPr>
            <p:ph type="subTitle" idx="1"/>
          </p:nvPr>
        </p:nvSpPr>
        <p:spPr/>
        <p:txBody>
          <a:bodyPr rtlCol="0"/>
          <a:lstStyle/>
          <a:p>
            <a:pPr eaLnBrk="1" fontAlgn="auto" hangingPunct="1">
              <a:spcAft>
                <a:spcPts val="0"/>
              </a:spcAft>
              <a:defRPr/>
            </a:pPr>
            <a:endParaRPr/>
          </a:p>
        </p:txBody>
      </p:sp>
      <p:sp>
        <p:nvSpPr>
          <p:cNvPr id="3" name="Slide Number Placeholder 2"/>
          <p:cNvSpPr>
            <a:spLocks noGrp="1"/>
          </p:cNvSpPr>
          <p:nvPr>
            <p:ph type="sldNum" sz="quarter" idx="12"/>
          </p:nvPr>
        </p:nvSpPr>
        <p:spPr/>
        <p:txBody>
          <a:bodyPr/>
          <a:lstStyle/>
          <a:p>
            <a:fld id="{4FAB73BC-B049-4115-A692-8D63A059BFB8}" type="slidenum">
              <a:rPr lang="en-US" smtClean="0">
                <a:solidFill>
                  <a:prstClr val="black">
                    <a:tint val="75000"/>
                  </a:prstClr>
                </a:solidFill>
              </a:rPr>
              <a:pPr/>
              <a:t>50</a:t>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31913" y="1773238"/>
            <a:ext cx="3384550" cy="230346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ysClr val="windowText" lastClr="000000"/>
              </a:solidFill>
              <a:effectLst/>
              <a:uLnTx/>
              <a:uFillTx/>
            </a:endParaRPr>
          </a:p>
        </p:txBody>
      </p:sp>
      <p:pic>
        <p:nvPicPr>
          <p:cNvPr id="4099" name="Picture 3" descr="C:\Users\David\Documents\widescreen_tv.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2988" y="712788"/>
            <a:ext cx="3960812"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1706563" y="3009900"/>
            <a:ext cx="2592387" cy="923925"/>
          </a:xfrm>
          <a:prstGeom prst="rect">
            <a:avLst/>
          </a:prstGeom>
          <a:noFill/>
        </p:spPr>
        <p:txBody>
          <a:bodyPr>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id-ID" sz="1800" b="0" i="0" u="none" strike="noStrike" kern="0" cap="none" spc="0" normalizeH="0" baseline="0" noProof="0" dirty="0">
                <a:ln>
                  <a:noFill/>
                </a:ln>
                <a:solidFill>
                  <a:schemeClr val="bg2">
                    <a:lumMod val="25000"/>
                  </a:schemeClr>
                </a:solidFill>
                <a:effectLst/>
                <a:uLnTx/>
                <a:uFillTx/>
                <a:latin typeface="Impact" panose="020B0806030902050204" pitchFamily="34" charset="0"/>
                <a:cs typeface="+mn-cs"/>
              </a:rPr>
              <a:t>Prevalensi penyalahguna narkotika usia populasi 10 – 59 tahun.</a:t>
            </a:r>
          </a:p>
        </p:txBody>
      </p:sp>
      <p:sp>
        <p:nvSpPr>
          <p:cNvPr id="13" name="TextBox 12"/>
          <p:cNvSpPr txBox="1"/>
          <p:nvPr/>
        </p:nvSpPr>
        <p:spPr>
          <a:xfrm>
            <a:off x="2209800" y="1976438"/>
            <a:ext cx="1584325" cy="1077912"/>
          </a:xfrm>
          <a:prstGeom prst="rect">
            <a:avLst/>
          </a:prstGeom>
          <a:noFill/>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d-ID" sz="3200" b="0" i="0" u="none" strike="noStrike" kern="0" cap="none" spc="0" normalizeH="0" baseline="0" noProof="0" dirty="0">
                <a:ln>
                  <a:noFill/>
                </a:ln>
                <a:solidFill>
                  <a:schemeClr val="bg2">
                    <a:lumMod val="25000"/>
                  </a:schemeClr>
                </a:solidFill>
                <a:effectLst/>
                <a:uLnTx/>
                <a:uFillTx/>
                <a:latin typeface="Impact" panose="020B0806030902050204" pitchFamily="34" charset="0"/>
                <a:cs typeface="+mn-cs"/>
              </a:rPr>
              <a:t>4 jt jiwa (2,18 %)</a:t>
            </a:r>
          </a:p>
        </p:txBody>
      </p:sp>
      <p:sp>
        <p:nvSpPr>
          <p:cNvPr id="14" name="Rounded Rectangle 13"/>
          <p:cNvSpPr/>
          <p:nvPr/>
        </p:nvSpPr>
        <p:spPr>
          <a:xfrm>
            <a:off x="5508625" y="1500188"/>
            <a:ext cx="2519363" cy="1079500"/>
          </a:xfrm>
          <a:prstGeom prst="roundRect">
            <a:avLst/>
          </a:prstGeom>
          <a:solidFill>
            <a:schemeClr val="bg1"/>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600" b="0" i="0" u="none" strike="noStrike" kern="0" cap="none" spc="0" normalizeH="0" baseline="0" noProof="0" dirty="0">
              <a:ln>
                <a:noFill/>
              </a:ln>
              <a:solidFill>
                <a:sysClr val="windowText" lastClr="000000"/>
              </a:solidFill>
              <a:effectLst/>
              <a:uLnTx/>
              <a:uFillTx/>
            </a:endParaRPr>
          </a:p>
        </p:txBody>
      </p:sp>
      <p:sp>
        <p:nvSpPr>
          <p:cNvPr id="15" name="Rounded Rectangle 14"/>
          <p:cNvSpPr/>
          <p:nvPr/>
        </p:nvSpPr>
        <p:spPr>
          <a:xfrm>
            <a:off x="5508625" y="2708275"/>
            <a:ext cx="2519363" cy="1081088"/>
          </a:xfrm>
          <a:prstGeom prst="roundRect">
            <a:avLst/>
          </a:prstGeom>
          <a:solidFill>
            <a:schemeClr val="bg1"/>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ysClr val="windowText" lastClr="000000"/>
              </a:solidFill>
              <a:effectLst/>
              <a:uLnTx/>
              <a:uFillTx/>
            </a:endParaRPr>
          </a:p>
        </p:txBody>
      </p:sp>
      <p:sp>
        <p:nvSpPr>
          <p:cNvPr id="16" name="Rounded Rectangle 15"/>
          <p:cNvSpPr/>
          <p:nvPr/>
        </p:nvSpPr>
        <p:spPr>
          <a:xfrm>
            <a:off x="5508625" y="3933825"/>
            <a:ext cx="2519363" cy="1079500"/>
          </a:xfrm>
          <a:prstGeom prst="roundRect">
            <a:avLst/>
          </a:prstGeom>
          <a:solidFill>
            <a:schemeClr val="bg1"/>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ysClr val="windowText" lastClr="000000"/>
              </a:solidFill>
              <a:effectLst/>
              <a:uLnTx/>
              <a:uFillTx/>
            </a:endParaRPr>
          </a:p>
        </p:txBody>
      </p:sp>
      <p:sp>
        <p:nvSpPr>
          <p:cNvPr id="17" name="TextBox 16"/>
          <p:cNvSpPr txBox="1"/>
          <p:nvPr/>
        </p:nvSpPr>
        <p:spPr>
          <a:xfrm>
            <a:off x="5292725" y="1541463"/>
            <a:ext cx="1584325" cy="954087"/>
          </a:xfrm>
          <a:prstGeom prst="rect">
            <a:avLst/>
          </a:prstGeom>
          <a:noFill/>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d-ID" sz="2800" b="0" i="0" u="none" strike="noStrike" kern="0" cap="none" spc="0" normalizeH="0" baseline="0" noProof="0" dirty="0">
                <a:ln>
                  <a:noFill/>
                </a:ln>
                <a:solidFill>
                  <a:schemeClr val="bg2">
                    <a:lumMod val="25000"/>
                  </a:schemeClr>
                </a:solidFill>
                <a:effectLst/>
                <a:uLnTx/>
                <a:uFillTx/>
                <a:latin typeface="Impact" panose="020B0806030902050204" pitchFamily="34" charset="0"/>
                <a:cs typeface="+mn-cs"/>
              </a:rPr>
              <a:t>1,6 jt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id-ID" sz="2800" b="0" i="0" u="none" strike="noStrike" kern="0" cap="none" spc="0" normalizeH="0" baseline="0" noProof="0" dirty="0">
                <a:ln>
                  <a:noFill/>
                </a:ln>
                <a:solidFill>
                  <a:schemeClr val="bg2">
                    <a:lumMod val="25000"/>
                  </a:schemeClr>
                </a:solidFill>
                <a:effectLst/>
                <a:uLnTx/>
                <a:uFillTx/>
                <a:latin typeface="Impact" panose="020B0806030902050204" pitchFamily="34" charset="0"/>
                <a:cs typeface="+mn-cs"/>
              </a:rPr>
              <a:t>jiwa</a:t>
            </a:r>
          </a:p>
        </p:txBody>
      </p:sp>
      <p:sp>
        <p:nvSpPr>
          <p:cNvPr id="18" name="TextBox 17"/>
          <p:cNvSpPr txBox="1"/>
          <p:nvPr/>
        </p:nvSpPr>
        <p:spPr>
          <a:xfrm>
            <a:off x="5292725" y="2781300"/>
            <a:ext cx="1584325" cy="954088"/>
          </a:xfrm>
          <a:prstGeom prst="rect">
            <a:avLst/>
          </a:prstGeom>
          <a:noFill/>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d-ID" sz="2800" b="0" i="0" u="none" strike="noStrike" kern="0" cap="none" spc="0" normalizeH="0" baseline="0" noProof="0" dirty="0">
                <a:ln>
                  <a:noFill/>
                </a:ln>
                <a:solidFill>
                  <a:schemeClr val="bg2">
                    <a:lumMod val="25000"/>
                  </a:schemeClr>
                </a:solidFill>
                <a:effectLst/>
                <a:uLnTx/>
                <a:uFillTx/>
                <a:latin typeface="Impact" panose="020B0806030902050204" pitchFamily="34" charset="0"/>
                <a:cs typeface="+mn-cs"/>
              </a:rPr>
              <a:t>1,4 jt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id-ID" sz="2800" b="0" i="0" u="none" strike="noStrike" kern="0" cap="none" spc="0" normalizeH="0" baseline="0" noProof="0" dirty="0">
                <a:ln>
                  <a:noFill/>
                </a:ln>
                <a:solidFill>
                  <a:schemeClr val="bg2">
                    <a:lumMod val="25000"/>
                  </a:schemeClr>
                </a:solidFill>
                <a:effectLst/>
                <a:uLnTx/>
                <a:uFillTx/>
                <a:latin typeface="Impact" panose="020B0806030902050204" pitchFamily="34" charset="0"/>
                <a:cs typeface="+mn-cs"/>
              </a:rPr>
              <a:t>jiwa</a:t>
            </a:r>
          </a:p>
        </p:txBody>
      </p:sp>
      <p:sp>
        <p:nvSpPr>
          <p:cNvPr id="19" name="TextBox 18"/>
          <p:cNvSpPr txBox="1"/>
          <p:nvPr/>
        </p:nvSpPr>
        <p:spPr>
          <a:xfrm>
            <a:off x="5694363" y="4017963"/>
            <a:ext cx="1582737" cy="830262"/>
          </a:xfrm>
          <a:prstGeom prst="rect">
            <a:avLst/>
          </a:prstGeom>
          <a:noFill/>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d-ID" sz="2400" b="0" i="0" u="none" strike="noStrike" kern="0" cap="none" spc="0" normalizeH="0" baseline="0" noProof="0" dirty="0">
                <a:ln>
                  <a:noFill/>
                </a:ln>
                <a:solidFill>
                  <a:schemeClr val="bg2">
                    <a:lumMod val="25000"/>
                  </a:schemeClr>
                </a:solidFill>
                <a:effectLst/>
                <a:uLnTx/>
                <a:uFillTx/>
                <a:latin typeface="Impact" panose="020B0806030902050204" pitchFamily="34" charset="0"/>
                <a:cs typeface="+mn-cs"/>
              </a:rPr>
              <a:t>943 rb</a:t>
            </a:r>
          </a:p>
          <a:p>
            <a:pPr marL="0" marR="0" lvl="0" indent="0" defTabSz="914400" eaLnBrk="1" fontAlgn="auto" latinLnBrk="0" hangingPunct="1">
              <a:lnSpc>
                <a:spcPct val="100000"/>
              </a:lnSpc>
              <a:spcBef>
                <a:spcPts val="0"/>
              </a:spcBef>
              <a:spcAft>
                <a:spcPts val="0"/>
              </a:spcAft>
              <a:buClrTx/>
              <a:buSzTx/>
              <a:buFontTx/>
              <a:buNone/>
              <a:tabLst/>
              <a:defRPr/>
            </a:pPr>
            <a:r>
              <a:rPr kumimoji="0" lang="id-ID" sz="2400" b="0" i="0" u="none" strike="noStrike" kern="0" cap="none" spc="0" normalizeH="0" baseline="0" noProof="0" dirty="0">
                <a:ln>
                  <a:noFill/>
                </a:ln>
                <a:solidFill>
                  <a:schemeClr val="bg2">
                    <a:lumMod val="25000"/>
                  </a:schemeClr>
                </a:solidFill>
                <a:effectLst/>
                <a:uLnTx/>
                <a:uFillTx/>
                <a:latin typeface="Impact" panose="020B0806030902050204" pitchFamily="34" charset="0"/>
                <a:cs typeface="+mn-cs"/>
              </a:rPr>
              <a:t>jiwa</a:t>
            </a:r>
          </a:p>
        </p:txBody>
      </p:sp>
      <p:sp>
        <p:nvSpPr>
          <p:cNvPr id="20" name="TextBox 19"/>
          <p:cNvSpPr txBox="1"/>
          <p:nvPr/>
        </p:nvSpPr>
        <p:spPr>
          <a:xfrm>
            <a:off x="6618288" y="1525588"/>
            <a:ext cx="1584325" cy="954087"/>
          </a:xfrm>
          <a:prstGeom prst="rect">
            <a:avLst/>
          </a:prstGeom>
          <a:noFill/>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d-ID" sz="2800" b="0" i="0" u="none" strike="noStrike" kern="0" cap="none" spc="0" normalizeH="0" baseline="0" noProof="0" dirty="0">
                <a:ln>
                  <a:noFill/>
                </a:ln>
                <a:solidFill>
                  <a:schemeClr val="accent2">
                    <a:lumMod val="75000"/>
                  </a:schemeClr>
                </a:solidFill>
                <a:effectLst/>
                <a:uLnTx/>
                <a:uFillTx/>
                <a:latin typeface="Impact" panose="020B0806030902050204" pitchFamily="34" charset="0"/>
                <a:cs typeface="+mn-cs"/>
              </a:rPr>
              <a:t>Coba pakai</a:t>
            </a:r>
          </a:p>
        </p:txBody>
      </p:sp>
      <p:sp>
        <p:nvSpPr>
          <p:cNvPr id="21" name="TextBox 20"/>
          <p:cNvSpPr txBox="1"/>
          <p:nvPr/>
        </p:nvSpPr>
        <p:spPr>
          <a:xfrm>
            <a:off x="6618288" y="2754313"/>
            <a:ext cx="1584325" cy="954087"/>
          </a:xfrm>
          <a:prstGeom prst="rect">
            <a:avLst/>
          </a:prstGeom>
          <a:noFill/>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d-ID" sz="2800" b="0" i="0" u="none" strike="noStrike" kern="0" cap="none" spc="0" normalizeH="0" baseline="0" noProof="0" dirty="0">
                <a:ln>
                  <a:noFill/>
                </a:ln>
                <a:solidFill>
                  <a:schemeClr val="accent2">
                    <a:lumMod val="75000"/>
                  </a:schemeClr>
                </a:solidFill>
                <a:effectLst/>
                <a:uLnTx/>
                <a:uFillTx/>
                <a:latin typeface="Impact" panose="020B0806030902050204" pitchFamily="34" charset="0"/>
                <a:cs typeface="+mn-cs"/>
              </a:rPr>
              <a:t>Teratur pakai</a:t>
            </a:r>
          </a:p>
        </p:txBody>
      </p:sp>
      <p:sp>
        <p:nvSpPr>
          <p:cNvPr id="22" name="TextBox 21"/>
          <p:cNvSpPr txBox="1"/>
          <p:nvPr/>
        </p:nvSpPr>
        <p:spPr>
          <a:xfrm>
            <a:off x="6618288" y="4433888"/>
            <a:ext cx="1584325" cy="460375"/>
          </a:xfrm>
          <a:prstGeom prst="rect">
            <a:avLst/>
          </a:prstGeom>
          <a:noFill/>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d-ID" sz="2400" b="0" i="0" u="none" strike="noStrike" kern="0" cap="none" spc="0" normalizeH="0" baseline="0" noProof="0" dirty="0">
                <a:ln>
                  <a:noFill/>
                </a:ln>
                <a:solidFill>
                  <a:schemeClr val="accent2">
                    <a:lumMod val="75000"/>
                  </a:schemeClr>
                </a:solidFill>
                <a:effectLst/>
                <a:uLnTx/>
                <a:uFillTx/>
                <a:latin typeface="Impact" panose="020B0806030902050204" pitchFamily="34" charset="0"/>
                <a:cs typeface="+mn-cs"/>
              </a:rPr>
              <a:t>Pecandu</a:t>
            </a:r>
          </a:p>
        </p:txBody>
      </p:sp>
      <p:sp>
        <p:nvSpPr>
          <p:cNvPr id="23" name="TextBox 22"/>
          <p:cNvSpPr txBox="1"/>
          <p:nvPr/>
        </p:nvSpPr>
        <p:spPr>
          <a:xfrm>
            <a:off x="941388" y="5365750"/>
            <a:ext cx="7086600" cy="1201738"/>
          </a:xfrm>
          <a:prstGeom prst="rect">
            <a:avLst/>
          </a:prstGeom>
          <a:noFill/>
        </p:spPr>
        <p:txBody>
          <a:bodyPr>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id-ID" sz="2400" b="0" i="0" u="none" strike="noStrike" kern="0" cap="none" spc="0" normalizeH="0" baseline="0" noProof="0" dirty="0">
                <a:ln>
                  <a:noFill/>
                </a:ln>
                <a:solidFill>
                  <a:schemeClr val="bg2">
                    <a:lumMod val="25000"/>
                  </a:schemeClr>
                </a:solidFill>
                <a:effectLst/>
                <a:uLnTx/>
                <a:uFillTx/>
                <a:latin typeface="Impact" panose="020B0806030902050204" pitchFamily="34" charset="0"/>
                <a:cs typeface="+mn-cs"/>
              </a:rPr>
              <a:t>Jumlah prevalensi penyalahguna narkotika yang tinggi mengakibatkan Indonesia menjadi negara sasaran peredaran gelap narkotika.</a:t>
            </a:r>
          </a:p>
        </p:txBody>
      </p:sp>
      <p:sp>
        <p:nvSpPr>
          <p:cNvPr id="3" name="TextBox 2"/>
          <p:cNvSpPr txBox="1"/>
          <p:nvPr/>
        </p:nvSpPr>
        <p:spPr>
          <a:xfrm>
            <a:off x="395288" y="601663"/>
            <a:ext cx="5545137" cy="523875"/>
          </a:xfrm>
          <a:prstGeom prst="rect">
            <a:avLst/>
          </a:prstGeom>
          <a:noFill/>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d-ID" sz="2800" b="0" i="0" u="none" strike="noStrike" kern="0" cap="none" spc="0" normalizeH="0" baseline="0" noProof="0" dirty="0">
                <a:ln>
                  <a:noFill/>
                </a:ln>
                <a:solidFill>
                  <a:schemeClr val="bg2">
                    <a:lumMod val="25000"/>
                  </a:schemeClr>
                </a:solidFill>
                <a:effectLst/>
                <a:uLnTx/>
                <a:uFillTx/>
                <a:latin typeface="Impact" panose="020B0806030902050204" pitchFamily="34" charset="0"/>
                <a:cs typeface="+mn-cs"/>
              </a:rPr>
              <a:t>Fakta Permasalahan Narkoba</a:t>
            </a:r>
          </a:p>
        </p:txBody>
      </p:sp>
      <p:sp>
        <p:nvSpPr>
          <p:cNvPr id="2" name="Slide Number Placeholder 1"/>
          <p:cNvSpPr>
            <a:spLocks noGrp="1"/>
          </p:cNvSpPr>
          <p:nvPr>
            <p:ph type="sldNum" sz="quarter" idx="12"/>
          </p:nvPr>
        </p:nvSpPr>
        <p:spPr/>
        <p:txBody>
          <a:bodyPr/>
          <a:lstStyle/>
          <a:p>
            <a:fld id="{9472BF09-18F4-446B-8285-3EA501A26B88}" type="slidenum">
              <a:rPr lang="id-ID" smtClean="0"/>
              <a:pPr/>
              <a:t>6</a:t>
            </a:fld>
            <a:endParaRPr lang="id-ID"/>
          </a:p>
        </p:txBody>
      </p:sp>
    </p:spTree>
    <p:extLst>
      <p:ext uri="{BB962C8B-B14F-4D97-AF65-F5344CB8AC3E}">
        <p14:creationId xmlns:p14="http://schemas.microsoft.com/office/powerpoint/2010/main" val="16094432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7" descr="https://www.sbfi.org/wp-content/uploads/2014/04/sbfi-chart-icon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4200" y="4648200"/>
            <a:ext cx="60642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 descr="http://fc03.deviantart.net/fs71/i/2011/061/6/3/indonesia_map_vector_by_deboedjalanan-d3arqls.png"/>
          <p:cNvPicPr>
            <a:picLocks noChangeAspect="1" noChangeArrowheads="1"/>
          </p:cNvPicPr>
          <p:nvPr/>
        </p:nvPicPr>
        <p:blipFill>
          <a:blip r:embed="rId3" cstate="print">
            <a:duotone>
              <a:schemeClr val="accent6">
                <a:shade val="45000"/>
                <a:satMod val="135000"/>
              </a:schemeClr>
              <a:prstClr val="white"/>
            </a:duotone>
            <a:extLst/>
          </a:blip>
          <a:srcRect/>
          <a:stretch>
            <a:fillRect/>
          </a:stretch>
        </p:blipFill>
        <p:spPr bwMode="auto">
          <a:xfrm>
            <a:off x="5312708" y="2575800"/>
            <a:ext cx="2355636" cy="853200"/>
          </a:xfrm>
          <a:prstGeom prst="rect">
            <a:avLst/>
          </a:prstGeom>
          <a:noFill/>
          <a:effectLst>
            <a:outerShdw blurRad="50800" dist="38100" dir="13500000" algn="br" rotWithShape="0">
              <a:prstClr val="black">
                <a:alpha val="40000"/>
              </a:prstClr>
            </a:outerShdw>
          </a:effectLst>
          <a:extLst/>
        </p:spPr>
      </p:pic>
      <p:sp>
        <p:nvSpPr>
          <p:cNvPr id="24" name="TextBox 23"/>
          <p:cNvSpPr txBox="1"/>
          <p:nvPr/>
        </p:nvSpPr>
        <p:spPr>
          <a:xfrm>
            <a:off x="327025" y="1343025"/>
            <a:ext cx="3225800" cy="922338"/>
          </a:xfrm>
          <a:prstGeom prst="rect">
            <a:avLst/>
          </a:prstGeom>
          <a:noFill/>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d-ID" sz="1800" b="0" i="0" u="none" strike="noStrike" kern="0" cap="none" spc="0" normalizeH="0" baseline="0" noProof="0" dirty="0">
                <a:ln>
                  <a:noFill/>
                </a:ln>
                <a:solidFill>
                  <a:schemeClr val="bg2">
                    <a:lumMod val="25000"/>
                  </a:schemeClr>
                </a:solidFill>
                <a:effectLst/>
                <a:uLnTx/>
                <a:uFillTx/>
                <a:latin typeface="Impact" panose="020B0806030902050204" pitchFamily="34" charset="0"/>
                <a:cs typeface="+mn-cs"/>
              </a:rPr>
              <a:t>Bisnis narkoba menghasilkan uang  yg sangat besar,</a:t>
            </a:r>
          </a:p>
          <a:p>
            <a:pPr marL="0" marR="0" lvl="0" indent="0" defTabSz="914400" eaLnBrk="1" fontAlgn="auto" latinLnBrk="0" hangingPunct="1">
              <a:lnSpc>
                <a:spcPct val="100000"/>
              </a:lnSpc>
              <a:spcBef>
                <a:spcPts val="0"/>
              </a:spcBef>
              <a:spcAft>
                <a:spcPts val="0"/>
              </a:spcAft>
              <a:buClrTx/>
              <a:buSzTx/>
              <a:buFontTx/>
              <a:buNone/>
              <a:tabLst/>
              <a:defRPr/>
            </a:pPr>
            <a:r>
              <a:rPr kumimoji="0" lang="id-ID" sz="1800" b="0" i="0" u="none" strike="noStrike" kern="0" cap="none" spc="0" normalizeH="0" baseline="0" noProof="0" dirty="0">
                <a:ln>
                  <a:noFill/>
                </a:ln>
                <a:solidFill>
                  <a:schemeClr val="bg2">
                    <a:lumMod val="25000"/>
                  </a:schemeClr>
                </a:solidFill>
                <a:effectLst/>
                <a:uLnTx/>
                <a:uFillTx/>
                <a:latin typeface="Impact" panose="020B0806030902050204" pitchFamily="34" charset="0"/>
                <a:cs typeface="+mn-cs"/>
              </a:rPr>
              <a:t>menggiurkan banyak pihak</a:t>
            </a:r>
          </a:p>
        </p:txBody>
      </p:sp>
      <p:sp>
        <p:nvSpPr>
          <p:cNvPr id="25" name="TextBox 24"/>
          <p:cNvSpPr txBox="1"/>
          <p:nvPr/>
        </p:nvSpPr>
        <p:spPr>
          <a:xfrm>
            <a:off x="-222250" y="401638"/>
            <a:ext cx="5543550" cy="523875"/>
          </a:xfrm>
          <a:prstGeom prst="rect">
            <a:avLst/>
          </a:prstGeom>
          <a:noFill/>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d-ID" sz="2800" b="0" i="0" u="none" strike="noStrike" kern="0" cap="none" spc="0" normalizeH="0" baseline="0" noProof="0" dirty="0">
                <a:ln>
                  <a:noFill/>
                </a:ln>
                <a:solidFill>
                  <a:schemeClr val="bg2">
                    <a:lumMod val="25000"/>
                  </a:schemeClr>
                </a:solidFill>
                <a:effectLst/>
                <a:uLnTx/>
                <a:uFillTx/>
                <a:latin typeface="Impact" panose="020B0806030902050204" pitchFamily="34" charset="0"/>
                <a:cs typeface="+mn-cs"/>
              </a:rPr>
              <a:t>Fakta Permasalahan Narkoba</a:t>
            </a:r>
          </a:p>
        </p:txBody>
      </p:sp>
      <p:pic>
        <p:nvPicPr>
          <p:cNvPr id="5126" name="Picture 7" descr="D:\2015\Asistensi\rp_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5800" y="1390650"/>
            <a:ext cx="712788"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25"/>
          <p:cNvSpPr txBox="1"/>
          <p:nvPr/>
        </p:nvSpPr>
        <p:spPr>
          <a:xfrm>
            <a:off x="5667375" y="1341438"/>
            <a:ext cx="3225800" cy="922337"/>
          </a:xfrm>
          <a:prstGeom prst="rect">
            <a:avLst/>
          </a:prstGeom>
          <a:noFill/>
        </p:spPr>
        <p:txBody>
          <a:bodyP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id-ID" sz="1800" b="0" i="0" u="none" strike="noStrike" kern="0" cap="none" spc="0" normalizeH="0" baseline="0" noProof="0" dirty="0">
                <a:ln>
                  <a:noFill/>
                </a:ln>
                <a:solidFill>
                  <a:schemeClr val="bg2">
                    <a:lumMod val="25000"/>
                  </a:schemeClr>
                </a:solidFill>
                <a:effectLst/>
                <a:uLnTx/>
                <a:uFillTx/>
                <a:latin typeface="Impact" panose="020B0806030902050204" pitchFamily="34" charset="0"/>
                <a:cs typeface="+mn-cs"/>
              </a:rPr>
              <a:t>Maraknya peredaran narkoba di Lapas , bandar dapat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id-ID" sz="1800" b="0" i="0" u="none" strike="noStrike" kern="0" cap="none" spc="0" normalizeH="0" baseline="0" noProof="0" dirty="0">
                <a:ln>
                  <a:noFill/>
                </a:ln>
                <a:solidFill>
                  <a:schemeClr val="bg2">
                    <a:lumMod val="25000"/>
                  </a:schemeClr>
                </a:solidFill>
                <a:effectLst/>
                <a:uLnTx/>
                <a:uFillTx/>
                <a:latin typeface="Impact" panose="020B0806030902050204" pitchFamily="34" charset="0"/>
                <a:cs typeface="+mn-cs"/>
              </a:rPr>
              <a:t>beroperasi dari  dalam Lapas</a:t>
            </a:r>
          </a:p>
        </p:txBody>
      </p:sp>
      <p:pic>
        <p:nvPicPr>
          <p:cNvPr id="2057" name="Picture 9" descr="https://cliki.cityliferpg.com/images/6/6b/JAIL.png"/>
          <p:cNvPicPr>
            <a:picLocks noChangeAspect="1" noChangeArrowheads="1"/>
          </p:cNvPicPr>
          <p:nvPr/>
        </p:nvPicPr>
        <p:blipFill>
          <a:blip r:embed="rId5" cstate="print">
            <a:duotone>
              <a:schemeClr val="accent2">
                <a:shade val="45000"/>
                <a:satMod val="135000"/>
              </a:schemeClr>
              <a:prstClr val="white"/>
            </a:duotone>
            <a:extLst/>
          </a:blip>
          <a:srcRect/>
          <a:stretch>
            <a:fillRect/>
          </a:stretch>
        </p:blipFill>
        <p:spPr bwMode="auto">
          <a:xfrm>
            <a:off x="5379846" y="1700808"/>
            <a:ext cx="588070" cy="588070"/>
          </a:xfrm>
          <a:prstGeom prst="rect">
            <a:avLst/>
          </a:prstGeom>
          <a:noFill/>
          <a:extLst/>
        </p:spPr>
      </p:pic>
      <p:sp>
        <p:nvSpPr>
          <p:cNvPr id="27" name="TextBox 26"/>
          <p:cNvSpPr txBox="1"/>
          <p:nvPr/>
        </p:nvSpPr>
        <p:spPr>
          <a:xfrm>
            <a:off x="5292725" y="2865438"/>
            <a:ext cx="3600450" cy="923925"/>
          </a:xfrm>
          <a:prstGeom prst="rect">
            <a:avLst/>
          </a:prstGeom>
          <a:noFill/>
        </p:spPr>
        <p:txBody>
          <a:bodyP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id-ID" sz="1800" b="0" i="0" u="none" strike="noStrike" kern="0" cap="none" spc="0" normalizeH="0" baseline="0" noProof="0" dirty="0">
                <a:ln>
                  <a:noFill/>
                </a:ln>
                <a:solidFill>
                  <a:schemeClr val="bg2">
                    <a:lumMod val="25000"/>
                  </a:schemeClr>
                </a:solidFill>
                <a:effectLst/>
                <a:uLnTx/>
                <a:uFillTx/>
                <a:latin typeface="Impact" panose="020B0806030902050204" pitchFamily="34" charset="0"/>
                <a:cs typeface="+mn-cs"/>
              </a:rPr>
              <a:t>Peredaran sudah merambah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id-ID" sz="1800" b="0" i="0" u="none" strike="noStrike" kern="0" cap="none" spc="0" normalizeH="0" baseline="0" noProof="0" dirty="0">
                <a:ln>
                  <a:noFill/>
                </a:ln>
                <a:solidFill>
                  <a:schemeClr val="bg2">
                    <a:lumMod val="25000"/>
                  </a:schemeClr>
                </a:solidFill>
                <a:effectLst/>
                <a:uLnTx/>
                <a:uFillTx/>
                <a:latin typeface="Impact" panose="020B0806030902050204" pitchFamily="34" charset="0"/>
                <a:cs typeface="+mn-cs"/>
              </a:rPr>
              <a:t>hingga ke desa-desa , bahkan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id-ID" sz="1800" b="0" i="0" u="none" strike="noStrike" kern="0" cap="none" spc="0" normalizeH="0" baseline="0" noProof="0" dirty="0">
                <a:ln>
                  <a:noFill/>
                </a:ln>
                <a:solidFill>
                  <a:schemeClr val="bg2">
                    <a:lumMod val="25000"/>
                  </a:schemeClr>
                </a:solidFill>
                <a:effectLst/>
                <a:uLnTx/>
                <a:uFillTx/>
                <a:latin typeface="Impact" panose="020B0806030902050204" pitchFamily="34" charset="0"/>
                <a:cs typeface="+mn-cs"/>
              </a:rPr>
              <a:t>siswa SD sudah menjadi sasaran</a:t>
            </a:r>
          </a:p>
        </p:txBody>
      </p:sp>
      <p:sp>
        <p:nvSpPr>
          <p:cNvPr id="28" name="TextBox 27"/>
          <p:cNvSpPr txBox="1"/>
          <p:nvPr/>
        </p:nvSpPr>
        <p:spPr>
          <a:xfrm>
            <a:off x="334963" y="2609850"/>
            <a:ext cx="3225800" cy="922338"/>
          </a:xfrm>
          <a:prstGeom prst="rect">
            <a:avLst/>
          </a:prstGeom>
          <a:noFill/>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d-ID" sz="1800" b="0" i="0" u="none" strike="noStrike" kern="0" cap="none" spc="0" normalizeH="0" baseline="0" noProof="0" dirty="0">
                <a:ln>
                  <a:noFill/>
                </a:ln>
                <a:solidFill>
                  <a:schemeClr val="bg2">
                    <a:lumMod val="25000"/>
                  </a:schemeClr>
                </a:solidFill>
                <a:effectLst/>
                <a:uLnTx/>
                <a:uFillTx/>
                <a:latin typeface="Impact" panose="020B0806030902050204" pitchFamily="34" charset="0"/>
                <a:cs typeface="+mn-cs"/>
              </a:rPr>
              <a:t>Narkoba mudah masuk khususnya melalui jalur laut dan sungai-sungai</a:t>
            </a:r>
          </a:p>
        </p:txBody>
      </p:sp>
      <p:pic>
        <p:nvPicPr>
          <p:cNvPr id="2059" name="Picture 11" descr="http://www2.psd100.com/ppp/2013/11/0501/ship-icon-1105173535.png"/>
          <p:cNvPicPr>
            <a:picLocks noChangeAspect="1" noChangeArrowheads="1"/>
          </p:cNvPicPr>
          <p:nvPr/>
        </p:nvPicPr>
        <p:blipFill>
          <a:blip r:embed="rId6" cstate="print">
            <a:duotone>
              <a:schemeClr val="accent1">
                <a:shade val="45000"/>
                <a:satMod val="135000"/>
              </a:schemeClr>
              <a:prstClr val="white"/>
            </a:duotone>
            <a:extLst/>
          </a:blip>
          <a:srcRect/>
          <a:stretch>
            <a:fillRect/>
          </a:stretch>
        </p:blipFill>
        <p:spPr bwMode="auto">
          <a:xfrm>
            <a:off x="2624495" y="2031352"/>
            <a:ext cx="1138258" cy="1138258"/>
          </a:xfrm>
          <a:prstGeom prst="rect">
            <a:avLst/>
          </a:prstGeom>
          <a:noFill/>
          <a:extLst/>
        </p:spPr>
      </p:pic>
      <p:sp>
        <p:nvSpPr>
          <p:cNvPr id="30" name="TextBox 29"/>
          <p:cNvSpPr txBox="1"/>
          <p:nvPr/>
        </p:nvSpPr>
        <p:spPr>
          <a:xfrm>
            <a:off x="5292725" y="4354513"/>
            <a:ext cx="3600450" cy="646112"/>
          </a:xfrm>
          <a:prstGeom prst="rect">
            <a:avLst/>
          </a:prstGeom>
          <a:noFill/>
        </p:spPr>
        <p:txBody>
          <a:bodyP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id-ID" sz="1800" b="0" i="0" u="none" strike="noStrike" kern="0" cap="none" spc="0" normalizeH="0" baseline="0" noProof="0" dirty="0">
                <a:ln>
                  <a:noFill/>
                </a:ln>
                <a:solidFill>
                  <a:schemeClr val="bg2">
                    <a:lumMod val="25000"/>
                  </a:schemeClr>
                </a:solidFill>
                <a:effectLst/>
                <a:uLnTx/>
                <a:uFillTx/>
                <a:latin typeface="Impact" panose="020B0806030902050204" pitchFamily="34" charset="0"/>
                <a:cs typeface="+mn-cs"/>
              </a:rPr>
              <a:t>Modus operandi peredaran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id-ID" sz="1800" b="0" i="0" u="none" strike="noStrike" kern="0" cap="none" spc="0" normalizeH="0" baseline="0" noProof="0" dirty="0">
                <a:ln>
                  <a:noFill/>
                </a:ln>
                <a:solidFill>
                  <a:schemeClr val="bg2">
                    <a:lumMod val="25000"/>
                  </a:schemeClr>
                </a:solidFill>
                <a:effectLst/>
                <a:uLnTx/>
                <a:uFillTx/>
                <a:latin typeface="Impact" panose="020B0806030902050204" pitchFamily="34" charset="0"/>
                <a:cs typeface="+mn-cs"/>
              </a:rPr>
              <a:t>narkoba yang berubah-ubah</a:t>
            </a:r>
          </a:p>
        </p:txBody>
      </p:sp>
      <p:pic>
        <p:nvPicPr>
          <p:cNvPr id="2061" name="Picture 13" descr="http://www.seiuexposed.com/wp-content/uploads/2014/05/corruption-icon.png"/>
          <p:cNvPicPr>
            <a:picLocks noChangeAspect="1" noChangeArrowheads="1"/>
          </p:cNvPicPr>
          <p:nvPr/>
        </p:nvPicPr>
        <p:blipFill>
          <a:blip r:embed="rId7" cstate="print">
            <a:duotone>
              <a:prstClr val="black"/>
              <a:schemeClr val="accent5">
                <a:tint val="45000"/>
                <a:satMod val="400000"/>
              </a:schemeClr>
            </a:duotone>
            <a:extLst/>
          </a:blip>
          <a:srcRect/>
          <a:stretch>
            <a:fillRect/>
          </a:stretch>
        </p:blipFill>
        <p:spPr bwMode="auto">
          <a:xfrm>
            <a:off x="5306828" y="4005064"/>
            <a:ext cx="862076" cy="862076"/>
          </a:xfrm>
          <a:prstGeom prst="rect">
            <a:avLst/>
          </a:prstGeom>
          <a:noFill/>
          <a:extLst/>
        </p:spPr>
      </p:pic>
      <p:sp>
        <p:nvSpPr>
          <p:cNvPr id="31" name="TextBox 30"/>
          <p:cNvSpPr txBox="1"/>
          <p:nvPr/>
        </p:nvSpPr>
        <p:spPr>
          <a:xfrm>
            <a:off x="334963" y="3810000"/>
            <a:ext cx="3225800" cy="646113"/>
          </a:xfrm>
          <a:prstGeom prst="rect">
            <a:avLst/>
          </a:prstGeom>
          <a:noFill/>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d-ID" sz="1800" b="0" i="0" u="none" strike="noStrike" kern="0" cap="none" spc="0" normalizeH="0" baseline="0" noProof="0" dirty="0">
                <a:ln>
                  <a:noFill/>
                </a:ln>
                <a:solidFill>
                  <a:schemeClr val="bg2">
                    <a:lumMod val="25000"/>
                  </a:schemeClr>
                </a:solidFill>
                <a:effectLst/>
                <a:uLnTx/>
                <a:uFillTx/>
                <a:latin typeface="Impact" panose="020B0806030902050204" pitchFamily="34" charset="0"/>
                <a:cs typeface="+mn-cs"/>
              </a:rPr>
              <a:t>Masih rendahnya niat para penyalahguna untuk pulih</a:t>
            </a:r>
          </a:p>
        </p:txBody>
      </p:sp>
      <p:pic>
        <p:nvPicPr>
          <p:cNvPr id="5135" name="Picture 15" descr="http://www.recovery.org/forums/plugins/DefaultAvatar/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82888" y="3497263"/>
            <a:ext cx="92233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32"/>
          <p:cNvSpPr txBox="1"/>
          <p:nvPr/>
        </p:nvSpPr>
        <p:spPr>
          <a:xfrm>
            <a:off x="338138" y="4800600"/>
            <a:ext cx="3600450" cy="647700"/>
          </a:xfrm>
          <a:prstGeom prst="rect">
            <a:avLst/>
          </a:prstGeom>
          <a:noFill/>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d-ID" sz="1800" b="0" i="0" u="none" strike="noStrike" kern="0" cap="none" spc="0" normalizeH="0" baseline="0" noProof="0" dirty="0">
                <a:ln>
                  <a:noFill/>
                </a:ln>
                <a:solidFill>
                  <a:schemeClr val="bg2">
                    <a:lumMod val="25000"/>
                  </a:schemeClr>
                </a:solidFill>
                <a:effectLst/>
                <a:uLnTx/>
                <a:uFillTx/>
                <a:latin typeface="Impact" panose="020B0806030902050204" pitchFamily="34" charset="0"/>
                <a:cs typeface="+mn-cs"/>
              </a:rPr>
              <a:t>Tingginya angka </a:t>
            </a:r>
          </a:p>
          <a:p>
            <a:pPr marL="0" marR="0" lvl="0" indent="0" defTabSz="914400" eaLnBrk="1" fontAlgn="auto" latinLnBrk="0" hangingPunct="1">
              <a:lnSpc>
                <a:spcPct val="100000"/>
              </a:lnSpc>
              <a:spcBef>
                <a:spcPts val="0"/>
              </a:spcBef>
              <a:spcAft>
                <a:spcPts val="0"/>
              </a:spcAft>
              <a:buClrTx/>
              <a:buSzTx/>
              <a:buFontTx/>
              <a:buNone/>
              <a:tabLst/>
              <a:defRPr/>
            </a:pPr>
            <a:r>
              <a:rPr kumimoji="0" lang="id-ID" sz="1800" b="0" i="0" u="none" strike="noStrike" kern="0" cap="none" spc="0" normalizeH="0" baseline="0" noProof="0" dirty="0">
                <a:ln>
                  <a:noFill/>
                </a:ln>
                <a:solidFill>
                  <a:schemeClr val="bg2">
                    <a:lumMod val="25000"/>
                  </a:schemeClr>
                </a:solidFill>
                <a:effectLst/>
                <a:uLnTx/>
                <a:uFillTx/>
                <a:latin typeface="Impact" panose="020B0806030902050204" pitchFamily="34" charset="0"/>
                <a:cs typeface="+mn-cs"/>
              </a:rPr>
              <a:t>coba pakai dan  teratur pakai</a:t>
            </a:r>
          </a:p>
        </p:txBody>
      </p:sp>
      <p:sp>
        <p:nvSpPr>
          <p:cNvPr id="40" name="TextBox 39"/>
          <p:cNvSpPr txBox="1"/>
          <p:nvPr/>
        </p:nvSpPr>
        <p:spPr>
          <a:xfrm>
            <a:off x="3779912" y="5335441"/>
            <a:ext cx="5544616" cy="1200329"/>
          </a:xfrm>
          <a:prstGeom prst="rect">
            <a:avLst/>
          </a:prstGeom>
          <a:noFill/>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d-ID" sz="3600" b="0" i="0" u="none" strike="noStrike" kern="0" cap="none" spc="0" normalizeH="0" baseline="0" noProof="0" dirty="0">
                <a:ln>
                  <a:noFill/>
                </a:ln>
                <a:solidFill>
                  <a:srgbClr val="FF0000"/>
                </a:solidFill>
                <a:effectLst>
                  <a:glow rad="317500">
                    <a:schemeClr val="bg1">
                      <a:alpha val="81000"/>
                    </a:schemeClr>
                  </a:glow>
                </a:effectLst>
                <a:uLnTx/>
                <a:uFillTx/>
                <a:latin typeface="Impact" panose="020B0806030902050204" pitchFamily="34" charset="0"/>
                <a:cs typeface="+mn-cs"/>
              </a:rPr>
              <a:t>Indonesia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id-ID" sz="3600" b="0" i="0" u="none" strike="noStrike" kern="0" cap="none" spc="0" normalizeH="0" baseline="0" noProof="0" dirty="0">
                <a:ln>
                  <a:noFill/>
                </a:ln>
                <a:solidFill>
                  <a:srgbClr val="FF0000"/>
                </a:solidFill>
                <a:effectLst>
                  <a:glow rad="317500">
                    <a:schemeClr val="bg1">
                      <a:alpha val="81000"/>
                    </a:schemeClr>
                  </a:glow>
                </a:effectLst>
                <a:uLnTx/>
                <a:uFillTx/>
                <a:latin typeface="Impact" panose="020B0806030902050204" pitchFamily="34" charset="0"/>
                <a:cs typeface="+mn-cs"/>
              </a:rPr>
              <a:t>Darurat Narkoba !!</a:t>
            </a:r>
          </a:p>
        </p:txBody>
      </p:sp>
      <p:sp>
        <p:nvSpPr>
          <p:cNvPr id="6" name="Rounded Rectangle 5"/>
          <p:cNvSpPr/>
          <p:nvPr/>
        </p:nvSpPr>
        <p:spPr>
          <a:xfrm>
            <a:off x="4673504" y="5301208"/>
            <a:ext cx="3714920" cy="1249309"/>
          </a:xfrm>
          <a:prstGeom prst="roundRect">
            <a:avLst/>
          </a:prstGeom>
          <a:noFill/>
          <a:ln w="28575">
            <a:solidFill>
              <a:srgbClr val="FF0000"/>
            </a:solidFill>
          </a:ln>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ysClr val="windowText" lastClr="000000"/>
              </a:solidFill>
              <a:effectLst/>
              <a:uLnTx/>
              <a:uFillTx/>
            </a:endParaRPr>
          </a:p>
        </p:txBody>
      </p:sp>
      <p:sp>
        <p:nvSpPr>
          <p:cNvPr id="2" name="Slide Number Placeholder 1"/>
          <p:cNvSpPr>
            <a:spLocks noGrp="1"/>
          </p:cNvSpPr>
          <p:nvPr>
            <p:ph type="sldNum" sz="quarter" idx="12"/>
          </p:nvPr>
        </p:nvSpPr>
        <p:spPr/>
        <p:txBody>
          <a:bodyPr/>
          <a:lstStyle/>
          <a:p>
            <a:fld id="{9472BF09-18F4-446B-8285-3EA501A26B88}" type="slidenum">
              <a:rPr lang="id-ID" smtClean="0"/>
              <a:pPr/>
              <a:t>7</a:t>
            </a:fld>
            <a:endParaRPr lang="id-ID"/>
          </a:p>
        </p:txBody>
      </p:sp>
    </p:spTree>
    <p:extLst>
      <p:ext uri="{BB962C8B-B14F-4D97-AF65-F5344CB8AC3E}">
        <p14:creationId xmlns:p14="http://schemas.microsoft.com/office/powerpoint/2010/main" val="3586110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80963" y="587375"/>
            <a:ext cx="8669337" cy="6149975"/>
            <a:chOff x="81055" y="0"/>
            <a:chExt cx="8787742" cy="5966108"/>
          </a:xfrm>
        </p:grpSpPr>
        <p:pic>
          <p:nvPicPr>
            <p:cNvPr id="43011" name="Picture 1" descr="illuminated-wall-frames_23-2147507422.jpeg"/>
            <p:cNvPicPr>
              <a:picLocks noChangeAspect="1"/>
            </p:cNvPicPr>
            <p:nvPr/>
          </p:nvPicPr>
          <p:blipFill>
            <a:blip r:embed="rId3" cstate="print"/>
            <a:srcRect t="-2" b="32109"/>
            <a:stretch>
              <a:fillRect/>
            </a:stretch>
          </p:blipFill>
          <p:spPr bwMode="auto">
            <a:xfrm>
              <a:off x="81055" y="0"/>
              <a:ext cx="8787742" cy="5966108"/>
            </a:xfrm>
            <a:prstGeom prst="rect">
              <a:avLst/>
            </a:prstGeom>
            <a:noFill/>
            <a:ln w="9525">
              <a:noFill/>
              <a:miter lim="800000"/>
              <a:headEnd/>
              <a:tailEnd/>
            </a:ln>
          </p:spPr>
        </p:pic>
        <p:pic>
          <p:nvPicPr>
            <p:cNvPr id="43012" name="Picture 5"/>
            <p:cNvPicPr>
              <a:picLocks noChangeAspect="1"/>
            </p:cNvPicPr>
            <p:nvPr/>
          </p:nvPicPr>
          <p:blipFill>
            <a:blip r:embed="rId4" cstate="print"/>
            <a:srcRect l="62494"/>
            <a:stretch>
              <a:fillRect/>
            </a:stretch>
          </p:blipFill>
          <p:spPr bwMode="auto">
            <a:xfrm>
              <a:off x="7355834" y="2150187"/>
              <a:ext cx="802041" cy="1598786"/>
            </a:xfrm>
            <a:prstGeom prst="rect">
              <a:avLst/>
            </a:prstGeom>
            <a:noFill/>
            <a:ln w="9525">
              <a:noFill/>
              <a:miter lim="800000"/>
              <a:headEnd/>
              <a:tailEnd/>
            </a:ln>
          </p:spPr>
        </p:pic>
        <p:pic>
          <p:nvPicPr>
            <p:cNvPr id="43013" name="Picture 9"/>
            <p:cNvPicPr>
              <a:picLocks noChangeAspect="1"/>
            </p:cNvPicPr>
            <p:nvPr/>
          </p:nvPicPr>
          <p:blipFill>
            <a:blip r:embed="rId5" cstate="print"/>
            <a:srcRect/>
            <a:stretch>
              <a:fillRect/>
            </a:stretch>
          </p:blipFill>
          <p:spPr bwMode="auto">
            <a:xfrm>
              <a:off x="6309439" y="2296120"/>
              <a:ext cx="1223515" cy="1471367"/>
            </a:xfrm>
            <a:prstGeom prst="rect">
              <a:avLst/>
            </a:prstGeom>
            <a:noFill/>
            <a:ln w="9525">
              <a:noFill/>
              <a:miter lim="800000"/>
              <a:headEnd/>
              <a:tailEnd/>
            </a:ln>
          </p:spPr>
        </p:pic>
        <p:pic>
          <p:nvPicPr>
            <p:cNvPr id="43014" name="Picture 7"/>
            <p:cNvPicPr>
              <a:picLocks noChangeAspect="1"/>
            </p:cNvPicPr>
            <p:nvPr/>
          </p:nvPicPr>
          <p:blipFill>
            <a:blip r:embed="rId6" cstate="print"/>
            <a:srcRect/>
            <a:stretch>
              <a:fillRect/>
            </a:stretch>
          </p:blipFill>
          <p:spPr bwMode="auto">
            <a:xfrm>
              <a:off x="820751" y="1854335"/>
              <a:ext cx="1679770" cy="2294064"/>
            </a:xfrm>
            <a:prstGeom prst="rect">
              <a:avLst/>
            </a:prstGeom>
            <a:noFill/>
            <a:ln w="9525">
              <a:noFill/>
              <a:miter lim="800000"/>
              <a:headEnd/>
              <a:tailEnd/>
            </a:ln>
          </p:spPr>
        </p:pic>
        <p:pic>
          <p:nvPicPr>
            <p:cNvPr id="43015" name="Picture 8"/>
            <p:cNvPicPr>
              <a:picLocks noChangeAspect="1"/>
            </p:cNvPicPr>
            <p:nvPr/>
          </p:nvPicPr>
          <p:blipFill>
            <a:blip r:embed="rId7" cstate="print"/>
            <a:srcRect/>
            <a:stretch>
              <a:fillRect/>
            </a:stretch>
          </p:blipFill>
          <p:spPr bwMode="auto">
            <a:xfrm>
              <a:off x="3772012" y="1928471"/>
              <a:ext cx="1473461" cy="1998212"/>
            </a:xfrm>
            <a:prstGeom prst="rect">
              <a:avLst/>
            </a:prstGeom>
            <a:noFill/>
            <a:ln w="9525">
              <a:noFill/>
              <a:miter lim="800000"/>
              <a:headEnd/>
              <a:tailEnd/>
            </a:ln>
          </p:spPr>
        </p:pic>
        <p:sp>
          <p:nvSpPr>
            <p:cNvPr id="43016" name="TextBox 5"/>
            <p:cNvSpPr txBox="1">
              <a:spLocks noChangeArrowheads="1"/>
            </p:cNvSpPr>
            <p:nvPr/>
          </p:nvSpPr>
          <p:spPr bwMode="auto">
            <a:xfrm>
              <a:off x="3518991" y="4274258"/>
              <a:ext cx="1955972" cy="932928"/>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rgbClr val="000000"/>
                  </a:solidFill>
                  <a:effectLst/>
                  <a:uLnTx/>
                  <a:uFillTx/>
                  <a:latin typeface="Arial" pitchFamily="34" charset="0"/>
                </a:rPr>
                <a:t>TIDAK BEKERJA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rgbClr val="000000"/>
                  </a:solidFill>
                  <a:effectLst/>
                  <a:uLnTx/>
                  <a:uFillTx/>
                  <a:latin typeface="Tahoma" pitchFamily="34" charset="0"/>
                </a:rPr>
                <a:t>22,34%</a:t>
              </a:r>
            </a:p>
          </p:txBody>
        </p:sp>
        <p:sp>
          <p:nvSpPr>
            <p:cNvPr id="43017" name="TextBox 21"/>
            <p:cNvSpPr txBox="1">
              <a:spLocks noChangeArrowheads="1"/>
            </p:cNvSpPr>
            <p:nvPr/>
          </p:nvSpPr>
          <p:spPr bwMode="auto">
            <a:xfrm>
              <a:off x="343331" y="4292772"/>
              <a:ext cx="2539808" cy="932928"/>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rgbClr val="000000"/>
                  </a:solidFill>
                  <a:effectLst/>
                  <a:uLnTx/>
                  <a:uFillTx/>
                  <a:latin typeface="Arial" pitchFamily="34" charset="0"/>
                </a:rPr>
                <a:t>PELAJAR &amp; MAHASISWA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rgbClr val="000000"/>
                  </a:solidFill>
                  <a:effectLst/>
                  <a:uLnTx/>
                  <a:uFillTx/>
                  <a:latin typeface="Tahoma" pitchFamily="34" charset="0"/>
                </a:rPr>
                <a:t>27,32 %</a:t>
              </a:r>
            </a:p>
          </p:txBody>
        </p:sp>
        <p:sp>
          <p:nvSpPr>
            <p:cNvPr id="43018" name="TextBox 23"/>
            <p:cNvSpPr txBox="1">
              <a:spLocks noChangeArrowheads="1"/>
            </p:cNvSpPr>
            <p:nvPr/>
          </p:nvSpPr>
          <p:spPr bwMode="auto">
            <a:xfrm>
              <a:off x="6185303" y="4185847"/>
              <a:ext cx="2301055" cy="1498339"/>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latin typeface="Arial" pitchFamily="34" charset="0"/>
                </a:rPr>
                <a:t>PEKERJA SWASTA DAN PEMERINTAH</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latin typeface="Tahoma" pitchFamily="34" charset="0"/>
                </a:rPr>
                <a:t>50,34%</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latin typeface="Arial" pitchFamily="34" charset="0"/>
              </a:endParaRPr>
            </a:p>
          </p:txBody>
        </p:sp>
      </p:grpSp>
      <p:sp>
        <p:nvSpPr>
          <p:cNvPr id="43010" name="TextBox 2"/>
          <p:cNvSpPr txBox="1">
            <a:spLocks noChangeArrowheads="1"/>
          </p:cNvSpPr>
          <p:nvPr/>
        </p:nvSpPr>
        <p:spPr bwMode="auto">
          <a:xfrm>
            <a:off x="584200" y="20638"/>
            <a:ext cx="7902575" cy="708025"/>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chemeClr val="tx1">
                    <a:lumMod val="75000"/>
                    <a:lumOff val="25000"/>
                  </a:schemeClr>
                </a:solidFill>
                <a:effectLst/>
                <a:uLnTx/>
                <a:uFillTx/>
                <a:latin typeface="Tahoma" pitchFamily="34" charset="0"/>
                <a:cs typeface="Tahoma" pitchFamily="34" charset="0"/>
              </a:rPr>
              <a:t>KATEGORI PENYALAH GUNA BERDASARKAN PEKERJAAN</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chemeClr val="tx1">
                  <a:lumMod val="75000"/>
                  <a:lumOff val="25000"/>
                </a:schemeClr>
              </a:solidFill>
              <a:effectLst/>
              <a:uLnTx/>
              <a:uFillTx/>
              <a:latin typeface="Times New Roman" pitchFamily="18" charset="0"/>
            </a:endParaRPr>
          </a:p>
        </p:txBody>
      </p:sp>
      <p:sp>
        <p:nvSpPr>
          <p:cNvPr id="3" name="Slide Number Placeholder 2"/>
          <p:cNvSpPr>
            <a:spLocks noGrp="1"/>
          </p:cNvSpPr>
          <p:nvPr>
            <p:ph type="sldNum" sz="quarter" idx="12"/>
          </p:nvPr>
        </p:nvSpPr>
        <p:spPr/>
        <p:txBody>
          <a:bodyPr/>
          <a:lstStyle/>
          <a:p>
            <a:fld id="{9472BF09-18F4-446B-8285-3EA501A26B88}" type="slidenum">
              <a:rPr lang="id-ID" smtClean="0"/>
              <a:pPr/>
              <a:t>8</a:t>
            </a:fld>
            <a:endParaRPr lang="id-ID"/>
          </a:p>
        </p:txBody>
      </p:sp>
    </p:spTree>
    <p:extLst>
      <p:ext uri="{BB962C8B-B14F-4D97-AF65-F5344CB8AC3E}">
        <p14:creationId xmlns:p14="http://schemas.microsoft.com/office/powerpoint/2010/main" val="7858600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182085" y="2132856"/>
            <a:ext cx="7133682" cy="2088232"/>
          </a:xfrm>
          <a:prstGeom prst="rect">
            <a:avLst/>
          </a:prstGeom>
          <a:noFill/>
          <a:effectLst/>
        </p:spPr>
        <p:txBody>
          <a:bodyPr wrap="none" lIns="81043" tIns="40522" rIns="81043" bIns="40522">
            <a:prstTxWarp prst="textPlain">
              <a:avLst/>
            </a:prstTxWarp>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id-ID" sz="4800" b="1" i="0" u="none" strike="noStrike" kern="0" cap="none" spc="0" normalizeH="0" baseline="0" noProof="0" dirty="0">
                <a:ln w="12700">
                  <a:noFill/>
                  <a:prstDash val="solid"/>
                </a:ln>
                <a:solidFill>
                  <a:srgbClr val="3B3721"/>
                </a:solidFill>
                <a:effectLst/>
                <a:uLnTx/>
                <a:uFillTx/>
              </a:rPr>
              <a:t>- Mencegah lebih baik daripada mengobati</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id-ID" sz="4800" b="1" i="0" u="none" strike="noStrike" kern="0" cap="none" spc="0" normalizeH="0" baseline="0" noProof="0" dirty="0">
                <a:ln w="12700">
                  <a:noFill/>
                  <a:prstDash val="solid"/>
                </a:ln>
                <a:solidFill>
                  <a:srgbClr val="3B3721"/>
                </a:solidFill>
                <a:effectLst/>
                <a:uLnTx/>
                <a:uFillTx/>
              </a:rPr>
              <a:t>- Pencegahan relatif berbiaya lebih rendah</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id-ID" sz="4800" b="1" i="0" u="none" strike="noStrike" kern="0" cap="none" spc="0" normalizeH="0" baseline="0" noProof="0" dirty="0">
                <a:ln w="12700">
                  <a:noFill/>
                  <a:prstDash val="solid"/>
                </a:ln>
                <a:solidFill>
                  <a:srgbClr val="3B3721"/>
                </a:solidFill>
                <a:effectLst/>
                <a:uLnTx/>
                <a:uFillTx/>
              </a:rPr>
              <a:t>- Pencegahan dapat mengembangkan kualitas hidup</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id-ID" sz="4800" b="1" i="0" u="none" strike="noStrike" kern="0" cap="none" spc="0" normalizeH="0" baseline="0" noProof="0" dirty="0">
                <a:ln w="12700">
                  <a:noFill/>
                  <a:prstDash val="solid"/>
                </a:ln>
                <a:solidFill>
                  <a:srgbClr val="3B3721"/>
                </a:solidFill>
                <a:effectLst/>
                <a:uLnTx/>
                <a:uFillTx/>
              </a:rPr>
              <a:t>- Pencegahan dapat dilakukan secara menyenangkan</a:t>
            </a:r>
            <a:endParaRPr kumimoji="0" lang="en-US" sz="4800" b="1" i="0" u="none" strike="noStrike" kern="0" cap="none" spc="0" normalizeH="0" baseline="0" noProof="0" dirty="0">
              <a:ln w="12700">
                <a:noFill/>
                <a:prstDash val="solid"/>
              </a:ln>
              <a:solidFill>
                <a:srgbClr val="3B3721"/>
              </a:solidFill>
              <a:effectLst/>
              <a:uLnTx/>
              <a:uFillTx/>
            </a:endParaRPr>
          </a:p>
        </p:txBody>
      </p:sp>
      <p:sp>
        <p:nvSpPr>
          <p:cNvPr id="11" name="Rectangle 10"/>
          <p:cNvSpPr/>
          <p:nvPr/>
        </p:nvSpPr>
        <p:spPr>
          <a:xfrm>
            <a:off x="1182085" y="4653137"/>
            <a:ext cx="7133682" cy="1224136"/>
          </a:xfrm>
          <a:prstGeom prst="rect">
            <a:avLst/>
          </a:prstGeom>
          <a:noFill/>
          <a:effectLst/>
        </p:spPr>
        <p:txBody>
          <a:bodyPr wrap="none" lIns="81043" tIns="40522" rIns="81043" bIns="40522">
            <a:prstTxWarp prst="textPlain">
              <a:avLst/>
            </a:prstTxWarp>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id-ID" sz="4800" b="0" i="1" u="none" strike="noStrike" kern="0" cap="none" spc="0" normalizeH="0" baseline="0" noProof="0" dirty="0">
                <a:ln w="12700">
                  <a:noFill/>
                  <a:prstDash val="solid"/>
                </a:ln>
                <a:solidFill>
                  <a:srgbClr val="3B3721"/>
                </a:solidFill>
                <a:effectLst/>
                <a:uLnTx/>
                <a:uFillTx/>
              </a:rPr>
              <a:t>Pencegahan penyalahgunaan narkoba adalah seluruh </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id-ID" sz="4800" b="0" i="1" u="none" strike="noStrike" kern="0" cap="none" spc="0" normalizeH="0" baseline="0" noProof="0" dirty="0">
                <a:ln w="12700">
                  <a:noFill/>
                  <a:prstDash val="solid"/>
                </a:ln>
                <a:solidFill>
                  <a:srgbClr val="3B3721"/>
                </a:solidFill>
                <a:effectLst/>
                <a:uLnTx/>
                <a:uFillTx/>
              </a:rPr>
              <a:t>usaha yang ditujukan untuk mengurangi permintaan dan </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id-ID" sz="4800" b="0" i="1" u="none" strike="noStrike" kern="0" cap="none" spc="0" normalizeH="0" baseline="0" noProof="0" dirty="0">
                <a:ln w="12700">
                  <a:noFill/>
                  <a:prstDash val="solid"/>
                </a:ln>
                <a:solidFill>
                  <a:srgbClr val="3B3721"/>
                </a:solidFill>
                <a:effectLst/>
                <a:uLnTx/>
                <a:uFillTx/>
              </a:rPr>
              <a:t>kebutuhan gelap narkoba</a:t>
            </a:r>
            <a:endParaRPr kumimoji="0" lang="en-US" sz="4800" b="0" i="1" u="none" strike="noStrike" kern="0" cap="none" spc="0" normalizeH="0" baseline="0" noProof="0" dirty="0">
              <a:ln w="12700">
                <a:noFill/>
                <a:prstDash val="solid"/>
              </a:ln>
              <a:solidFill>
                <a:srgbClr val="3B3721"/>
              </a:solidFill>
              <a:effectLst/>
              <a:uLnTx/>
              <a:uFillTx/>
            </a:endParaRPr>
          </a:p>
        </p:txBody>
      </p:sp>
      <p:sp>
        <p:nvSpPr>
          <p:cNvPr id="12" name="Rectangle 11"/>
          <p:cNvSpPr/>
          <p:nvPr/>
        </p:nvSpPr>
        <p:spPr>
          <a:xfrm>
            <a:off x="790872" y="1268761"/>
            <a:ext cx="3247135" cy="474440"/>
          </a:xfrm>
          <a:prstGeom prst="rect">
            <a:avLst/>
          </a:prstGeom>
          <a:noFill/>
          <a:effectLst/>
        </p:spPr>
        <p:txBody>
          <a:bodyPr wrap="none" lIns="81043" tIns="40522" rIns="81043" bIns="40522">
            <a:prstTxWarp prst="textPlain">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d-ID" sz="4800" b="1" i="0" u="none" strike="noStrike" kern="0" cap="none" spc="0" normalizeH="0" baseline="0" noProof="0" dirty="0">
                <a:ln w="12700">
                  <a:noFill/>
                  <a:prstDash val="solid"/>
                </a:ln>
                <a:solidFill>
                  <a:srgbClr val="3B3721"/>
                </a:solidFill>
                <a:effectLst/>
                <a:uLnTx/>
                <a:uFillTx/>
              </a:rPr>
              <a:t>Narkoba</a:t>
            </a:r>
            <a:endParaRPr kumimoji="0" lang="en-US" sz="4800" b="1" i="0" u="none" strike="noStrike" kern="0" cap="none" spc="0" normalizeH="0" baseline="0" noProof="0" dirty="0">
              <a:ln w="12700">
                <a:noFill/>
                <a:prstDash val="solid"/>
              </a:ln>
              <a:solidFill>
                <a:srgbClr val="3B3721"/>
              </a:solidFill>
              <a:effectLst/>
              <a:uLnTx/>
              <a:uFillTx/>
            </a:endParaRPr>
          </a:p>
        </p:txBody>
      </p:sp>
      <p:sp>
        <p:nvSpPr>
          <p:cNvPr id="14" name="Rectangle 13"/>
          <p:cNvSpPr/>
          <p:nvPr/>
        </p:nvSpPr>
        <p:spPr>
          <a:xfrm>
            <a:off x="801153" y="1015233"/>
            <a:ext cx="2242063" cy="241902"/>
          </a:xfrm>
          <a:prstGeom prst="rect">
            <a:avLst/>
          </a:prstGeom>
          <a:noFill/>
          <a:effectLst/>
        </p:spPr>
        <p:txBody>
          <a:bodyPr wrap="none" lIns="81043" tIns="40522" rIns="81043" bIns="40522">
            <a:prstTxWarp prst="textPlain">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d-ID" sz="4800" b="0" i="0" u="none" strike="noStrike" kern="0" cap="none" spc="0" normalizeH="0" baseline="0" noProof="0" dirty="0">
                <a:ln w="12700">
                  <a:noFill/>
                  <a:prstDash val="solid"/>
                </a:ln>
                <a:solidFill>
                  <a:srgbClr val="3B3721"/>
                </a:solidFill>
                <a:effectLst/>
                <a:uLnTx/>
                <a:uFillTx/>
              </a:rPr>
              <a:t>Pencegahan </a:t>
            </a:r>
            <a:endParaRPr kumimoji="0" lang="en-US" sz="4800" b="0" i="0" u="none" strike="noStrike" kern="0" cap="none" spc="0" normalizeH="0" baseline="0" noProof="0" dirty="0">
              <a:ln w="12700">
                <a:noFill/>
                <a:prstDash val="solid"/>
              </a:ln>
              <a:solidFill>
                <a:srgbClr val="3B3721"/>
              </a:solidFill>
              <a:effectLst/>
              <a:uLnTx/>
              <a:uFillTx/>
            </a:endParaRPr>
          </a:p>
        </p:txBody>
      </p:sp>
      <p:sp>
        <p:nvSpPr>
          <p:cNvPr id="15" name="Rectangle 14"/>
          <p:cNvSpPr/>
          <p:nvPr/>
        </p:nvSpPr>
        <p:spPr>
          <a:xfrm>
            <a:off x="4106718" y="1424402"/>
            <a:ext cx="2592288" cy="385918"/>
          </a:xfrm>
          <a:prstGeom prst="rect">
            <a:avLst/>
          </a:prstGeom>
          <a:noFill/>
          <a:effectLst/>
        </p:spPr>
        <p:txBody>
          <a:bodyPr wrap="none" lIns="81043" tIns="40522" rIns="81043" bIns="40522">
            <a:prstTxWarp prst="textPlain">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d-ID" sz="4800" b="0" i="0" u="none" strike="noStrike" kern="0" cap="none" spc="0" normalizeH="0" baseline="0" noProof="0" dirty="0">
                <a:ln w="12700">
                  <a:noFill/>
                  <a:prstDash val="solid"/>
                </a:ln>
                <a:solidFill>
                  <a:srgbClr val="3B3721"/>
                </a:solidFill>
                <a:effectLst/>
                <a:uLnTx/>
                <a:uFillTx/>
              </a:rPr>
              <a:t>, Mengapa ?</a:t>
            </a:r>
            <a:endParaRPr kumimoji="0" lang="en-US" sz="4800" b="0" i="0" u="none" strike="noStrike" kern="0" cap="none" spc="0" normalizeH="0" baseline="0" noProof="0" dirty="0">
              <a:ln w="12700">
                <a:noFill/>
                <a:prstDash val="solid"/>
              </a:ln>
              <a:solidFill>
                <a:srgbClr val="3B3721"/>
              </a:solidFill>
              <a:effectLst/>
              <a:uLnTx/>
              <a:uFillTx/>
            </a:endParaRPr>
          </a:p>
        </p:txBody>
      </p:sp>
      <p:cxnSp>
        <p:nvCxnSpPr>
          <p:cNvPr id="8" name="Straight Connector 7"/>
          <p:cNvCxnSpPr/>
          <p:nvPr/>
        </p:nvCxnSpPr>
        <p:spPr>
          <a:xfrm>
            <a:off x="450928" y="6237312"/>
            <a:ext cx="6846299" cy="0"/>
          </a:xfrm>
          <a:prstGeom prst="line">
            <a:avLst/>
          </a:prstGeom>
          <a:ln w="190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9472BF09-18F4-446B-8285-3EA501A26B88}" type="slidenum">
              <a:rPr lang="id-ID" smtClean="0"/>
              <a:pPr/>
              <a:t>9</a:t>
            </a:fld>
            <a:endParaRPr lang="id-ID"/>
          </a:p>
        </p:txBody>
      </p:sp>
    </p:spTree>
    <p:extLst>
      <p:ext uri="{BB962C8B-B14F-4D97-AF65-F5344CB8AC3E}">
        <p14:creationId xmlns:p14="http://schemas.microsoft.com/office/powerpoint/2010/main" val="27191947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theme/_rels/theme5.xml.rels><?xml version="1.0" encoding="UTF-8" standalone="yes"?>
<Relationships xmlns="http://schemas.openxmlformats.org/package/2006/relationships"><Relationship Id="rId1" Type="http://schemas.openxmlformats.org/officeDocument/2006/relationships/image" Target="../media/image2.jpeg"/></Relationships>
</file>

<file path=ppt/theme/_rels/theme6.xml.rels><?xml version="1.0" encoding="UTF-8" standalone="yes"?>
<Relationships xmlns="http://schemas.openxmlformats.org/package/2006/relationships"><Relationship Id="rId1" Type="http://schemas.openxmlformats.org/officeDocument/2006/relationships/image" Target="../media/image2.jpeg"/></Relationships>
</file>

<file path=ppt/theme/_rels/theme7.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6.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7.xml><?xml version="1.0" encoding="utf-8"?>
<a:theme xmlns:a="http://schemas.openxmlformats.org/drawingml/2006/main" name="2_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8.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4070</TotalTime>
  <Pages>0</Pages>
  <Words>2685</Words>
  <Characters>0</Characters>
  <Application>Microsoft Office PowerPoint</Application>
  <DocSecurity>0</DocSecurity>
  <PresentationFormat>On-screen Show (4:3)</PresentationFormat>
  <Lines>0</Lines>
  <Paragraphs>397</Paragraphs>
  <Slides>50</Slides>
  <Notes>4</Notes>
  <HiddenSlides>0</HiddenSlides>
  <MMClips>0</MMClips>
  <ScaleCrop>false</ScaleCrop>
  <HeadingPairs>
    <vt:vector size="6" baseType="variant">
      <vt:variant>
        <vt:lpstr>Fonts Used</vt:lpstr>
      </vt:variant>
      <vt:variant>
        <vt:i4>16</vt:i4>
      </vt:variant>
      <vt:variant>
        <vt:lpstr>Theme</vt:lpstr>
      </vt:variant>
      <vt:variant>
        <vt:i4>8</vt:i4>
      </vt:variant>
      <vt:variant>
        <vt:lpstr>Slide Titles</vt:lpstr>
      </vt:variant>
      <vt:variant>
        <vt:i4>50</vt:i4>
      </vt:variant>
    </vt:vector>
  </HeadingPairs>
  <TitlesOfParts>
    <vt:vector size="74" baseType="lpstr">
      <vt:lpstr>Arial</vt:lpstr>
      <vt:lpstr>Bombing</vt:lpstr>
      <vt:lpstr>Budmo Jiggler</vt:lpstr>
      <vt:lpstr>Calibri</vt:lpstr>
      <vt:lpstr>Calibri Light</vt:lpstr>
      <vt:lpstr>Castellar</vt:lpstr>
      <vt:lpstr>Century Gothic</vt:lpstr>
      <vt:lpstr>Colaborate-Regular</vt:lpstr>
      <vt:lpstr>Corbel</vt:lpstr>
      <vt:lpstr>Harlow Solid Italic</vt:lpstr>
      <vt:lpstr>Impact</vt:lpstr>
      <vt:lpstr>Oswald</vt:lpstr>
      <vt:lpstr>Tahoma</vt:lpstr>
      <vt:lpstr>Times New Roman</vt:lpstr>
      <vt:lpstr>Verdana</vt:lpstr>
      <vt:lpstr>Wingdings 3</vt:lpstr>
      <vt:lpstr>Office Theme</vt:lpstr>
      <vt:lpstr>Digital Blue Tunnel 16x9</vt:lpstr>
      <vt:lpstr>1_Office Theme</vt:lpstr>
      <vt:lpstr>2_Office Theme</vt:lpstr>
      <vt:lpstr>Ion</vt:lpstr>
      <vt:lpstr>1_Ion</vt:lpstr>
      <vt:lpstr>2_Ion</vt:lpstr>
      <vt:lpstr>3_Office Theme</vt:lpstr>
      <vt:lpstr>ETIKA PUBLIK</vt:lpstr>
      <vt:lpstr>IT’S About Me….</vt:lpstr>
      <vt:lpstr>Apa yang akan kita bahas bersama?</vt:lpstr>
      <vt:lpstr>LATAR BELAKANG</vt:lpstr>
      <vt:lpstr>LATAR BELAKANG</vt:lpstr>
      <vt:lpstr>PowerPoint Presentation</vt:lpstr>
      <vt:lpstr>PowerPoint Presentation</vt:lpstr>
      <vt:lpstr>PowerPoint Presentation</vt:lpstr>
      <vt:lpstr>PowerPoint Presentation</vt:lpstr>
      <vt:lpstr>Pengertian Etika</vt:lpstr>
      <vt:lpstr>Masih Pengertian Etika</vt:lpstr>
      <vt:lpstr>Masih Pengertian Etika juga</vt:lpstr>
      <vt:lpstr>Ini juga pengertian etika (dan yang lainya)</vt:lpstr>
      <vt:lpstr>Ini juga pengertian etika (dan yang lainya)</vt:lpstr>
      <vt:lpstr>Perbedaan Etika Dan Etiket</vt:lpstr>
      <vt:lpstr>Perbedaan Etika Dan Etiket (etiketnya)</vt:lpstr>
      <vt:lpstr>Etika dan Etika Publik</vt:lpstr>
      <vt:lpstr>Tumpang Tindih</vt:lpstr>
      <vt:lpstr>Pengertian Kode Etik</vt:lpstr>
      <vt:lpstr>Kode Etik ASN</vt:lpstr>
      <vt:lpstr>Lanjutan Kode Etik ASN</vt:lpstr>
      <vt:lpstr>Nilai-nilai Dasar Etika Publik</vt:lpstr>
      <vt:lpstr>Nilai-nilai Dasar Etika Publik</vt:lpstr>
      <vt:lpstr>Indikator Nilai Dasar Etika Publik</vt:lpstr>
      <vt:lpstr>Indikator Nilai Dasar Etika Publik</vt:lpstr>
      <vt:lpstr>Kode Etik Statistik (1)</vt:lpstr>
      <vt:lpstr>Kode Etik Statistik (2)</vt:lpstr>
      <vt:lpstr>DIMENSI ETIKA PUBLIK</vt:lpstr>
      <vt:lpstr>Dimensi Kualitas Pelayanan Publik</vt:lpstr>
      <vt:lpstr>Dimensi Modalitas</vt:lpstr>
      <vt:lpstr>Dimensi Modalitas lanjutan</vt:lpstr>
      <vt:lpstr>Dimensi Tindakan Integritas Publik</vt:lpstr>
      <vt:lpstr>Tuntutan Etika Publik vs Kompetensi</vt:lpstr>
      <vt:lpstr>Perilaku Pejabat Publik</vt:lpstr>
      <vt:lpstr>BENTUK-BENTUK KODE ETIK  DAN IMPLIKASINYA</vt:lpstr>
      <vt:lpstr>Pentingnya Etika Dalam Urusan Publik</vt:lpstr>
      <vt:lpstr>Penggunaan Kekuasaan: Legitimasi Kebijakan</vt:lpstr>
      <vt:lpstr>Konflik Kepentingan</vt:lpstr>
      <vt:lpstr>Konflik Kepentingan</vt:lpstr>
      <vt:lpstr>Sumber-Sumber Kode Etik Bagi Aparatur Sipil Negara</vt:lpstr>
      <vt:lpstr>Beberapa Adab</vt:lpstr>
      <vt:lpstr>Beberapa Adab</vt:lpstr>
      <vt:lpstr>Beberapa Adab</vt:lpstr>
      <vt:lpstr>Akhlak yang baik</vt:lpstr>
      <vt:lpstr>Akhlak tercela</vt:lpstr>
      <vt:lpstr>Implikasi Kode Etik dalam pelayanan Publik</vt:lpstr>
      <vt:lpstr>Aktualisasi Etika Aparatur Sipil Negara (1)</vt:lpstr>
      <vt:lpstr>Aktualisasi Etika Aparatur Sipil Negara (2)</vt:lpstr>
      <vt:lpstr>Diskusi Kelompok  </vt:lpstr>
      <vt:lpstr>PowerPoint Presentation</vt:lpstr>
    </vt:vector>
  </TitlesOfParts>
  <Company>Guilddesign</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Sung Ha, Park</dc:creator>
  <cp:lastModifiedBy>jimm</cp:lastModifiedBy>
  <cp:revision>119</cp:revision>
  <cp:lastPrinted>2019-10-10T08:32:02Z</cp:lastPrinted>
  <dcterms:created xsi:type="dcterms:W3CDTF">2004-08-26T06:30:40Z</dcterms:created>
  <dcterms:modified xsi:type="dcterms:W3CDTF">2019-10-10T08:32:17Z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1033-8.1.0.3018</vt:lpwstr>
  </property>
</Properties>
</file>