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7.jpg" ContentType="image/jpg"/>
  <Override PartName="/ppt/media/image8.jpg" ContentType="image/jpg"/>
  <Override PartName="/ppt/media/image10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47"/>
  </p:notesMasterIdLst>
  <p:handoutMasterIdLst>
    <p:handoutMasterId r:id="rId48"/>
  </p:handoutMasterIdLst>
  <p:sldIdLst>
    <p:sldId id="391" r:id="rId4"/>
    <p:sldId id="361" r:id="rId5"/>
    <p:sldId id="266" r:id="rId6"/>
    <p:sldId id="396" r:id="rId7"/>
    <p:sldId id="397" r:id="rId8"/>
    <p:sldId id="400" r:id="rId9"/>
    <p:sldId id="401" r:id="rId10"/>
    <p:sldId id="259" r:id="rId11"/>
    <p:sldId id="357" r:id="rId12"/>
    <p:sldId id="402" r:id="rId13"/>
    <p:sldId id="403" r:id="rId14"/>
    <p:sldId id="380" r:id="rId15"/>
    <p:sldId id="381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3" r:id="rId24"/>
    <p:sldId id="405" r:id="rId25"/>
    <p:sldId id="406" r:id="rId26"/>
    <p:sldId id="404" r:id="rId27"/>
    <p:sldId id="374" r:id="rId28"/>
    <p:sldId id="372" r:id="rId29"/>
    <p:sldId id="385" r:id="rId30"/>
    <p:sldId id="375" r:id="rId31"/>
    <p:sldId id="376" r:id="rId32"/>
    <p:sldId id="377" r:id="rId33"/>
    <p:sldId id="378" r:id="rId34"/>
    <p:sldId id="379" r:id="rId35"/>
    <p:sldId id="409" r:id="rId36"/>
    <p:sldId id="410" r:id="rId37"/>
    <p:sldId id="411" r:id="rId38"/>
    <p:sldId id="392" r:id="rId39"/>
    <p:sldId id="394" r:id="rId40"/>
    <p:sldId id="395" r:id="rId41"/>
    <p:sldId id="412" r:id="rId42"/>
    <p:sldId id="413" r:id="rId43"/>
    <p:sldId id="407" r:id="rId44"/>
    <p:sldId id="408" r:id="rId45"/>
    <p:sldId id="346" r:id="rId46"/>
  </p:sldIdLst>
  <p:sldSz cx="9144000" cy="6858000" type="screen4x3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0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FF1B32-83EA-4545-B6D0-DD53BA4173F4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E0BD1BE-E71A-4D4E-A101-1E8EBDFE3FD0}">
      <dgm:prSet phldrT="[Text]" custT="1"/>
      <dgm:spPr/>
      <dgm:t>
        <a:bodyPr/>
        <a:lstStyle/>
        <a:p>
          <a:pPr algn="l"/>
          <a:r>
            <a:rPr lang="en-US" sz="2000" smtClean="0"/>
            <a:t>Identifikasi </a:t>
          </a:r>
          <a:r>
            <a:rPr lang="en-US" sz="2000" b="1" smtClean="0"/>
            <a:t>Isu</a:t>
          </a:r>
          <a:r>
            <a:rPr lang="en-US" sz="2000" smtClean="0"/>
            <a:t> </a:t>
          </a:r>
          <a:r>
            <a:rPr lang="id-ID" sz="2000" smtClean="0"/>
            <a:t>+ </a:t>
          </a:r>
          <a:r>
            <a:rPr lang="id-ID" sz="2000" b="1" smtClean="0"/>
            <a:t>Intervensi</a:t>
          </a:r>
          <a:endParaRPr lang="en-US" sz="2000" b="1" dirty="0"/>
        </a:p>
      </dgm:t>
    </dgm:pt>
    <dgm:pt modelId="{F65CAE4A-0DDE-4352-9A44-D7304616C527}" type="parTrans" cxnId="{2EDD36DE-4001-4F5A-B123-79E5722BF137}">
      <dgm:prSet/>
      <dgm:spPr/>
      <dgm:t>
        <a:bodyPr/>
        <a:lstStyle/>
        <a:p>
          <a:pPr algn="l"/>
          <a:endParaRPr lang="en-US" sz="1100"/>
        </a:p>
      </dgm:t>
    </dgm:pt>
    <dgm:pt modelId="{E924110A-02CE-4DFC-B401-CBEA1246EBD4}" type="sibTrans" cxnId="{2EDD36DE-4001-4F5A-B123-79E5722BF137}">
      <dgm:prSet custT="1"/>
      <dgm:spPr/>
      <dgm:t>
        <a:bodyPr/>
        <a:lstStyle/>
        <a:p>
          <a:pPr algn="l"/>
          <a:endParaRPr lang="en-US" sz="2000"/>
        </a:p>
      </dgm:t>
    </dgm:pt>
    <dgm:pt modelId="{DBFDA81C-E9CF-437A-BF16-D77C9E28E168}">
      <dgm:prSet phldrT="[Text]" custT="1"/>
      <dgm:spPr/>
      <dgm:t>
        <a:bodyPr/>
        <a:lstStyle/>
        <a:p>
          <a:pPr algn="l"/>
          <a:r>
            <a:rPr lang="en-US" sz="2000" smtClean="0"/>
            <a:t>Identifikasi </a:t>
          </a:r>
          <a:r>
            <a:rPr lang="en-US" sz="2000" b="1" smtClean="0"/>
            <a:t>Stakeholders</a:t>
          </a:r>
          <a:r>
            <a:rPr lang="en-US" sz="2000" smtClean="0"/>
            <a:t> PP</a:t>
          </a:r>
          <a:endParaRPr lang="en-US" sz="2000" dirty="0"/>
        </a:p>
      </dgm:t>
    </dgm:pt>
    <dgm:pt modelId="{812C43F7-31A3-4E3E-973A-15F22BA4C6AC}" type="parTrans" cxnId="{E6B0E3B3-F5C2-4C7D-AEB3-B6E9384B0F24}">
      <dgm:prSet/>
      <dgm:spPr/>
      <dgm:t>
        <a:bodyPr/>
        <a:lstStyle/>
        <a:p>
          <a:pPr algn="l"/>
          <a:endParaRPr lang="en-US" sz="1100"/>
        </a:p>
      </dgm:t>
    </dgm:pt>
    <dgm:pt modelId="{42A3449E-A283-4938-A83B-102D5E795FA4}" type="sibTrans" cxnId="{E6B0E3B3-F5C2-4C7D-AEB3-B6E9384B0F24}">
      <dgm:prSet custT="1"/>
      <dgm:spPr/>
      <dgm:t>
        <a:bodyPr/>
        <a:lstStyle/>
        <a:p>
          <a:pPr algn="l"/>
          <a:endParaRPr lang="en-US" sz="2000"/>
        </a:p>
      </dgm:t>
    </dgm:pt>
    <dgm:pt modelId="{3A2D8E62-0E73-4138-B48B-4B0894614FB7}">
      <dgm:prSet phldrT="[Text]" custT="1"/>
      <dgm:spPr/>
      <dgm:t>
        <a:bodyPr/>
        <a:lstStyle/>
        <a:p>
          <a:pPr algn="l"/>
          <a:r>
            <a:rPr lang="en-US" sz="2000" smtClean="0"/>
            <a:t>Analisis </a:t>
          </a:r>
          <a:r>
            <a:rPr lang="id-ID" sz="2000" smtClean="0"/>
            <a:t>Manfaat PP bagi Stakeholder</a:t>
          </a:r>
          <a:endParaRPr lang="en-US" sz="2000" b="1" dirty="0"/>
        </a:p>
      </dgm:t>
    </dgm:pt>
    <dgm:pt modelId="{D3D1E84D-6C83-4B62-86CA-FFC8DE7D3A83}" type="parTrans" cxnId="{3125C0AE-AA74-4114-ACA8-EAE1AAE465F8}">
      <dgm:prSet/>
      <dgm:spPr/>
      <dgm:t>
        <a:bodyPr/>
        <a:lstStyle/>
        <a:p>
          <a:pPr algn="l"/>
          <a:endParaRPr lang="en-US" sz="1600"/>
        </a:p>
      </dgm:t>
    </dgm:pt>
    <dgm:pt modelId="{77D956A6-D184-42C5-A861-87F2E8A7654B}" type="sibTrans" cxnId="{3125C0AE-AA74-4114-ACA8-EAE1AAE465F8}">
      <dgm:prSet/>
      <dgm:spPr/>
      <dgm:t>
        <a:bodyPr/>
        <a:lstStyle/>
        <a:p>
          <a:pPr algn="l"/>
          <a:endParaRPr lang="en-US" sz="1600"/>
        </a:p>
      </dgm:t>
    </dgm:pt>
    <dgm:pt modelId="{1D346F88-0AD8-4252-B40E-5B5B669B6687}">
      <dgm:prSet phldrT="[Text]" custT="1"/>
      <dgm:spPr/>
      <dgm:t>
        <a:bodyPr/>
        <a:lstStyle/>
        <a:p>
          <a:pPr algn="l"/>
          <a:r>
            <a:rPr lang="en-US" sz="2000" smtClean="0"/>
            <a:t>Bagan </a:t>
          </a:r>
          <a:r>
            <a:rPr lang="en-US" sz="2000" b="1" smtClean="0"/>
            <a:t>Struktur</a:t>
          </a:r>
          <a:r>
            <a:rPr lang="en-US" sz="2000" smtClean="0"/>
            <a:t> Tim Kerja</a:t>
          </a:r>
          <a:endParaRPr lang="en-US" sz="2000" dirty="0"/>
        </a:p>
      </dgm:t>
    </dgm:pt>
    <dgm:pt modelId="{FADF7122-4343-4CBC-ACBA-7841732E84B5}" type="parTrans" cxnId="{57F92AE6-4CA7-4FE7-AECE-46033A50E817}">
      <dgm:prSet/>
      <dgm:spPr/>
      <dgm:t>
        <a:bodyPr/>
        <a:lstStyle/>
        <a:p>
          <a:pPr algn="l"/>
          <a:endParaRPr lang="en-US" sz="1600"/>
        </a:p>
      </dgm:t>
    </dgm:pt>
    <dgm:pt modelId="{528CB8DE-1149-42E6-8DDA-0950972D980E}" type="sibTrans" cxnId="{57F92AE6-4CA7-4FE7-AECE-46033A50E817}">
      <dgm:prSet/>
      <dgm:spPr/>
      <dgm:t>
        <a:bodyPr/>
        <a:lstStyle/>
        <a:p>
          <a:pPr algn="l"/>
          <a:endParaRPr lang="en-US" sz="1600"/>
        </a:p>
      </dgm:t>
    </dgm:pt>
    <dgm:pt modelId="{35D607E8-64A6-4E18-8401-61F86BEFEE68}">
      <dgm:prSet phldrT="[Text]" custT="1"/>
      <dgm:spPr/>
      <dgm:t>
        <a:bodyPr/>
        <a:lstStyle/>
        <a:p>
          <a:pPr algn="l"/>
          <a:r>
            <a:rPr lang="en-US" sz="2000" smtClean="0"/>
            <a:t>Uraian </a:t>
          </a:r>
          <a:r>
            <a:rPr lang="en-US" sz="2000" b="1" smtClean="0"/>
            <a:t>Tugas</a:t>
          </a:r>
          <a:r>
            <a:rPr lang="en-US" sz="2000" smtClean="0"/>
            <a:t> Tim Kerja</a:t>
          </a:r>
          <a:endParaRPr lang="en-US" sz="2000" dirty="0"/>
        </a:p>
      </dgm:t>
    </dgm:pt>
    <dgm:pt modelId="{111CFCAA-63F0-476B-BC97-1EF9314CBC73}" type="parTrans" cxnId="{2C6B9700-9F58-48B8-B229-FACF96EBCD86}">
      <dgm:prSet/>
      <dgm:spPr/>
      <dgm:t>
        <a:bodyPr/>
        <a:lstStyle/>
        <a:p>
          <a:endParaRPr lang="en-US" sz="1600"/>
        </a:p>
      </dgm:t>
    </dgm:pt>
    <dgm:pt modelId="{D4CA30D8-D79D-46DE-80C1-559769078C36}" type="sibTrans" cxnId="{2C6B9700-9F58-48B8-B229-FACF96EBCD86}">
      <dgm:prSet/>
      <dgm:spPr/>
      <dgm:t>
        <a:bodyPr/>
        <a:lstStyle/>
        <a:p>
          <a:endParaRPr lang="en-US" sz="1600"/>
        </a:p>
      </dgm:t>
    </dgm:pt>
    <dgm:pt modelId="{EE7798E5-F624-4A68-9221-5767A806C7AF}">
      <dgm:prSet phldrT="[Text]" custT="1"/>
      <dgm:spPr/>
      <dgm:t>
        <a:bodyPr/>
        <a:lstStyle/>
        <a:p>
          <a:pPr algn="l"/>
          <a:r>
            <a:rPr lang="en-US" sz="2000" smtClean="0"/>
            <a:t>Analisis Kajian </a:t>
          </a:r>
          <a:r>
            <a:rPr lang="en-US" sz="2000" b="1" smtClean="0"/>
            <a:t>Pengaruh</a:t>
          </a:r>
          <a:r>
            <a:rPr lang="en-US" sz="2000" smtClean="0"/>
            <a:t> dan </a:t>
          </a:r>
          <a:r>
            <a:rPr lang="en-US" sz="2000" b="1" smtClean="0"/>
            <a:t>Kepentingan</a:t>
          </a:r>
          <a:endParaRPr lang="en-US" sz="2000" dirty="0"/>
        </a:p>
      </dgm:t>
    </dgm:pt>
    <dgm:pt modelId="{962104E8-619D-483C-80FC-8E4C34633BFC}" type="sibTrans" cxnId="{D3CF89CB-C47A-4CA6-B5E1-1E146F2E278A}">
      <dgm:prSet/>
      <dgm:spPr/>
      <dgm:t>
        <a:bodyPr/>
        <a:lstStyle/>
        <a:p>
          <a:pPr algn="l"/>
          <a:endParaRPr lang="en-US" sz="1100"/>
        </a:p>
      </dgm:t>
    </dgm:pt>
    <dgm:pt modelId="{143988AC-5A53-4E5E-A8E6-DFEE8CC7878F}" type="parTrans" cxnId="{D3CF89CB-C47A-4CA6-B5E1-1E146F2E278A}">
      <dgm:prSet/>
      <dgm:spPr/>
      <dgm:t>
        <a:bodyPr/>
        <a:lstStyle/>
        <a:p>
          <a:pPr algn="l"/>
          <a:endParaRPr lang="en-US" sz="1100"/>
        </a:p>
      </dgm:t>
    </dgm:pt>
    <dgm:pt modelId="{90C224F2-DEA8-4316-A0FE-DEC7EB086E16}">
      <dgm:prSet phldrT="[Text]" custT="1"/>
      <dgm:spPr/>
      <dgm:t>
        <a:bodyPr/>
        <a:lstStyle/>
        <a:p>
          <a:pPr algn="l"/>
          <a:r>
            <a:rPr lang="en-US" sz="2000" dirty="0" err="1" smtClean="0"/>
            <a:t>Pembentukan</a:t>
          </a:r>
          <a:r>
            <a:rPr lang="en-US" sz="2000" dirty="0" smtClean="0"/>
            <a:t> </a:t>
          </a:r>
          <a:r>
            <a:rPr lang="en-US" sz="2000" b="1" dirty="0" smtClean="0"/>
            <a:t>Tim</a:t>
          </a:r>
          <a:r>
            <a:rPr lang="en-US" sz="2000" dirty="0" smtClean="0"/>
            <a:t> </a:t>
          </a:r>
          <a:r>
            <a:rPr lang="en-US" sz="2000" dirty="0" err="1" smtClean="0"/>
            <a:t>Kerja</a:t>
          </a:r>
          <a:endParaRPr lang="en-US" sz="2000" dirty="0"/>
        </a:p>
      </dgm:t>
    </dgm:pt>
    <dgm:pt modelId="{2054C786-9AAE-48D0-ADD6-D804A3A9BCEC}" type="sibTrans" cxnId="{99D2DF46-DC7A-4BEB-A014-DA7953D89BF3}">
      <dgm:prSet/>
      <dgm:spPr/>
      <dgm:t>
        <a:bodyPr/>
        <a:lstStyle/>
        <a:p>
          <a:pPr algn="l"/>
          <a:endParaRPr lang="en-US" sz="1600"/>
        </a:p>
      </dgm:t>
    </dgm:pt>
    <dgm:pt modelId="{C276F3CE-A558-48C6-9814-DBC0CECD6089}" type="parTrans" cxnId="{99D2DF46-DC7A-4BEB-A014-DA7953D89BF3}">
      <dgm:prSet/>
      <dgm:spPr/>
      <dgm:t>
        <a:bodyPr/>
        <a:lstStyle/>
        <a:p>
          <a:pPr algn="l"/>
          <a:endParaRPr lang="en-US" sz="1600"/>
        </a:p>
      </dgm:t>
    </dgm:pt>
    <dgm:pt modelId="{92601860-3682-40D4-9DAE-531A60BA6D6F}" type="pres">
      <dgm:prSet presAssocID="{50FF1B32-83EA-4545-B6D0-DD53BA4173F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EFEB99D7-3AC1-4F8A-B449-DACC06220D6E}" type="pres">
      <dgm:prSet presAssocID="{50FF1B32-83EA-4545-B6D0-DD53BA4173F4}" presName="Name1" presStyleCnt="0"/>
      <dgm:spPr/>
      <dgm:t>
        <a:bodyPr/>
        <a:lstStyle/>
        <a:p>
          <a:endParaRPr lang="id-ID"/>
        </a:p>
      </dgm:t>
    </dgm:pt>
    <dgm:pt modelId="{EC7D8D1D-65E4-4C4F-9695-B2DAFFAF1843}" type="pres">
      <dgm:prSet presAssocID="{50FF1B32-83EA-4545-B6D0-DD53BA4173F4}" presName="cycle" presStyleCnt="0"/>
      <dgm:spPr/>
      <dgm:t>
        <a:bodyPr/>
        <a:lstStyle/>
        <a:p>
          <a:endParaRPr lang="id-ID"/>
        </a:p>
      </dgm:t>
    </dgm:pt>
    <dgm:pt modelId="{4D6C308F-8155-4727-A9AA-7E8D6F0E5E67}" type="pres">
      <dgm:prSet presAssocID="{50FF1B32-83EA-4545-B6D0-DD53BA4173F4}" presName="srcNode" presStyleLbl="node1" presStyleIdx="0" presStyleCnt="7"/>
      <dgm:spPr/>
      <dgm:t>
        <a:bodyPr/>
        <a:lstStyle/>
        <a:p>
          <a:endParaRPr lang="id-ID"/>
        </a:p>
      </dgm:t>
    </dgm:pt>
    <dgm:pt modelId="{5D63FF5E-AE55-4C2A-B6E4-2A2D5AE835EB}" type="pres">
      <dgm:prSet presAssocID="{50FF1B32-83EA-4545-B6D0-DD53BA4173F4}" presName="conn" presStyleLbl="parChTrans1D2" presStyleIdx="0" presStyleCnt="1"/>
      <dgm:spPr/>
      <dgm:t>
        <a:bodyPr/>
        <a:lstStyle/>
        <a:p>
          <a:endParaRPr lang="id-ID"/>
        </a:p>
      </dgm:t>
    </dgm:pt>
    <dgm:pt modelId="{D579D227-5BC8-40DB-9E0A-B7993B7A5EB2}" type="pres">
      <dgm:prSet presAssocID="{50FF1B32-83EA-4545-B6D0-DD53BA4173F4}" presName="extraNode" presStyleLbl="node1" presStyleIdx="0" presStyleCnt="7"/>
      <dgm:spPr/>
      <dgm:t>
        <a:bodyPr/>
        <a:lstStyle/>
        <a:p>
          <a:endParaRPr lang="id-ID"/>
        </a:p>
      </dgm:t>
    </dgm:pt>
    <dgm:pt modelId="{7A5AB526-49A4-4CE0-845D-8D8A379D1C37}" type="pres">
      <dgm:prSet presAssocID="{50FF1B32-83EA-4545-B6D0-DD53BA4173F4}" presName="dstNode" presStyleLbl="node1" presStyleIdx="0" presStyleCnt="7"/>
      <dgm:spPr/>
      <dgm:t>
        <a:bodyPr/>
        <a:lstStyle/>
        <a:p>
          <a:endParaRPr lang="id-ID"/>
        </a:p>
      </dgm:t>
    </dgm:pt>
    <dgm:pt modelId="{DCFD680E-938F-41DE-B204-BD74521DE7E3}" type="pres">
      <dgm:prSet presAssocID="{EE0BD1BE-E71A-4D4E-A101-1E8EBDFE3FD0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EAB8EF2-4767-4804-A74E-F2D5BD8148BC}" type="pres">
      <dgm:prSet presAssocID="{EE0BD1BE-E71A-4D4E-A101-1E8EBDFE3FD0}" presName="accent_1" presStyleCnt="0"/>
      <dgm:spPr/>
      <dgm:t>
        <a:bodyPr/>
        <a:lstStyle/>
        <a:p>
          <a:endParaRPr lang="id-ID"/>
        </a:p>
      </dgm:t>
    </dgm:pt>
    <dgm:pt modelId="{567A3353-DDD4-4122-AC6F-BF04BDB1D2C0}" type="pres">
      <dgm:prSet presAssocID="{EE0BD1BE-E71A-4D4E-A101-1E8EBDFE3FD0}" presName="accentRepeatNode" presStyleLbl="solidFgAcc1" presStyleIdx="0" presStyleCnt="7"/>
      <dgm:spPr/>
      <dgm:t>
        <a:bodyPr/>
        <a:lstStyle/>
        <a:p>
          <a:endParaRPr lang="id-ID"/>
        </a:p>
      </dgm:t>
    </dgm:pt>
    <dgm:pt modelId="{5882EEE9-ECB7-4C25-9E86-6A887FBE3D86}" type="pres">
      <dgm:prSet presAssocID="{DBFDA81C-E9CF-437A-BF16-D77C9E28E168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97ED447-F34D-4E11-8C69-BBE10BD15D6A}" type="pres">
      <dgm:prSet presAssocID="{DBFDA81C-E9CF-437A-BF16-D77C9E28E168}" presName="accent_2" presStyleCnt="0"/>
      <dgm:spPr/>
      <dgm:t>
        <a:bodyPr/>
        <a:lstStyle/>
        <a:p>
          <a:endParaRPr lang="id-ID"/>
        </a:p>
      </dgm:t>
    </dgm:pt>
    <dgm:pt modelId="{7570C4D6-DB22-4540-816A-1DB2F01E2324}" type="pres">
      <dgm:prSet presAssocID="{DBFDA81C-E9CF-437A-BF16-D77C9E28E168}" presName="accentRepeatNode" presStyleLbl="solidFgAcc1" presStyleIdx="1" presStyleCnt="7"/>
      <dgm:spPr/>
      <dgm:t>
        <a:bodyPr/>
        <a:lstStyle/>
        <a:p>
          <a:endParaRPr lang="id-ID"/>
        </a:p>
      </dgm:t>
    </dgm:pt>
    <dgm:pt modelId="{42E015E9-9EE6-4E2C-80DC-D6B5675C8EB0}" type="pres">
      <dgm:prSet presAssocID="{EE7798E5-F624-4A68-9221-5767A806C7AF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9BD830B-C545-4DA5-8EDA-08167C661298}" type="pres">
      <dgm:prSet presAssocID="{EE7798E5-F624-4A68-9221-5767A806C7AF}" presName="accent_3" presStyleCnt="0"/>
      <dgm:spPr/>
      <dgm:t>
        <a:bodyPr/>
        <a:lstStyle/>
        <a:p>
          <a:endParaRPr lang="id-ID"/>
        </a:p>
      </dgm:t>
    </dgm:pt>
    <dgm:pt modelId="{88A5B8F0-9A15-4228-94E0-51E39A2E4E48}" type="pres">
      <dgm:prSet presAssocID="{EE7798E5-F624-4A68-9221-5767A806C7AF}" presName="accentRepeatNode" presStyleLbl="solidFgAcc1" presStyleIdx="2" presStyleCnt="7"/>
      <dgm:spPr/>
      <dgm:t>
        <a:bodyPr/>
        <a:lstStyle/>
        <a:p>
          <a:endParaRPr lang="id-ID"/>
        </a:p>
      </dgm:t>
    </dgm:pt>
    <dgm:pt modelId="{9A57EC77-FD45-4F66-81CA-ABBC8C494B19}" type="pres">
      <dgm:prSet presAssocID="{3A2D8E62-0E73-4138-B48B-4B0894614FB7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49C38DE-527C-4246-AFA5-654DA6256FFF}" type="pres">
      <dgm:prSet presAssocID="{3A2D8E62-0E73-4138-B48B-4B0894614FB7}" presName="accent_4" presStyleCnt="0"/>
      <dgm:spPr/>
      <dgm:t>
        <a:bodyPr/>
        <a:lstStyle/>
        <a:p>
          <a:endParaRPr lang="id-ID"/>
        </a:p>
      </dgm:t>
    </dgm:pt>
    <dgm:pt modelId="{672F6182-02C7-4A28-B6E8-EDEE2643196E}" type="pres">
      <dgm:prSet presAssocID="{3A2D8E62-0E73-4138-B48B-4B0894614FB7}" presName="accentRepeatNode" presStyleLbl="solidFgAcc1" presStyleIdx="3" presStyleCnt="7"/>
      <dgm:spPr/>
      <dgm:t>
        <a:bodyPr/>
        <a:lstStyle/>
        <a:p>
          <a:endParaRPr lang="id-ID"/>
        </a:p>
      </dgm:t>
    </dgm:pt>
    <dgm:pt modelId="{622E575C-2D2F-4DEE-A10E-C61E108BB704}" type="pres">
      <dgm:prSet presAssocID="{90C224F2-DEA8-4316-A0FE-DEC7EB086E16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AA8C86-2E1D-4325-BBFB-6C05629BE24C}" type="pres">
      <dgm:prSet presAssocID="{90C224F2-DEA8-4316-A0FE-DEC7EB086E16}" presName="accent_5" presStyleCnt="0"/>
      <dgm:spPr/>
      <dgm:t>
        <a:bodyPr/>
        <a:lstStyle/>
        <a:p>
          <a:endParaRPr lang="id-ID"/>
        </a:p>
      </dgm:t>
    </dgm:pt>
    <dgm:pt modelId="{F4C6F721-A237-4FA2-8201-2FF49357DEF1}" type="pres">
      <dgm:prSet presAssocID="{90C224F2-DEA8-4316-A0FE-DEC7EB086E16}" presName="accentRepeatNode" presStyleLbl="solidFgAcc1" presStyleIdx="4" presStyleCnt="7"/>
      <dgm:spPr/>
      <dgm:t>
        <a:bodyPr/>
        <a:lstStyle/>
        <a:p>
          <a:endParaRPr lang="id-ID"/>
        </a:p>
      </dgm:t>
    </dgm:pt>
    <dgm:pt modelId="{DC9CF12F-FE30-4091-AB05-87F7D3983711}" type="pres">
      <dgm:prSet presAssocID="{1D346F88-0AD8-4252-B40E-5B5B669B6687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DD0484D-1AD5-411E-9F8E-6B43A103DC1B}" type="pres">
      <dgm:prSet presAssocID="{1D346F88-0AD8-4252-B40E-5B5B669B6687}" presName="accent_6" presStyleCnt="0"/>
      <dgm:spPr/>
      <dgm:t>
        <a:bodyPr/>
        <a:lstStyle/>
        <a:p>
          <a:endParaRPr lang="id-ID"/>
        </a:p>
      </dgm:t>
    </dgm:pt>
    <dgm:pt modelId="{0C25966D-B8B9-4C5F-9266-591DD1C6D4B8}" type="pres">
      <dgm:prSet presAssocID="{1D346F88-0AD8-4252-B40E-5B5B669B6687}" presName="accentRepeatNode" presStyleLbl="solidFgAcc1" presStyleIdx="5" presStyleCnt="7"/>
      <dgm:spPr/>
      <dgm:t>
        <a:bodyPr/>
        <a:lstStyle/>
        <a:p>
          <a:endParaRPr lang="id-ID"/>
        </a:p>
      </dgm:t>
    </dgm:pt>
    <dgm:pt modelId="{0AD69D1E-ED89-46EB-B2EA-759FDCF0C1B7}" type="pres">
      <dgm:prSet presAssocID="{35D607E8-64A6-4E18-8401-61F86BEFEE68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69CF6A6-A90F-43FF-AFAA-9FCE0C41E617}" type="pres">
      <dgm:prSet presAssocID="{35D607E8-64A6-4E18-8401-61F86BEFEE68}" presName="accent_7" presStyleCnt="0"/>
      <dgm:spPr/>
      <dgm:t>
        <a:bodyPr/>
        <a:lstStyle/>
        <a:p>
          <a:endParaRPr lang="id-ID"/>
        </a:p>
      </dgm:t>
    </dgm:pt>
    <dgm:pt modelId="{1270530F-0F8F-4E0F-998F-B75C6249C61B}" type="pres">
      <dgm:prSet presAssocID="{35D607E8-64A6-4E18-8401-61F86BEFEE68}" presName="accentRepeatNode" presStyleLbl="solidFgAcc1" presStyleIdx="6" presStyleCnt="7"/>
      <dgm:spPr/>
      <dgm:t>
        <a:bodyPr/>
        <a:lstStyle/>
        <a:p>
          <a:endParaRPr lang="id-ID"/>
        </a:p>
      </dgm:t>
    </dgm:pt>
  </dgm:ptLst>
  <dgm:cxnLst>
    <dgm:cxn modelId="{99D2DF46-DC7A-4BEB-A014-DA7953D89BF3}" srcId="{50FF1B32-83EA-4545-B6D0-DD53BA4173F4}" destId="{90C224F2-DEA8-4316-A0FE-DEC7EB086E16}" srcOrd="4" destOrd="0" parTransId="{C276F3CE-A558-48C6-9814-DBC0CECD6089}" sibTransId="{2054C786-9AAE-48D0-ADD6-D804A3A9BCEC}"/>
    <dgm:cxn modelId="{3F9E470A-4AB6-4D9A-ADB4-CF9574063C56}" type="presOf" srcId="{DBFDA81C-E9CF-437A-BF16-D77C9E28E168}" destId="{5882EEE9-ECB7-4C25-9E86-6A887FBE3D86}" srcOrd="0" destOrd="0" presId="urn:microsoft.com/office/officeart/2008/layout/VerticalCurvedList"/>
    <dgm:cxn modelId="{D3CF89CB-C47A-4CA6-B5E1-1E146F2E278A}" srcId="{50FF1B32-83EA-4545-B6D0-DD53BA4173F4}" destId="{EE7798E5-F624-4A68-9221-5767A806C7AF}" srcOrd="2" destOrd="0" parTransId="{143988AC-5A53-4E5E-A8E6-DFEE8CC7878F}" sibTransId="{962104E8-619D-483C-80FC-8E4C34633BFC}"/>
    <dgm:cxn modelId="{45178740-12BA-462C-B129-DD27D3DB69AD}" type="presOf" srcId="{EE7798E5-F624-4A68-9221-5767A806C7AF}" destId="{42E015E9-9EE6-4E2C-80DC-D6B5675C8EB0}" srcOrd="0" destOrd="0" presId="urn:microsoft.com/office/officeart/2008/layout/VerticalCurvedList"/>
    <dgm:cxn modelId="{353C6D12-F001-4EFC-A259-E35872BCF93D}" type="presOf" srcId="{E924110A-02CE-4DFC-B401-CBEA1246EBD4}" destId="{5D63FF5E-AE55-4C2A-B6E4-2A2D5AE835EB}" srcOrd="0" destOrd="0" presId="urn:microsoft.com/office/officeart/2008/layout/VerticalCurvedList"/>
    <dgm:cxn modelId="{E6B0E3B3-F5C2-4C7D-AEB3-B6E9384B0F24}" srcId="{50FF1B32-83EA-4545-B6D0-DD53BA4173F4}" destId="{DBFDA81C-E9CF-437A-BF16-D77C9E28E168}" srcOrd="1" destOrd="0" parTransId="{812C43F7-31A3-4E3E-973A-15F22BA4C6AC}" sibTransId="{42A3449E-A283-4938-A83B-102D5E795FA4}"/>
    <dgm:cxn modelId="{4584F0D6-E758-4AB1-87E9-CCDE0A8C9FF1}" type="presOf" srcId="{50FF1B32-83EA-4545-B6D0-DD53BA4173F4}" destId="{92601860-3682-40D4-9DAE-531A60BA6D6F}" srcOrd="0" destOrd="0" presId="urn:microsoft.com/office/officeart/2008/layout/VerticalCurvedList"/>
    <dgm:cxn modelId="{57F92AE6-4CA7-4FE7-AECE-46033A50E817}" srcId="{50FF1B32-83EA-4545-B6D0-DD53BA4173F4}" destId="{1D346F88-0AD8-4252-B40E-5B5B669B6687}" srcOrd="5" destOrd="0" parTransId="{FADF7122-4343-4CBC-ACBA-7841732E84B5}" sibTransId="{528CB8DE-1149-42E6-8DDA-0950972D980E}"/>
    <dgm:cxn modelId="{2C6B9700-9F58-48B8-B229-FACF96EBCD86}" srcId="{50FF1B32-83EA-4545-B6D0-DD53BA4173F4}" destId="{35D607E8-64A6-4E18-8401-61F86BEFEE68}" srcOrd="6" destOrd="0" parTransId="{111CFCAA-63F0-476B-BC97-1EF9314CBC73}" sibTransId="{D4CA30D8-D79D-46DE-80C1-559769078C36}"/>
    <dgm:cxn modelId="{2EDD36DE-4001-4F5A-B123-79E5722BF137}" srcId="{50FF1B32-83EA-4545-B6D0-DD53BA4173F4}" destId="{EE0BD1BE-E71A-4D4E-A101-1E8EBDFE3FD0}" srcOrd="0" destOrd="0" parTransId="{F65CAE4A-0DDE-4352-9A44-D7304616C527}" sibTransId="{E924110A-02CE-4DFC-B401-CBEA1246EBD4}"/>
    <dgm:cxn modelId="{2D01CDDA-0CFB-496F-B638-01B0D55EF6A5}" type="presOf" srcId="{1D346F88-0AD8-4252-B40E-5B5B669B6687}" destId="{DC9CF12F-FE30-4091-AB05-87F7D3983711}" srcOrd="0" destOrd="0" presId="urn:microsoft.com/office/officeart/2008/layout/VerticalCurvedList"/>
    <dgm:cxn modelId="{3125C0AE-AA74-4114-ACA8-EAE1AAE465F8}" srcId="{50FF1B32-83EA-4545-B6D0-DD53BA4173F4}" destId="{3A2D8E62-0E73-4138-B48B-4B0894614FB7}" srcOrd="3" destOrd="0" parTransId="{D3D1E84D-6C83-4B62-86CA-FFC8DE7D3A83}" sibTransId="{77D956A6-D184-42C5-A861-87F2E8A7654B}"/>
    <dgm:cxn modelId="{D5987D9B-8DC3-4ABC-933D-1709E2231C4A}" type="presOf" srcId="{3A2D8E62-0E73-4138-B48B-4B0894614FB7}" destId="{9A57EC77-FD45-4F66-81CA-ABBC8C494B19}" srcOrd="0" destOrd="0" presId="urn:microsoft.com/office/officeart/2008/layout/VerticalCurvedList"/>
    <dgm:cxn modelId="{F04CD54B-D5E3-450A-8DAA-9D7ED35CC3AF}" type="presOf" srcId="{90C224F2-DEA8-4316-A0FE-DEC7EB086E16}" destId="{622E575C-2D2F-4DEE-A10E-C61E108BB704}" srcOrd="0" destOrd="0" presId="urn:microsoft.com/office/officeart/2008/layout/VerticalCurvedList"/>
    <dgm:cxn modelId="{05C5CAF0-DA4F-46CB-B716-BF76932E8E5A}" type="presOf" srcId="{35D607E8-64A6-4E18-8401-61F86BEFEE68}" destId="{0AD69D1E-ED89-46EB-B2EA-759FDCF0C1B7}" srcOrd="0" destOrd="0" presId="urn:microsoft.com/office/officeart/2008/layout/VerticalCurvedList"/>
    <dgm:cxn modelId="{C87FD809-6A84-4AB3-9A13-7CED82E20FF5}" type="presOf" srcId="{EE0BD1BE-E71A-4D4E-A101-1E8EBDFE3FD0}" destId="{DCFD680E-938F-41DE-B204-BD74521DE7E3}" srcOrd="0" destOrd="0" presId="urn:microsoft.com/office/officeart/2008/layout/VerticalCurvedList"/>
    <dgm:cxn modelId="{384D0A01-24B2-496F-AA16-D632F34B48F9}" type="presParOf" srcId="{92601860-3682-40D4-9DAE-531A60BA6D6F}" destId="{EFEB99D7-3AC1-4F8A-B449-DACC06220D6E}" srcOrd="0" destOrd="0" presId="urn:microsoft.com/office/officeart/2008/layout/VerticalCurvedList"/>
    <dgm:cxn modelId="{00561A9D-CB23-4C35-BD10-50625550273B}" type="presParOf" srcId="{EFEB99D7-3AC1-4F8A-B449-DACC06220D6E}" destId="{EC7D8D1D-65E4-4C4F-9695-B2DAFFAF1843}" srcOrd="0" destOrd="0" presId="urn:microsoft.com/office/officeart/2008/layout/VerticalCurvedList"/>
    <dgm:cxn modelId="{FC1F4EC6-F6EF-4314-AC3E-32F104BF578D}" type="presParOf" srcId="{EC7D8D1D-65E4-4C4F-9695-B2DAFFAF1843}" destId="{4D6C308F-8155-4727-A9AA-7E8D6F0E5E67}" srcOrd="0" destOrd="0" presId="urn:microsoft.com/office/officeart/2008/layout/VerticalCurvedList"/>
    <dgm:cxn modelId="{65D2BB90-D2DB-4C7A-B4EF-B75E5AF2E27D}" type="presParOf" srcId="{EC7D8D1D-65E4-4C4F-9695-B2DAFFAF1843}" destId="{5D63FF5E-AE55-4C2A-B6E4-2A2D5AE835EB}" srcOrd="1" destOrd="0" presId="urn:microsoft.com/office/officeart/2008/layout/VerticalCurvedList"/>
    <dgm:cxn modelId="{1BC9C6C5-B99F-4EBE-9F4B-89BCCC54E077}" type="presParOf" srcId="{EC7D8D1D-65E4-4C4F-9695-B2DAFFAF1843}" destId="{D579D227-5BC8-40DB-9E0A-B7993B7A5EB2}" srcOrd="2" destOrd="0" presId="urn:microsoft.com/office/officeart/2008/layout/VerticalCurvedList"/>
    <dgm:cxn modelId="{CD4B75C5-C896-492C-89AA-D6B0B4628EE7}" type="presParOf" srcId="{EC7D8D1D-65E4-4C4F-9695-B2DAFFAF1843}" destId="{7A5AB526-49A4-4CE0-845D-8D8A379D1C37}" srcOrd="3" destOrd="0" presId="urn:microsoft.com/office/officeart/2008/layout/VerticalCurvedList"/>
    <dgm:cxn modelId="{369F1C5B-D86B-470C-94CB-5501B0B84F70}" type="presParOf" srcId="{EFEB99D7-3AC1-4F8A-B449-DACC06220D6E}" destId="{DCFD680E-938F-41DE-B204-BD74521DE7E3}" srcOrd="1" destOrd="0" presId="urn:microsoft.com/office/officeart/2008/layout/VerticalCurvedList"/>
    <dgm:cxn modelId="{82F904E3-8F05-4CF6-8D68-406FA52E6D25}" type="presParOf" srcId="{EFEB99D7-3AC1-4F8A-B449-DACC06220D6E}" destId="{8EAB8EF2-4767-4804-A74E-F2D5BD8148BC}" srcOrd="2" destOrd="0" presId="urn:microsoft.com/office/officeart/2008/layout/VerticalCurvedList"/>
    <dgm:cxn modelId="{E738BC45-E0AD-4E76-96F5-CCB8D6A48396}" type="presParOf" srcId="{8EAB8EF2-4767-4804-A74E-F2D5BD8148BC}" destId="{567A3353-DDD4-4122-AC6F-BF04BDB1D2C0}" srcOrd="0" destOrd="0" presId="urn:microsoft.com/office/officeart/2008/layout/VerticalCurvedList"/>
    <dgm:cxn modelId="{AB7C88EA-0B2E-4D0F-AC17-F9C04DD62087}" type="presParOf" srcId="{EFEB99D7-3AC1-4F8A-B449-DACC06220D6E}" destId="{5882EEE9-ECB7-4C25-9E86-6A887FBE3D86}" srcOrd="3" destOrd="0" presId="urn:microsoft.com/office/officeart/2008/layout/VerticalCurvedList"/>
    <dgm:cxn modelId="{83A463A9-1B9F-452D-B099-FC913F02CE52}" type="presParOf" srcId="{EFEB99D7-3AC1-4F8A-B449-DACC06220D6E}" destId="{797ED447-F34D-4E11-8C69-BBE10BD15D6A}" srcOrd="4" destOrd="0" presId="urn:microsoft.com/office/officeart/2008/layout/VerticalCurvedList"/>
    <dgm:cxn modelId="{5F278AFD-AEB9-4B49-9CE0-F8292CB94DAB}" type="presParOf" srcId="{797ED447-F34D-4E11-8C69-BBE10BD15D6A}" destId="{7570C4D6-DB22-4540-816A-1DB2F01E2324}" srcOrd="0" destOrd="0" presId="urn:microsoft.com/office/officeart/2008/layout/VerticalCurvedList"/>
    <dgm:cxn modelId="{F5C8D8E0-17ED-4554-9D30-0131E889A5D3}" type="presParOf" srcId="{EFEB99D7-3AC1-4F8A-B449-DACC06220D6E}" destId="{42E015E9-9EE6-4E2C-80DC-D6B5675C8EB0}" srcOrd="5" destOrd="0" presId="urn:microsoft.com/office/officeart/2008/layout/VerticalCurvedList"/>
    <dgm:cxn modelId="{09307977-3EDE-46CE-B2DC-901894FA832C}" type="presParOf" srcId="{EFEB99D7-3AC1-4F8A-B449-DACC06220D6E}" destId="{49BD830B-C545-4DA5-8EDA-08167C661298}" srcOrd="6" destOrd="0" presId="urn:microsoft.com/office/officeart/2008/layout/VerticalCurvedList"/>
    <dgm:cxn modelId="{7CB3D82F-5790-4B71-BB71-5F2D3706CAF7}" type="presParOf" srcId="{49BD830B-C545-4DA5-8EDA-08167C661298}" destId="{88A5B8F0-9A15-4228-94E0-51E39A2E4E48}" srcOrd="0" destOrd="0" presId="urn:microsoft.com/office/officeart/2008/layout/VerticalCurvedList"/>
    <dgm:cxn modelId="{769A5DA9-0B05-4645-A9E1-04615B31C4C6}" type="presParOf" srcId="{EFEB99D7-3AC1-4F8A-B449-DACC06220D6E}" destId="{9A57EC77-FD45-4F66-81CA-ABBC8C494B19}" srcOrd="7" destOrd="0" presId="urn:microsoft.com/office/officeart/2008/layout/VerticalCurvedList"/>
    <dgm:cxn modelId="{958CCB54-B5BB-43D9-ABE4-69ADA507BA81}" type="presParOf" srcId="{EFEB99D7-3AC1-4F8A-B449-DACC06220D6E}" destId="{849C38DE-527C-4246-AFA5-654DA6256FFF}" srcOrd="8" destOrd="0" presId="urn:microsoft.com/office/officeart/2008/layout/VerticalCurvedList"/>
    <dgm:cxn modelId="{F6BEBC98-1FC3-4BF4-BE16-27C760BCC8C6}" type="presParOf" srcId="{849C38DE-527C-4246-AFA5-654DA6256FFF}" destId="{672F6182-02C7-4A28-B6E8-EDEE2643196E}" srcOrd="0" destOrd="0" presId="urn:microsoft.com/office/officeart/2008/layout/VerticalCurvedList"/>
    <dgm:cxn modelId="{763F2BDD-A80D-436C-A657-748395A5EE77}" type="presParOf" srcId="{EFEB99D7-3AC1-4F8A-B449-DACC06220D6E}" destId="{622E575C-2D2F-4DEE-A10E-C61E108BB704}" srcOrd="9" destOrd="0" presId="urn:microsoft.com/office/officeart/2008/layout/VerticalCurvedList"/>
    <dgm:cxn modelId="{A53E218D-939C-48D3-B916-01E0751EE475}" type="presParOf" srcId="{EFEB99D7-3AC1-4F8A-B449-DACC06220D6E}" destId="{EDAA8C86-2E1D-4325-BBFB-6C05629BE24C}" srcOrd="10" destOrd="0" presId="urn:microsoft.com/office/officeart/2008/layout/VerticalCurvedList"/>
    <dgm:cxn modelId="{B386E8D5-BC0F-4D02-81FA-83610F610F3F}" type="presParOf" srcId="{EDAA8C86-2E1D-4325-BBFB-6C05629BE24C}" destId="{F4C6F721-A237-4FA2-8201-2FF49357DEF1}" srcOrd="0" destOrd="0" presId="urn:microsoft.com/office/officeart/2008/layout/VerticalCurvedList"/>
    <dgm:cxn modelId="{D02230AC-CEB3-4C2D-8F83-625E40FF1EF1}" type="presParOf" srcId="{EFEB99D7-3AC1-4F8A-B449-DACC06220D6E}" destId="{DC9CF12F-FE30-4091-AB05-87F7D3983711}" srcOrd="11" destOrd="0" presId="urn:microsoft.com/office/officeart/2008/layout/VerticalCurvedList"/>
    <dgm:cxn modelId="{7DE16522-5CB2-4A11-B2BC-5D737964B240}" type="presParOf" srcId="{EFEB99D7-3AC1-4F8A-B449-DACC06220D6E}" destId="{FDD0484D-1AD5-411E-9F8E-6B43A103DC1B}" srcOrd="12" destOrd="0" presId="urn:microsoft.com/office/officeart/2008/layout/VerticalCurvedList"/>
    <dgm:cxn modelId="{642A85D1-D527-49B7-9970-FAC7966A723A}" type="presParOf" srcId="{FDD0484D-1AD5-411E-9F8E-6B43A103DC1B}" destId="{0C25966D-B8B9-4C5F-9266-591DD1C6D4B8}" srcOrd="0" destOrd="0" presId="urn:microsoft.com/office/officeart/2008/layout/VerticalCurvedList"/>
    <dgm:cxn modelId="{1B0590D6-F448-418A-9A07-3C518BF0F589}" type="presParOf" srcId="{EFEB99D7-3AC1-4F8A-B449-DACC06220D6E}" destId="{0AD69D1E-ED89-46EB-B2EA-759FDCF0C1B7}" srcOrd="13" destOrd="0" presId="urn:microsoft.com/office/officeart/2008/layout/VerticalCurvedList"/>
    <dgm:cxn modelId="{7024670E-ED49-4901-A958-41FA1ABA964C}" type="presParOf" srcId="{EFEB99D7-3AC1-4F8A-B449-DACC06220D6E}" destId="{769CF6A6-A90F-43FF-AFAA-9FCE0C41E617}" srcOrd="14" destOrd="0" presId="urn:microsoft.com/office/officeart/2008/layout/VerticalCurvedList"/>
    <dgm:cxn modelId="{CF33D26C-7696-4CE2-ADFF-DEA37E5D00F6}" type="presParOf" srcId="{769CF6A6-A90F-43FF-AFAA-9FCE0C41E617}" destId="{1270530F-0F8F-4E0F-998F-B75C6249C61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3FF5E-AE55-4C2A-B6E4-2A2D5AE835EB}">
      <dsp:nvSpPr>
        <dsp:cNvPr id="0" name=""/>
        <dsp:cNvSpPr/>
      </dsp:nvSpPr>
      <dsp:spPr>
        <a:xfrm>
          <a:off x="-5457751" y="-836096"/>
          <a:ext cx="6501821" cy="6501821"/>
        </a:xfrm>
        <a:prstGeom prst="blockArc">
          <a:avLst>
            <a:gd name="adj1" fmla="val 18900000"/>
            <a:gd name="adj2" fmla="val 2700000"/>
            <a:gd name="adj3" fmla="val 332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D680E-938F-41DE-B204-BD74521DE7E3}">
      <dsp:nvSpPr>
        <dsp:cNvPr id="0" name=""/>
        <dsp:cNvSpPr/>
      </dsp:nvSpPr>
      <dsp:spPr>
        <a:xfrm>
          <a:off x="338798" y="219554"/>
          <a:ext cx="7813446" cy="4389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839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Identifikasi </a:t>
          </a:r>
          <a:r>
            <a:rPr lang="en-US" sz="2000" b="1" kern="1200" smtClean="0"/>
            <a:t>Isu</a:t>
          </a:r>
          <a:r>
            <a:rPr lang="en-US" sz="2000" kern="1200" smtClean="0"/>
            <a:t> </a:t>
          </a:r>
          <a:r>
            <a:rPr lang="id-ID" sz="2000" kern="1200" smtClean="0"/>
            <a:t>+ </a:t>
          </a:r>
          <a:r>
            <a:rPr lang="id-ID" sz="2000" b="1" kern="1200" smtClean="0"/>
            <a:t>Intervensi</a:t>
          </a:r>
          <a:endParaRPr lang="en-US" sz="2000" b="1" kern="1200" dirty="0"/>
        </a:p>
      </dsp:txBody>
      <dsp:txXfrm>
        <a:off x="338798" y="219554"/>
        <a:ext cx="7813446" cy="438916"/>
      </dsp:txXfrm>
    </dsp:sp>
    <dsp:sp modelId="{567A3353-DDD4-4122-AC6F-BF04BDB1D2C0}">
      <dsp:nvSpPr>
        <dsp:cNvPr id="0" name=""/>
        <dsp:cNvSpPr/>
      </dsp:nvSpPr>
      <dsp:spPr>
        <a:xfrm>
          <a:off x="64475" y="164690"/>
          <a:ext cx="548645" cy="5486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82EEE9-ECB7-4C25-9E86-6A887FBE3D86}">
      <dsp:nvSpPr>
        <dsp:cNvPr id="0" name=""/>
        <dsp:cNvSpPr/>
      </dsp:nvSpPr>
      <dsp:spPr>
        <a:xfrm>
          <a:off x="736276" y="878316"/>
          <a:ext cx="7415968" cy="4389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839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Identifikasi </a:t>
          </a:r>
          <a:r>
            <a:rPr lang="en-US" sz="2000" b="1" kern="1200" smtClean="0"/>
            <a:t>Stakeholders</a:t>
          </a:r>
          <a:r>
            <a:rPr lang="en-US" sz="2000" kern="1200" smtClean="0"/>
            <a:t> PP</a:t>
          </a:r>
          <a:endParaRPr lang="en-US" sz="2000" kern="1200" dirty="0"/>
        </a:p>
      </dsp:txBody>
      <dsp:txXfrm>
        <a:off x="736276" y="878316"/>
        <a:ext cx="7415968" cy="438916"/>
      </dsp:txXfrm>
    </dsp:sp>
    <dsp:sp modelId="{7570C4D6-DB22-4540-816A-1DB2F01E2324}">
      <dsp:nvSpPr>
        <dsp:cNvPr id="0" name=""/>
        <dsp:cNvSpPr/>
      </dsp:nvSpPr>
      <dsp:spPr>
        <a:xfrm>
          <a:off x="461954" y="823451"/>
          <a:ext cx="548645" cy="5486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E015E9-9EE6-4E2C-80DC-D6B5675C8EB0}">
      <dsp:nvSpPr>
        <dsp:cNvPr id="0" name=""/>
        <dsp:cNvSpPr/>
      </dsp:nvSpPr>
      <dsp:spPr>
        <a:xfrm>
          <a:off x="954093" y="1536594"/>
          <a:ext cx="7198152" cy="4389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839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Analisis Kajian </a:t>
          </a:r>
          <a:r>
            <a:rPr lang="en-US" sz="2000" b="1" kern="1200" smtClean="0"/>
            <a:t>Pengaruh</a:t>
          </a:r>
          <a:r>
            <a:rPr lang="en-US" sz="2000" kern="1200" smtClean="0"/>
            <a:t> dan </a:t>
          </a:r>
          <a:r>
            <a:rPr lang="en-US" sz="2000" b="1" kern="1200" smtClean="0"/>
            <a:t>Kepentingan</a:t>
          </a:r>
          <a:endParaRPr lang="en-US" sz="2000" kern="1200" dirty="0"/>
        </a:p>
      </dsp:txBody>
      <dsp:txXfrm>
        <a:off x="954093" y="1536594"/>
        <a:ext cx="7198152" cy="438916"/>
      </dsp:txXfrm>
    </dsp:sp>
    <dsp:sp modelId="{88A5B8F0-9A15-4228-94E0-51E39A2E4E48}">
      <dsp:nvSpPr>
        <dsp:cNvPr id="0" name=""/>
        <dsp:cNvSpPr/>
      </dsp:nvSpPr>
      <dsp:spPr>
        <a:xfrm>
          <a:off x="679770" y="1481730"/>
          <a:ext cx="548645" cy="5486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57EC77-FD45-4F66-81CA-ABBC8C494B19}">
      <dsp:nvSpPr>
        <dsp:cNvPr id="0" name=""/>
        <dsp:cNvSpPr/>
      </dsp:nvSpPr>
      <dsp:spPr>
        <a:xfrm>
          <a:off x="1023639" y="2195356"/>
          <a:ext cx="7128605" cy="4389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839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Analisis </a:t>
          </a:r>
          <a:r>
            <a:rPr lang="id-ID" sz="2000" kern="1200" smtClean="0"/>
            <a:t>Manfaat PP bagi Stakeholder</a:t>
          </a:r>
          <a:endParaRPr lang="en-US" sz="2000" b="1" kern="1200" dirty="0"/>
        </a:p>
      </dsp:txBody>
      <dsp:txXfrm>
        <a:off x="1023639" y="2195356"/>
        <a:ext cx="7128605" cy="438916"/>
      </dsp:txXfrm>
    </dsp:sp>
    <dsp:sp modelId="{672F6182-02C7-4A28-B6E8-EDEE2643196E}">
      <dsp:nvSpPr>
        <dsp:cNvPr id="0" name=""/>
        <dsp:cNvSpPr/>
      </dsp:nvSpPr>
      <dsp:spPr>
        <a:xfrm>
          <a:off x="749316" y="2140491"/>
          <a:ext cx="548645" cy="5486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2E575C-2D2F-4DEE-A10E-C61E108BB704}">
      <dsp:nvSpPr>
        <dsp:cNvPr id="0" name=""/>
        <dsp:cNvSpPr/>
      </dsp:nvSpPr>
      <dsp:spPr>
        <a:xfrm>
          <a:off x="954093" y="2854117"/>
          <a:ext cx="7198152" cy="4389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839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Pembentukan</a:t>
          </a:r>
          <a:r>
            <a:rPr lang="en-US" sz="2000" kern="1200" dirty="0" smtClean="0"/>
            <a:t> </a:t>
          </a:r>
          <a:r>
            <a:rPr lang="en-US" sz="2000" b="1" kern="1200" dirty="0" smtClean="0"/>
            <a:t>Tim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Kerja</a:t>
          </a:r>
          <a:endParaRPr lang="en-US" sz="2000" kern="1200" dirty="0"/>
        </a:p>
      </dsp:txBody>
      <dsp:txXfrm>
        <a:off x="954093" y="2854117"/>
        <a:ext cx="7198152" cy="438916"/>
      </dsp:txXfrm>
    </dsp:sp>
    <dsp:sp modelId="{F4C6F721-A237-4FA2-8201-2FF49357DEF1}">
      <dsp:nvSpPr>
        <dsp:cNvPr id="0" name=""/>
        <dsp:cNvSpPr/>
      </dsp:nvSpPr>
      <dsp:spPr>
        <a:xfrm>
          <a:off x="679770" y="2799252"/>
          <a:ext cx="548645" cy="5486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C9CF12F-FE30-4091-AB05-87F7D3983711}">
      <dsp:nvSpPr>
        <dsp:cNvPr id="0" name=""/>
        <dsp:cNvSpPr/>
      </dsp:nvSpPr>
      <dsp:spPr>
        <a:xfrm>
          <a:off x="736276" y="3512395"/>
          <a:ext cx="7415968" cy="4389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839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Bagan </a:t>
          </a:r>
          <a:r>
            <a:rPr lang="en-US" sz="2000" b="1" kern="1200" smtClean="0"/>
            <a:t>Struktur</a:t>
          </a:r>
          <a:r>
            <a:rPr lang="en-US" sz="2000" kern="1200" smtClean="0"/>
            <a:t> Tim Kerja</a:t>
          </a:r>
          <a:endParaRPr lang="en-US" sz="2000" kern="1200" dirty="0"/>
        </a:p>
      </dsp:txBody>
      <dsp:txXfrm>
        <a:off x="736276" y="3512395"/>
        <a:ext cx="7415968" cy="438916"/>
      </dsp:txXfrm>
    </dsp:sp>
    <dsp:sp modelId="{0C25966D-B8B9-4C5F-9266-591DD1C6D4B8}">
      <dsp:nvSpPr>
        <dsp:cNvPr id="0" name=""/>
        <dsp:cNvSpPr/>
      </dsp:nvSpPr>
      <dsp:spPr>
        <a:xfrm>
          <a:off x="461954" y="3457531"/>
          <a:ext cx="548645" cy="5486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D69D1E-ED89-46EB-B2EA-759FDCF0C1B7}">
      <dsp:nvSpPr>
        <dsp:cNvPr id="0" name=""/>
        <dsp:cNvSpPr/>
      </dsp:nvSpPr>
      <dsp:spPr>
        <a:xfrm>
          <a:off x="338798" y="4171157"/>
          <a:ext cx="7813446" cy="4389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839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Uraian </a:t>
          </a:r>
          <a:r>
            <a:rPr lang="en-US" sz="2000" b="1" kern="1200" smtClean="0"/>
            <a:t>Tugas</a:t>
          </a:r>
          <a:r>
            <a:rPr lang="en-US" sz="2000" kern="1200" smtClean="0"/>
            <a:t> Tim Kerja</a:t>
          </a:r>
          <a:endParaRPr lang="en-US" sz="2000" kern="1200" dirty="0"/>
        </a:p>
      </dsp:txBody>
      <dsp:txXfrm>
        <a:off x="338798" y="4171157"/>
        <a:ext cx="7813446" cy="438916"/>
      </dsp:txXfrm>
    </dsp:sp>
    <dsp:sp modelId="{1270530F-0F8F-4E0F-998F-B75C6249C61B}">
      <dsp:nvSpPr>
        <dsp:cNvPr id="0" name=""/>
        <dsp:cNvSpPr/>
      </dsp:nvSpPr>
      <dsp:spPr>
        <a:xfrm>
          <a:off x="64475" y="4116292"/>
          <a:ext cx="548645" cy="5486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0E292-05BE-4BFA-AC83-3F82BE5D859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EC48B-A41D-4537-B3FD-38A2EE81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74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C3E6C-54C1-4B7F-A8BB-7639658E47A1}" type="datetimeFigureOut">
              <a:rPr lang="id-ID" smtClean="0"/>
              <a:t>15/04/2019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5B335-3C09-494C-8446-75CF53EEDE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927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5B335-3C09-494C-8446-75CF53EEDE71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458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C61C32-00B8-42BD-9902-E4DB1B65C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5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C61C32-00B8-42BD-9902-E4DB1B65C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9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C61C32-00B8-42BD-9902-E4DB1B65C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1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C3BF0-90D4-4015-8DC2-261EDD5BC2F6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65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0141E-0B77-4B81-8CEC-62C2A22E34A2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53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27D3E-B623-4E3C-8F29-3E2E0B6F035A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6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4DF5A-A734-4AC5-BA43-8F39A4D98A4A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56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B3837-8E86-4EC6-AD9C-3E031945F320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6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054F4-F488-431A-B3F2-8480B97C22F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94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EADD2-D86F-40A9-8C4B-405B5EEB6DD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62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18C4E-DBB7-4FB2-BB89-9ECE533A23E0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41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C61C32-00B8-42BD-9902-E4DB1B65C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3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C6FDF-550A-44EE-AE2C-0AEE990AD1F0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56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97E82-62CF-4824-B875-02F0D4A5E5E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3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91155-E467-4742-8128-EB90F0DECDF2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93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74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263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6177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110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602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817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9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C61C32-00B8-42BD-9902-E4DB1B65C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3049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358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263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71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C61C32-00B8-42BD-9902-E4DB1B65C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C61C32-00B8-42BD-9902-E4DB1B65C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8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C61C32-00B8-42BD-9902-E4DB1B65C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5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C61C32-00B8-42BD-9902-E4DB1B65C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6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C61C32-00B8-42BD-9902-E4DB1B65C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5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C61C32-00B8-42BD-9902-E4DB1B65C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4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fld id="{60C61C32-00B8-42BD-9902-E4DB1B65CC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77166A-6FA9-497B-8DDC-0C8EA2CAEA3A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38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61C32-00B8-42BD-9902-E4DB1B65CC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94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14" y="479684"/>
            <a:ext cx="8693071" cy="5923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MEMBANGUN TIM EFEKTIF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4407108"/>
            <a:ext cx="6858000" cy="1753848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err="1"/>
              <a:t>Diklatpim</a:t>
            </a:r>
            <a:r>
              <a:rPr lang="en-US" b="1" dirty="0"/>
              <a:t> Tingkat IV </a:t>
            </a:r>
          </a:p>
          <a:p>
            <a:r>
              <a:rPr lang="en-US" b="1" dirty="0" err="1"/>
              <a:t>Angkatan</a:t>
            </a:r>
            <a:r>
              <a:rPr lang="en-US" b="1" dirty="0"/>
              <a:t> </a:t>
            </a:r>
            <a:r>
              <a:rPr lang="id-ID" b="1" dirty="0" smtClean="0"/>
              <a:t>110</a:t>
            </a:r>
            <a:r>
              <a:rPr lang="en-US" b="1" dirty="0" smtClean="0"/>
              <a:t> </a:t>
            </a:r>
            <a:r>
              <a:rPr lang="en-US" b="1" dirty="0"/>
              <a:t>BPS</a:t>
            </a:r>
          </a:p>
          <a:p>
            <a:endParaRPr lang="en-US" b="1" dirty="0"/>
          </a:p>
          <a:p>
            <a:r>
              <a:rPr lang="en-US" b="1" dirty="0"/>
              <a:t>Jimmy </a:t>
            </a:r>
            <a:r>
              <a:rPr lang="en-US" b="1" dirty="0" err="1"/>
              <a:t>Ludin</a:t>
            </a:r>
            <a:r>
              <a:rPr lang="en-US" b="1" dirty="0"/>
              <a:t>, SST, </a:t>
            </a:r>
            <a:r>
              <a:rPr lang="en-US" b="1" dirty="0" err="1"/>
              <a:t>M.Si</a:t>
            </a:r>
            <a:r>
              <a:rPr lang="en-US" b="1" dirty="0"/>
              <a:t>.</a:t>
            </a:r>
          </a:p>
          <a:p>
            <a:r>
              <a:rPr lang="en-US" b="1" dirty="0" err="1"/>
              <a:t>Widyaiswara</a:t>
            </a:r>
            <a:r>
              <a:rPr lang="en-US" b="1" dirty="0"/>
              <a:t> Muda </a:t>
            </a:r>
          </a:p>
          <a:p>
            <a:r>
              <a:rPr lang="en-US" b="1" dirty="0" err="1"/>
              <a:t>Pusdiklat</a:t>
            </a:r>
            <a:r>
              <a:rPr lang="en-US" b="1" dirty="0"/>
              <a:t> BPS</a:t>
            </a:r>
          </a:p>
          <a:p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1C3BF0-90D4-4015-8DC2-261EDD5BC2F6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0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43" y="0"/>
            <a:ext cx="8229600" cy="1143000"/>
          </a:xfrm>
        </p:spPr>
        <p:txBody>
          <a:bodyPr/>
          <a:lstStyle/>
          <a:p>
            <a:r>
              <a:rPr lang="id-ID" b="1">
                <a:solidFill>
                  <a:srgbClr val="FFFF00"/>
                </a:solidFill>
              </a:rPr>
              <a:t>Analisis Stakeholder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>
                <a:latin typeface="Franklin Gothic Book" panose="020B0503020102020204" pitchFamily="34" charset="0"/>
              </a:rPr>
              <a:t>Pemetaan Dukungan Stakeholder</a:t>
            </a:r>
          </a:p>
          <a:p>
            <a:pPr lvl="1"/>
            <a:r>
              <a:rPr lang="id-ID">
                <a:latin typeface="Franklin Gothic Book" panose="020B0503020102020204" pitchFamily="34" charset="0"/>
              </a:rPr>
              <a:t>Mendukung/sejalan dengan PP (+)</a:t>
            </a:r>
          </a:p>
          <a:p>
            <a:pPr lvl="1"/>
            <a:r>
              <a:rPr lang="id-ID">
                <a:latin typeface="Franklin Gothic Book" panose="020B0503020102020204" pitchFamily="34" charset="0"/>
              </a:rPr>
              <a:t>Menghambat/tidak sejalan dengan PP (-)</a:t>
            </a:r>
          </a:p>
          <a:p>
            <a:pPr lvl="1"/>
            <a:r>
              <a:rPr lang="id-ID">
                <a:latin typeface="Franklin Gothic Book" panose="020B0503020102020204" pitchFamily="34" charset="0"/>
              </a:rPr>
              <a:t>Netral (+/-)</a:t>
            </a:r>
          </a:p>
          <a:p>
            <a:r>
              <a:rPr lang="id-ID">
                <a:latin typeface="Franklin Gothic Book" panose="020B0503020102020204" pitchFamily="34" charset="0"/>
              </a:rPr>
              <a:t>Pemetaan pengaruh dan kepentingan SH</a:t>
            </a:r>
          </a:p>
          <a:p>
            <a:pPr lvl="1"/>
            <a:r>
              <a:rPr lang="id-ID">
                <a:latin typeface="Franklin Gothic Book" panose="020B0503020102020204" pitchFamily="34" charset="0"/>
              </a:rPr>
              <a:t>Pengaruh = andil = kontribusi thd PP</a:t>
            </a:r>
          </a:p>
          <a:p>
            <a:pPr lvl="1"/>
            <a:r>
              <a:rPr lang="id-ID">
                <a:latin typeface="Franklin Gothic Book" panose="020B0503020102020204" pitchFamily="34" charset="0"/>
              </a:rPr>
              <a:t>Kepentingan = minat = ketertarikan</a:t>
            </a:r>
          </a:p>
          <a:p>
            <a:pPr lvl="2"/>
            <a:r>
              <a:rPr lang="id-ID">
                <a:latin typeface="Franklin Gothic Book" panose="020B0503020102020204" pitchFamily="34" charset="0"/>
              </a:rPr>
              <a:t>Contoh: Ekonomi, politik, sosial, budaya, etnis, lingkungan, keamanan, dll</a:t>
            </a:r>
          </a:p>
          <a:p>
            <a:pPr lvl="1"/>
            <a:r>
              <a:rPr lang="id-ID">
                <a:latin typeface="Franklin Gothic Book" panose="020B0503020102020204" pitchFamily="34" charset="0"/>
              </a:rPr>
              <a:t>Bisa digambarkan dalam bentuk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5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4" y="274638"/>
            <a:ext cx="8229601" cy="63970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47763" y="17236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FFFF00"/>
                </a:solidFill>
              </a:rPr>
              <a:t>1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6647" y="16849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6647" y="44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62548" y="44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Menganalisis</a:t>
            </a:r>
            <a:r>
              <a:rPr lang="en-US" dirty="0">
                <a:solidFill>
                  <a:srgbClr val="FFFF00"/>
                </a:solidFill>
              </a:rPr>
              <a:t> Stakeholders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(</a:t>
            </a:r>
            <a:r>
              <a:rPr lang="en-US" sz="3200" dirty="0" err="1"/>
              <a:t>dengan</a:t>
            </a:r>
            <a:r>
              <a:rPr lang="en-US" sz="3200" dirty="0"/>
              <a:t> Net-Map Toolbox)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81" y="1780629"/>
            <a:ext cx="6476688" cy="46953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1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Menggunakan (Visualizer)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90" y="208394"/>
            <a:ext cx="7735328" cy="626973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56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NET-MAP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Tools: NET-MAP (</a:t>
            </a:r>
            <a:r>
              <a:rPr lang="en-US" dirty="0" err="1"/>
              <a:t>sosial</a:t>
            </a:r>
            <a:r>
              <a:rPr lang="en-US" dirty="0"/>
              <a:t> network </a:t>
            </a:r>
            <a:r>
              <a:rPr lang="en-US" dirty="0" err="1"/>
              <a:t>analisis</a:t>
            </a:r>
            <a:r>
              <a:rPr lang="en-US" dirty="0"/>
              <a:t>)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SH</a:t>
            </a:r>
            <a:r>
              <a:rPr lang="en-US" dirty="0"/>
              <a:t>,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SH</a:t>
            </a:r>
            <a:r>
              <a:rPr lang="en-US" dirty="0"/>
              <a:t>, </a:t>
            </a: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,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SH</a:t>
            </a:r>
            <a:endParaRPr lang="en-US" dirty="0"/>
          </a:p>
          <a:p>
            <a:pPr lvl="1"/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perspektif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endParaRPr lang="en-US" dirty="0"/>
          </a:p>
          <a:p>
            <a:pPr lvl="1"/>
            <a:r>
              <a:rPr lang="en-US" dirty="0"/>
              <a:t>Network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kewenangan</a:t>
            </a:r>
            <a:r>
              <a:rPr lang="en-US" dirty="0"/>
              <a:t> formal </a:t>
            </a:r>
            <a:r>
              <a:rPr lang="en-US" dirty="0" err="1"/>
              <a:t>dan</a:t>
            </a:r>
            <a:r>
              <a:rPr lang="en-US" dirty="0"/>
              <a:t> informal</a:t>
            </a:r>
          </a:p>
          <a:p>
            <a:pPr lvl="1"/>
            <a:r>
              <a:rPr lang="en-US" dirty="0"/>
              <a:t>Bottleneck</a:t>
            </a:r>
          </a:p>
          <a:p>
            <a:pPr lvl="1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netmaps</a:t>
            </a:r>
            <a:endParaRPr lang="en-US" dirty="0"/>
          </a:p>
          <a:p>
            <a:pPr lvl="1"/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, </a:t>
            </a:r>
            <a:r>
              <a:rPr lang="en-US" dirty="0" err="1"/>
              <a:t>diskusi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substansinya</a:t>
            </a:r>
            <a:endParaRPr lang="en-US" dirty="0"/>
          </a:p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sama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1743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175038" marR="10872" indent="1613475">
              <a:lnSpc>
                <a:spcPct val="100000"/>
              </a:lnSpc>
            </a:pPr>
            <a:r>
              <a:rPr sz="3424" spc="-21" dirty="0">
                <a:solidFill>
                  <a:schemeClr val="bg1"/>
                </a:solidFill>
                <a:latin typeface="Calibri"/>
                <a:cs typeface="Calibri"/>
              </a:rPr>
              <a:t>LANGKAH </a:t>
            </a:r>
            <a:r>
              <a:rPr sz="3424" spc="-73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3424" spc="-21" dirty="0">
                <a:solidFill>
                  <a:schemeClr val="bg1"/>
                </a:solidFill>
                <a:latin typeface="Calibri"/>
                <a:cs typeface="Calibri"/>
              </a:rPr>
              <a:t>ALAM MENGGUNAKAN</a:t>
            </a:r>
            <a:r>
              <a:rPr sz="3424" spc="1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424" spc="-21" dirty="0">
                <a:solidFill>
                  <a:schemeClr val="bg1"/>
                </a:solidFill>
                <a:latin typeface="Calibri"/>
                <a:cs typeface="Calibri"/>
              </a:rPr>
              <a:t>NE</a:t>
            </a:r>
            <a:r>
              <a:rPr sz="3424" spc="17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3424" spc="-21" dirty="0">
                <a:solidFill>
                  <a:schemeClr val="bg1"/>
                </a:solidFill>
                <a:latin typeface="Calibri"/>
                <a:cs typeface="Calibri"/>
              </a:rPr>
              <a:t>-MAP</a:t>
            </a:r>
            <a:endParaRPr sz="3424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607126"/>
            <a:ext cx="8437418" cy="46966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51751" indent="-441422">
              <a:buClr>
                <a:srgbClr val="16365D"/>
              </a:buClr>
              <a:buFont typeface="Calibri"/>
              <a:buAutoNum type="arabicPeriod"/>
              <a:tabLst>
                <a:tab pos="451751" algn="l"/>
              </a:tabLst>
            </a:pPr>
            <a:r>
              <a:rPr sz="2800" spc="-13" dirty="0" err="1">
                <a:solidFill>
                  <a:srgbClr val="16365D"/>
                </a:solidFill>
                <a:latin typeface="Calibri"/>
                <a:cs typeface="Calibri"/>
              </a:rPr>
              <a:t>Rumu</a:t>
            </a:r>
            <a:r>
              <a:rPr sz="2800" spc="-4" dirty="0" err="1">
                <a:solidFill>
                  <a:srgbClr val="16365D"/>
                </a:solidFill>
                <a:latin typeface="Calibri"/>
                <a:cs typeface="Calibri"/>
              </a:rPr>
              <a:t>s</a:t>
            </a:r>
            <a:r>
              <a:rPr sz="2800" spc="-43" dirty="0" err="1">
                <a:solidFill>
                  <a:srgbClr val="16365D"/>
                </a:solidFill>
                <a:latin typeface="Calibri"/>
                <a:cs typeface="Calibri"/>
              </a:rPr>
              <a:t>k</a:t>
            </a:r>
            <a:r>
              <a:rPr sz="2800" dirty="0" err="1">
                <a:solidFill>
                  <a:srgbClr val="16365D"/>
                </a:solidFill>
                <a:latin typeface="Calibri"/>
                <a:cs typeface="Calibri"/>
              </a:rPr>
              <a:t>an</a:t>
            </a:r>
            <a:r>
              <a:rPr sz="2800" spc="-17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800" spc="-17" dirty="0" err="1" smtClean="0">
                <a:solidFill>
                  <a:srgbClr val="16365D"/>
                </a:solidFill>
                <a:latin typeface="Calibri"/>
                <a:cs typeface="Calibri"/>
              </a:rPr>
              <a:t>Pertanyaan</a:t>
            </a:r>
            <a:r>
              <a:rPr sz="2800" spc="-17" dirty="0" smtClean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800" spc="-17" dirty="0" err="1" smtClean="0">
                <a:solidFill>
                  <a:srgbClr val="16365D"/>
                </a:solidFill>
                <a:latin typeface="Calibri"/>
                <a:cs typeface="Calibri"/>
              </a:rPr>
              <a:t>tentang</a:t>
            </a:r>
            <a:r>
              <a:rPr sz="2800" spc="-17" dirty="0" smtClean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lang="id-ID" sz="2800" spc="-17" dirty="0" smtClean="0">
                <a:solidFill>
                  <a:srgbClr val="16365D"/>
                </a:solidFill>
                <a:latin typeface="Calibri"/>
                <a:cs typeface="Calibri"/>
              </a:rPr>
              <a:t>Isu </a:t>
            </a:r>
            <a:r>
              <a:rPr lang="id-ID" sz="2800" spc="-17" dirty="0">
                <a:solidFill>
                  <a:srgbClr val="16365D"/>
                </a:solidFill>
                <a:latin typeface="Calibri"/>
                <a:cs typeface="Calibri"/>
              </a:rPr>
              <a:t>dan Intervensi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471"/>
              </a:lnSpc>
              <a:spcBef>
                <a:spcPts val="21"/>
              </a:spcBef>
              <a:buClr>
                <a:srgbClr val="16365D"/>
              </a:buClr>
              <a:buFont typeface="Calibri"/>
              <a:buAutoNum type="arabicPeriod"/>
            </a:pPr>
            <a:endParaRPr sz="700" dirty="0"/>
          </a:p>
          <a:p>
            <a:pPr marL="451751" indent="-441422">
              <a:buClr>
                <a:srgbClr val="16365D"/>
              </a:buClr>
              <a:buFont typeface="Calibri"/>
              <a:buAutoNum type="arabicPeriod"/>
              <a:tabLst>
                <a:tab pos="451751" algn="l"/>
              </a:tabLst>
            </a:pPr>
            <a:r>
              <a:rPr sz="2800" spc="-193" dirty="0" err="1" smtClean="0">
                <a:solidFill>
                  <a:srgbClr val="16365D"/>
                </a:solidFill>
                <a:latin typeface="Calibri"/>
                <a:cs typeface="Calibri"/>
              </a:rPr>
              <a:t>Identifikasi</a:t>
            </a:r>
            <a:r>
              <a:rPr sz="2800" spc="-193" dirty="0" smtClean="0">
                <a:solidFill>
                  <a:srgbClr val="16365D"/>
                </a:solidFill>
                <a:latin typeface="Calibri"/>
                <a:cs typeface="Calibri"/>
              </a:rPr>
              <a:t> Stakeholder </a:t>
            </a:r>
            <a:r>
              <a:rPr sz="2800" spc="-193" dirty="0" err="1" smtClean="0">
                <a:solidFill>
                  <a:srgbClr val="16365D"/>
                </a:solidFill>
                <a:latin typeface="Calibri"/>
                <a:cs typeface="Calibri"/>
              </a:rPr>
              <a:t>dan</a:t>
            </a:r>
            <a:r>
              <a:rPr sz="2800" spc="-193" dirty="0" smtClean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800" spc="-193" dirty="0" err="1" smtClean="0">
                <a:solidFill>
                  <a:srgbClr val="16365D"/>
                </a:solidFill>
                <a:latin typeface="Calibri"/>
                <a:cs typeface="Calibri"/>
              </a:rPr>
              <a:t>t</a:t>
            </a:r>
            <a:r>
              <a:rPr sz="2800" spc="-17" dirty="0" err="1" smtClean="0">
                <a:solidFill>
                  <a:srgbClr val="16365D"/>
                </a:solidFill>
                <a:latin typeface="Calibri"/>
                <a:cs typeface="Calibri"/>
              </a:rPr>
              <a:t>emp</a:t>
            </a:r>
            <a:r>
              <a:rPr sz="2800" spc="-21" dirty="0" err="1" smtClean="0">
                <a:solidFill>
                  <a:srgbClr val="16365D"/>
                </a:solidFill>
                <a:latin typeface="Calibri"/>
                <a:cs typeface="Calibri"/>
              </a:rPr>
              <a:t>a</a:t>
            </a:r>
            <a:r>
              <a:rPr sz="2800" spc="-9" dirty="0" err="1" smtClean="0">
                <a:solidFill>
                  <a:srgbClr val="16365D"/>
                </a:solidFill>
                <a:latin typeface="Calibri"/>
                <a:cs typeface="Calibri"/>
              </a:rPr>
              <a:t>t</a:t>
            </a:r>
            <a:r>
              <a:rPr sz="2800" spc="-43" dirty="0" err="1" smtClean="0">
                <a:solidFill>
                  <a:srgbClr val="16365D"/>
                </a:solidFill>
                <a:latin typeface="Calibri"/>
                <a:cs typeface="Calibri"/>
              </a:rPr>
              <a:t>k</a:t>
            </a:r>
            <a:r>
              <a:rPr sz="2800" dirty="0" err="1" smtClean="0">
                <a:solidFill>
                  <a:srgbClr val="16365D"/>
                </a:solidFill>
                <a:latin typeface="Calibri"/>
                <a:cs typeface="Calibri"/>
              </a:rPr>
              <a:t>an</a:t>
            </a:r>
            <a:r>
              <a:rPr sz="2800" spc="-4" dirty="0" smtClean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800" spc="-26" dirty="0">
                <a:solidFill>
                  <a:srgbClr val="16365D"/>
                </a:solidFill>
                <a:latin typeface="Calibri"/>
                <a:cs typeface="Calibri"/>
              </a:rPr>
              <a:t>s</a:t>
            </a:r>
            <a:r>
              <a:rPr sz="2800" spc="-30" dirty="0">
                <a:solidFill>
                  <a:srgbClr val="16365D"/>
                </a:solidFill>
                <a:latin typeface="Calibri"/>
                <a:cs typeface="Calibri"/>
              </a:rPr>
              <a:t>t</a:t>
            </a:r>
            <a:r>
              <a:rPr sz="2800" spc="-13" dirty="0">
                <a:solidFill>
                  <a:srgbClr val="16365D"/>
                </a:solidFill>
                <a:latin typeface="Calibri"/>
                <a:cs typeface="Calibri"/>
              </a:rPr>
              <a:t>a</a:t>
            </a:r>
            <a:r>
              <a:rPr sz="2800" spc="-73" dirty="0">
                <a:solidFill>
                  <a:srgbClr val="16365D"/>
                </a:solidFill>
                <a:latin typeface="Calibri"/>
                <a:cs typeface="Calibri"/>
              </a:rPr>
              <a:t>k</a:t>
            </a:r>
            <a:r>
              <a:rPr sz="2800" spc="-13" dirty="0">
                <a:solidFill>
                  <a:srgbClr val="16365D"/>
                </a:solidFill>
                <a:latin typeface="Calibri"/>
                <a:cs typeface="Calibri"/>
              </a:rPr>
              <a:t>eh</a:t>
            </a:r>
            <a:r>
              <a:rPr sz="2800" spc="-4" dirty="0">
                <a:solidFill>
                  <a:srgbClr val="16365D"/>
                </a:solidFill>
                <a:latin typeface="Calibri"/>
                <a:cs typeface="Calibri"/>
              </a:rPr>
              <a:t>o</a:t>
            </a:r>
            <a:r>
              <a:rPr sz="2800" spc="-9" dirty="0">
                <a:solidFill>
                  <a:srgbClr val="16365D"/>
                </a:solidFill>
                <a:latin typeface="Calibri"/>
                <a:cs typeface="Calibri"/>
              </a:rPr>
              <a:t>lde</a:t>
            </a:r>
            <a:r>
              <a:rPr sz="2800" spc="-39" dirty="0">
                <a:solidFill>
                  <a:srgbClr val="16365D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16365D"/>
                </a:solidFill>
                <a:latin typeface="Calibri"/>
                <a:cs typeface="Calibri"/>
              </a:rPr>
              <a:t>s</a:t>
            </a:r>
            <a:r>
              <a:rPr sz="2800" spc="-17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800" spc="-13" dirty="0">
                <a:solidFill>
                  <a:srgbClr val="16365D"/>
                </a:solidFill>
                <a:latin typeface="Calibri"/>
                <a:cs typeface="Calibri"/>
              </a:rPr>
              <a:t>dalam</a:t>
            </a:r>
            <a:r>
              <a:rPr sz="2800" spc="-4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800" spc="-17" dirty="0">
                <a:solidFill>
                  <a:srgbClr val="16365D"/>
                </a:solidFill>
                <a:latin typeface="Calibri"/>
                <a:cs typeface="Calibri"/>
              </a:rPr>
              <a:t>map</a:t>
            </a:r>
            <a:r>
              <a:rPr sz="2800" spc="-13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6365D"/>
                </a:solidFill>
                <a:latin typeface="Calibri"/>
                <a:cs typeface="Calibri"/>
              </a:rPr>
              <a:t>&amp;</a:t>
            </a:r>
            <a:r>
              <a:rPr sz="2800" spc="4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6365D"/>
                </a:solidFill>
                <a:latin typeface="Calibri"/>
                <a:cs typeface="Calibri"/>
              </a:rPr>
              <a:t>bu</a:t>
            </a:r>
            <a:r>
              <a:rPr sz="2800" spc="-21" dirty="0">
                <a:solidFill>
                  <a:srgbClr val="16365D"/>
                </a:solidFill>
                <a:latin typeface="Calibri"/>
                <a:cs typeface="Calibri"/>
              </a:rPr>
              <a:t>a</a:t>
            </a:r>
            <a:r>
              <a:rPr sz="2800" spc="-9" dirty="0">
                <a:solidFill>
                  <a:srgbClr val="16365D"/>
                </a:solidFill>
                <a:latin typeface="Calibri"/>
                <a:cs typeface="Calibri"/>
              </a:rPr>
              <a:t>tlah </a:t>
            </a:r>
            <a:r>
              <a:rPr sz="2800" spc="-43" dirty="0">
                <a:solidFill>
                  <a:srgbClr val="16365D"/>
                </a:solidFill>
                <a:latin typeface="Calibri"/>
                <a:cs typeface="Calibri"/>
              </a:rPr>
              <a:t>k</a:t>
            </a:r>
            <a:r>
              <a:rPr sz="2800" spc="-21" dirty="0">
                <a:solidFill>
                  <a:srgbClr val="16365D"/>
                </a:solidFill>
                <a:latin typeface="Calibri"/>
                <a:cs typeface="Calibri"/>
              </a:rPr>
              <a:t>a</a:t>
            </a:r>
            <a:r>
              <a:rPr sz="2800" spc="-30" dirty="0">
                <a:solidFill>
                  <a:srgbClr val="16365D"/>
                </a:solidFill>
                <a:latin typeface="Calibri"/>
                <a:cs typeface="Calibri"/>
              </a:rPr>
              <a:t>t</a:t>
            </a:r>
            <a:r>
              <a:rPr sz="2800" spc="-13" dirty="0">
                <a:solidFill>
                  <a:srgbClr val="16365D"/>
                </a:solidFill>
                <a:latin typeface="Calibri"/>
                <a:cs typeface="Calibri"/>
              </a:rPr>
              <a:t>e</a:t>
            </a:r>
            <a:r>
              <a:rPr sz="2800" spc="-26" dirty="0">
                <a:solidFill>
                  <a:srgbClr val="16365D"/>
                </a:solidFill>
                <a:latin typeface="Calibri"/>
                <a:cs typeface="Calibri"/>
              </a:rPr>
              <a:t>g</a:t>
            </a:r>
            <a:r>
              <a:rPr sz="2800" spc="-4" dirty="0">
                <a:solidFill>
                  <a:srgbClr val="16365D"/>
                </a:solidFill>
                <a:latin typeface="Calibri"/>
                <a:cs typeface="Calibri"/>
              </a:rPr>
              <a:t>o</a:t>
            </a:r>
            <a:r>
              <a:rPr sz="2800" spc="-9" dirty="0">
                <a:solidFill>
                  <a:srgbClr val="16365D"/>
                </a:solidFill>
                <a:latin typeface="Calibri"/>
                <a:cs typeface="Calibri"/>
              </a:rPr>
              <a:t>r</a:t>
            </a:r>
            <a:r>
              <a:rPr sz="2800" spc="4" dirty="0">
                <a:solidFill>
                  <a:srgbClr val="16365D"/>
                </a:solidFill>
                <a:latin typeface="Calibri"/>
                <a:cs typeface="Calibri"/>
              </a:rPr>
              <a:t>i</a:t>
            </a:r>
            <a:r>
              <a:rPr sz="2800" spc="-4" dirty="0">
                <a:solidFill>
                  <a:srgbClr val="16365D"/>
                </a:solidFill>
                <a:latin typeface="Calibri"/>
                <a:cs typeface="Calibri"/>
              </a:rPr>
              <a:t>-</a:t>
            </a:r>
            <a:r>
              <a:rPr sz="2800" spc="-43" dirty="0">
                <a:solidFill>
                  <a:srgbClr val="16365D"/>
                </a:solidFill>
                <a:latin typeface="Calibri"/>
                <a:cs typeface="Calibri"/>
              </a:rPr>
              <a:t>n</a:t>
            </a:r>
            <a:r>
              <a:rPr sz="2800" spc="-39" dirty="0">
                <a:solidFill>
                  <a:srgbClr val="16365D"/>
                </a:solidFill>
                <a:latin typeface="Calibri"/>
                <a:cs typeface="Calibri"/>
              </a:rPr>
              <a:t>y</a:t>
            </a:r>
            <a:r>
              <a:rPr sz="2800" dirty="0">
                <a:solidFill>
                  <a:srgbClr val="16365D"/>
                </a:solidFill>
                <a:latin typeface="Calibri"/>
                <a:cs typeface="Calibri"/>
              </a:rPr>
              <a:t>a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471"/>
              </a:lnSpc>
              <a:spcBef>
                <a:spcPts val="21"/>
              </a:spcBef>
              <a:buClr>
                <a:srgbClr val="16365D"/>
              </a:buClr>
              <a:buFont typeface="Calibri"/>
              <a:buAutoNum type="arabicPeriod"/>
            </a:pPr>
            <a:endParaRPr sz="700" dirty="0"/>
          </a:p>
          <a:p>
            <a:pPr marL="451751" indent="-441422">
              <a:buClr>
                <a:srgbClr val="16365D"/>
              </a:buClr>
              <a:buFont typeface="Calibri"/>
              <a:buAutoNum type="arabicPeriod"/>
              <a:tabLst>
                <a:tab pos="451751" algn="l"/>
              </a:tabLst>
            </a:pPr>
            <a:r>
              <a:rPr sz="2800" spc="-43" dirty="0" err="1">
                <a:solidFill>
                  <a:srgbClr val="16365D"/>
                </a:solidFill>
                <a:latin typeface="Calibri"/>
                <a:cs typeface="Calibri"/>
              </a:rPr>
              <a:t>K</a:t>
            </a:r>
            <a:r>
              <a:rPr sz="2800" spc="-9" dirty="0" err="1">
                <a:solidFill>
                  <a:srgbClr val="16365D"/>
                </a:solidFill>
                <a:latin typeface="Calibri"/>
                <a:cs typeface="Calibri"/>
              </a:rPr>
              <a:t>ait</a:t>
            </a:r>
            <a:r>
              <a:rPr sz="2800" spc="-43" dirty="0" err="1">
                <a:solidFill>
                  <a:srgbClr val="16365D"/>
                </a:solidFill>
                <a:latin typeface="Calibri"/>
                <a:cs typeface="Calibri"/>
              </a:rPr>
              <a:t>k</a:t>
            </a:r>
            <a:r>
              <a:rPr sz="2800" dirty="0" err="1">
                <a:solidFill>
                  <a:srgbClr val="16365D"/>
                </a:solidFill>
                <a:latin typeface="Calibri"/>
                <a:cs typeface="Calibri"/>
              </a:rPr>
              <a:t>an</a:t>
            </a:r>
            <a:r>
              <a:rPr sz="2800" spc="-17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800" spc="-13" dirty="0" err="1">
                <a:solidFill>
                  <a:srgbClr val="16365D"/>
                </a:solidFill>
                <a:latin typeface="Calibri"/>
                <a:cs typeface="Calibri"/>
              </a:rPr>
              <a:t>hubun</a:t>
            </a:r>
            <a:r>
              <a:rPr sz="2800" spc="-56" dirty="0" err="1">
                <a:solidFill>
                  <a:srgbClr val="16365D"/>
                </a:solidFill>
                <a:latin typeface="Calibri"/>
                <a:cs typeface="Calibri"/>
              </a:rPr>
              <a:t>g</a:t>
            </a:r>
            <a:r>
              <a:rPr sz="2800" dirty="0" err="1">
                <a:solidFill>
                  <a:srgbClr val="16365D"/>
                </a:solidFill>
                <a:latin typeface="Calibri"/>
                <a:cs typeface="Calibri"/>
              </a:rPr>
              <a:t>an</a:t>
            </a:r>
            <a:r>
              <a:rPr sz="2800" spc="9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800" spc="9" dirty="0" err="1" smtClean="0">
                <a:solidFill>
                  <a:srgbClr val="16365D"/>
                </a:solidFill>
                <a:latin typeface="Calibri"/>
                <a:cs typeface="Calibri"/>
              </a:rPr>
              <a:t>antar</a:t>
            </a:r>
            <a:r>
              <a:rPr lang="id-ID" sz="2800" spc="-13" dirty="0" smtClean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lang="id-ID" sz="2800" spc="-13" dirty="0">
                <a:solidFill>
                  <a:srgbClr val="16365D"/>
                </a:solidFill>
                <a:latin typeface="Calibri"/>
                <a:cs typeface="Calibri"/>
              </a:rPr>
              <a:t>stakeholder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471"/>
              </a:lnSpc>
              <a:spcBef>
                <a:spcPts val="21"/>
              </a:spcBef>
              <a:buClr>
                <a:srgbClr val="16365D"/>
              </a:buClr>
              <a:buFont typeface="Calibri"/>
              <a:buAutoNum type="arabicPeriod"/>
            </a:pPr>
            <a:endParaRPr sz="700" dirty="0"/>
          </a:p>
          <a:p>
            <a:pPr marL="451751" marR="519160" indent="-441422">
              <a:buClr>
                <a:srgbClr val="16365D"/>
              </a:buClr>
              <a:buFont typeface="Calibri"/>
              <a:buAutoNum type="arabicPeriod"/>
              <a:tabLst>
                <a:tab pos="451751" algn="l"/>
              </a:tabLst>
            </a:pPr>
            <a:r>
              <a:rPr sz="2800" spc="-60" dirty="0" err="1">
                <a:solidFill>
                  <a:srgbClr val="16365D"/>
                </a:solidFill>
                <a:latin typeface="Calibri"/>
                <a:cs typeface="Calibri"/>
              </a:rPr>
              <a:t>P</a:t>
            </a:r>
            <a:r>
              <a:rPr sz="2800" spc="-17" dirty="0" err="1">
                <a:solidFill>
                  <a:srgbClr val="16365D"/>
                </a:solidFill>
                <a:latin typeface="Calibri"/>
                <a:cs typeface="Calibri"/>
              </a:rPr>
              <a:t>e</a:t>
            </a:r>
            <a:r>
              <a:rPr sz="2800" spc="-30" dirty="0" err="1">
                <a:solidFill>
                  <a:srgbClr val="16365D"/>
                </a:solidFill>
                <a:latin typeface="Calibri"/>
                <a:cs typeface="Calibri"/>
              </a:rPr>
              <a:t>t</a:t>
            </a:r>
            <a:r>
              <a:rPr sz="2800" spc="-13" dirty="0" err="1">
                <a:solidFill>
                  <a:srgbClr val="16365D"/>
                </a:solidFill>
                <a:latin typeface="Calibri"/>
                <a:cs typeface="Calibri"/>
              </a:rPr>
              <a:t>a</a:t>
            </a:r>
            <a:r>
              <a:rPr sz="2800" spc="-43" dirty="0" err="1">
                <a:solidFill>
                  <a:srgbClr val="16365D"/>
                </a:solidFill>
                <a:latin typeface="Calibri"/>
                <a:cs typeface="Calibri"/>
              </a:rPr>
              <a:t>k</a:t>
            </a:r>
            <a:r>
              <a:rPr sz="2800" dirty="0" err="1">
                <a:solidFill>
                  <a:srgbClr val="16365D"/>
                </a:solidFill>
                <a:latin typeface="Calibri"/>
                <a:cs typeface="Calibri"/>
              </a:rPr>
              <a:t>an</a:t>
            </a:r>
            <a:r>
              <a:rPr sz="2800" spc="-21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lang="id-ID" sz="2800" spc="-21" dirty="0">
                <a:solidFill>
                  <a:srgbClr val="16365D"/>
                </a:solidFill>
                <a:latin typeface="Calibri"/>
                <a:cs typeface="Calibri"/>
              </a:rPr>
              <a:t>dukungan </a:t>
            </a:r>
            <a:r>
              <a:rPr sz="2800" spc="-26" dirty="0">
                <a:solidFill>
                  <a:srgbClr val="16365D"/>
                </a:solidFill>
                <a:latin typeface="Calibri"/>
                <a:cs typeface="Calibri"/>
              </a:rPr>
              <a:t>s</a:t>
            </a:r>
            <a:r>
              <a:rPr sz="2800" spc="-30" dirty="0">
                <a:solidFill>
                  <a:srgbClr val="16365D"/>
                </a:solidFill>
                <a:latin typeface="Calibri"/>
                <a:cs typeface="Calibri"/>
              </a:rPr>
              <a:t>t</a:t>
            </a:r>
            <a:r>
              <a:rPr sz="2800" spc="-13" dirty="0">
                <a:solidFill>
                  <a:srgbClr val="16365D"/>
                </a:solidFill>
                <a:latin typeface="Calibri"/>
                <a:cs typeface="Calibri"/>
              </a:rPr>
              <a:t>a</a:t>
            </a:r>
            <a:r>
              <a:rPr sz="2800" spc="-73" dirty="0">
                <a:solidFill>
                  <a:srgbClr val="16365D"/>
                </a:solidFill>
                <a:latin typeface="Calibri"/>
                <a:cs typeface="Calibri"/>
              </a:rPr>
              <a:t>k</a:t>
            </a:r>
            <a:r>
              <a:rPr sz="2800" spc="-13" dirty="0">
                <a:solidFill>
                  <a:srgbClr val="16365D"/>
                </a:solidFill>
                <a:latin typeface="Calibri"/>
                <a:cs typeface="Calibri"/>
              </a:rPr>
              <a:t>eh</a:t>
            </a:r>
            <a:r>
              <a:rPr sz="2800" spc="-4" dirty="0">
                <a:solidFill>
                  <a:srgbClr val="16365D"/>
                </a:solidFill>
                <a:latin typeface="Calibri"/>
                <a:cs typeface="Calibri"/>
              </a:rPr>
              <a:t>o</a:t>
            </a:r>
            <a:r>
              <a:rPr sz="2800" spc="-9" dirty="0">
                <a:solidFill>
                  <a:srgbClr val="16365D"/>
                </a:solidFill>
                <a:latin typeface="Calibri"/>
                <a:cs typeface="Calibri"/>
              </a:rPr>
              <a:t>lde</a:t>
            </a:r>
            <a:r>
              <a:rPr sz="2800" spc="-39" dirty="0">
                <a:solidFill>
                  <a:srgbClr val="16365D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16365D"/>
                </a:solidFill>
                <a:latin typeface="Calibri"/>
                <a:cs typeface="Calibri"/>
              </a:rPr>
              <a:t>s</a:t>
            </a:r>
            <a:r>
              <a:rPr sz="2800" spc="-17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800" spc="-13" dirty="0" err="1">
                <a:solidFill>
                  <a:srgbClr val="16365D"/>
                </a:solidFill>
                <a:latin typeface="Calibri"/>
                <a:cs typeface="Calibri"/>
              </a:rPr>
              <a:t>den</a:t>
            </a:r>
            <a:r>
              <a:rPr sz="2800" spc="-56" dirty="0" err="1">
                <a:solidFill>
                  <a:srgbClr val="16365D"/>
                </a:solidFill>
                <a:latin typeface="Calibri"/>
                <a:cs typeface="Calibri"/>
              </a:rPr>
              <a:t>g</a:t>
            </a:r>
            <a:r>
              <a:rPr sz="2800" dirty="0" err="1">
                <a:solidFill>
                  <a:srgbClr val="16365D"/>
                </a:solidFill>
                <a:latin typeface="Calibri"/>
                <a:cs typeface="Calibri"/>
              </a:rPr>
              <a:t>an</a:t>
            </a:r>
            <a:r>
              <a:rPr sz="2800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800" spc="-13" dirty="0" err="1">
                <a:solidFill>
                  <a:srgbClr val="16365D"/>
                </a:solidFill>
                <a:latin typeface="Calibri"/>
                <a:cs typeface="Calibri"/>
              </a:rPr>
              <a:t>memberi</a:t>
            </a:r>
            <a:r>
              <a:rPr sz="2800" spc="-43" dirty="0" err="1">
                <a:solidFill>
                  <a:srgbClr val="16365D"/>
                </a:solidFill>
                <a:latin typeface="Calibri"/>
                <a:cs typeface="Calibri"/>
              </a:rPr>
              <a:t>k</a:t>
            </a:r>
            <a:r>
              <a:rPr sz="2800" dirty="0" err="1">
                <a:solidFill>
                  <a:srgbClr val="16365D"/>
                </a:solidFill>
                <a:latin typeface="Calibri"/>
                <a:cs typeface="Calibri"/>
              </a:rPr>
              <a:t>an</a:t>
            </a:r>
            <a:r>
              <a:rPr sz="2800" spc="-9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800" spc="-4" dirty="0" err="1">
                <a:solidFill>
                  <a:srgbClr val="16365D"/>
                </a:solidFill>
                <a:latin typeface="Calibri"/>
                <a:cs typeface="Calibri"/>
              </a:rPr>
              <a:t>s</a:t>
            </a:r>
            <a:r>
              <a:rPr sz="2800" spc="-13" dirty="0" err="1">
                <a:solidFill>
                  <a:srgbClr val="16365D"/>
                </a:solidFill>
                <a:latin typeface="Calibri"/>
                <a:cs typeface="Calibri"/>
              </a:rPr>
              <a:t>imb</a:t>
            </a:r>
            <a:r>
              <a:rPr sz="2800" spc="-4" dirty="0" err="1">
                <a:solidFill>
                  <a:srgbClr val="16365D"/>
                </a:solidFill>
                <a:latin typeface="Calibri"/>
                <a:cs typeface="Calibri"/>
              </a:rPr>
              <a:t>o</a:t>
            </a:r>
            <a:r>
              <a:rPr sz="2800" dirty="0" err="1">
                <a:solidFill>
                  <a:srgbClr val="16365D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800" dirty="0" err="1">
                <a:solidFill>
                  <a:srgbClr val="16365D"/>
                </a:solidFill>
                <a:latin typeface="Calibri"/>
                <a:cs typeface="Calibri"/>
              </a:rPr>
              <a:t>p</a:t>
            </a:r>
            <a:r>
              <a:rPr sz="2800" spc="-4" dirty="0" err="1">
                <a:solidFill>
                  <a:srgbClr val="16365D"/>
                </a:solidFill>
                <a:latin typeface="Calibri"/>
                <a:cs typeface="Calibri"/>
              </a:rPr>
              <a:t>os</a:t>
            </a:r>
            <a:r>
              <a:rPr sz="2800" spc="-9" dirty="0" err="1">
                <a:solidFill>
                  <a:srgbClr val="16365D"/>
                </a:solidFill>
                <a:latin typeface="Calibri"/>
                <a:cs typeface="Calibri"/>
              </a:rPr>
              <a:t>iti</a:t>
            </a:r>
            <a:r>
              <a:rPr sz="2800" spc="-4" dirty="0" err="1">
                <a:solidFill>
                  <a:srgbClr val="16365D"/>
                </a:solidFill>
                <a:latin typeface="Calibri"/>
                <a:cs typeface="Calibri"/>
              </a:rPr>
              <a:t>f</a:t>
            </a:r>
            <a:r>
              <a:rPr lang="id-ID" sz="2800" spc="-4" dirty="0">
                <a:solidFill>
                  <a:srgbClr val="16365D"/>
                </a:solidFill>
                <a:latin typeface="Calibri"/>
                <a:cs typeface="Calibri"/>
              </a:rPr>
              <a:t> (+) </a:t>
            </a:r>
            <a:r>
              <a:rPr sz="2800" spc="-4" dirty="0">
                <a:solidFill>
                  <a:srgbClr val="16365D"/>
                </a:solidFill>
                <a:latin typeface="Calibri"/>
                <a:cs typeface="Calibri"/>
              </a:rPr>
              <a:t>/</a:t>
            </a:r>
            <a:r>
              <a:rPr lang="id-ID" sz="2800" spc="-4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800" spc="-13" dirty="0" err="1">
                <a:solidFill>
                  <a:srgbClr val="16365D"/>
                </a:solidFill>
                <a:latin typeface="Calibri"/>
                <a:cs typeface="Calibri"/>
              </a:rPr>
              <a:t>ne</a:t>
            </a:r>
            <a:r>
              <a:rPr sz="2800" spc="-56" dirty="0" err="1">
                <a:solidFill>
                  <a:srgbClr val="16365D"/>
                </a:solidFill>
                <a:latin typeface="Calibri"/>
                <a:cs typeface="Calibri"/>
              </a:rPr>
              <a:t>g</a:t>
            </a:r>
            <a:r>
              <a:rPr sz="2800" spc="-21" dirty="0" err="1">
                <a:solidFill>
                  <a:srgbClr val="16365D"/>
                </a:solidFill>
                <a:latin typeface="Calibri"/>
                <a:cs typeface="Calibri"/>
              </a:rPr>
              <a:t>a</a:t>
            </a:r>
            <a:r>
              <a:rPr sz="2800" spc="-9" dirty="0" err="1">
                <a:solidFill>
                  <a:srgbClr val="16365D"/>
                </a:solidFill>
                <a:latin typeface="Calibri"/>
                <a:cs typeface="Calibri"/>
              </a:rPr>
              <a:t>tif</a:t>
            </a:r>
            <a:r>
              <a:rPr lang="id-ID" sz="2800" spc="-9" dirty="0">
                <a:solidFill>
                  <a:srgbClr val="16365D"/>
                </a:solidFill>
                <a:latin typeface="Calibri"/>
                <a:cs typeface="Calibri"/>
              </a:rPr>
              <a:t> (-) / netral (+/-)</a:t>
            </a:r>
            <a:endParaRPr lang="id-ID" sz="2800" dirty="0">
              <a:latin typeface="Calibri"/>
              <a:cs typeface="Calibri"/>
            </a:endParaRPr>
          </a:p>
          <a:p>
            <a:pPr marL="451751" marR="519160" indent="-441422">
              <a:buClr>
                <a:srgbClr val="16365D"/>
              </a:buClr>
              <a:buFont typeface="Calibri"/>
              <a:buAutoNum type="arabicPeriod"/>
              <a:tabLst>
                <a:tab pos="451751" algn="l"/>
              </a:tabLst>
            </a:pPr>
            <a:r>
              <a:rPr lang="id-ID" sz="2800" spc="-30" dirty="0">
                <a:solidFill>
                  <a:srgbClr val="16365D"/>
                </a:solidFill>
                <a:latin typeface="Calibri"/>
                <a:cs typeface="Calibri"/>
              </a:rPr>
              <a:t>Petakan</a:t>
            </a:r>
            <a:r>
              <a:rPr lang="id-ID" sz="2800" spc="-193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800" spc="-13" dirty="0" err="1">
                <a:solidFill>
                  <a:srgbClr val="16365D"/>
                </a:solidFill>
                <a:latin typeface="Calibri"/>
                <a:cs typeface="Calibri"/>
              </a:rPr>
              <a:t>pen</a:t>
            </a:r>
            <a:r>
              <a:rPr sz="2800" spc="-56" dirty="0" err="1">
                <a:solidFill>
                  <a:srgbClr val="16365D"/>
                </a:solidFill>
                <a:latin typeface="Calibri"/>
                <a:cs typeface="Calibri"/>
              </a:rPr>
              <a:t>g</a:t>
            </a:r>
            <a:r>
              <a:rPr sz="2800" spc="-9" dirty="0" err="1">
                <a:solidFill>
                  <a:srgbClr val="16365D"/>
                </a:solidFill>
                <a:latin typeface="Calibri"/>
                <a:cs typeface="Calibri"/>
              </a:rPr>
              <a:t>aruh</a:t>
            </a:r>
            <a:r>
              <a:rPr sz="2800" spc="-9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lang="id-ID" sz="2800" spc="-9" dirty="0">
                <a:solidFill>
                  <a:srgbClr val="16365D"/>
                </a:solidFill>
                <a:latin typeface="Calibri"/>
                <a:cs typeface="Calibri"/>
              </a:rPr>
              <a:t>dan kepentingan </a:t>
            </a:r>
            <a:r>
              <a:rPr sz="2800" spc="-9" dirty="0" err="1">
                <a:solidFill>
                  <a:srgbClr val="16365D"/>
                </a:solidFill>
                <a:latin typeface="Calibri"/>
                <a:cs typeface="Calibri"/>
              </a:rPr>
              <a:t>tiap</a:t>
            </a:r>
            <a:r>
              <a:rPr sz="2800" spc="-9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800" spc="-26" dirty="0">
                <a:solidFill>
                  <a:srgbClr val="16365D"/>
                </a:solidFill>
                <a:latin typeface="Calibri"/>
                <a:cs typeface="Calibri"/>
              </a:rPr>
              <a:t>s</a:t>
            </a:r>
            <a:r>
              <a:rPr sz="2800" spc="-30" dirty="0">
                <a:solidFill>
                  <a:srgbClr val="16365D"/>
                </a:solidFill>
                <a:latin typeface="Calibri"/>
                <a:cs typeface="Calibri"/>
              </a:rPr>
              <a:t>t</a:t>
            </a:r>
            <a:r>
              <a:rPr sz="2800" spc="-13" dirty="0">
                <a:solidFill>
                  <a:srgbClr val="16365D"/>
                </a:solidFill>
                <a:latin typeface="Calibri"/>
                <a:cs typeface="Calibri"/>
              </a:rPr>
              <a:t>a</a:t>
            </a:r>
            <a:r>
              <a:rPr sz="2800" spc="-73" dirty="0">
                <a:solidFill>
                  <a:srgbClr val="16365D"/>
                </a:solidFill>
                <a:latin typeface="Calibri"/>
                <a:cs typeface="Calibri"/>
              </a:rPr>
              <a:t>k</a:t>
            </a:r>
            <a:r>
              <a:rPr sz="2800" spc="-13" dirty="0">
                <a:solidFill>
                  <a:srgbClr val="16365D"/>
                </a:solidFill>
                <a:latin typeface="Calibri"/>
                <a:cs typeface="Calibri"/>
              </a:rPr>
              <a:t>eh</a:t>
            </a:r>
            <a:r>
              <a:rPr sz="2800" spc="-4" dirty="0">
                <a:solidFill>
                  <a:srgbClr val="16365D"/>
                </a:solidFill>
                <a:latin typeface="Calibri"/>
                <a:cs typeface="Calibri"/>
              </a:rPr>
              <a:t>o</a:t>
            </a:r>
            <a:r>
              <a:rPr sz="2800" spc="-9" dirty="0">
                <a:solidFill>
                  <a:srgbClr val="16365D"/>
                </a:solidFill>
                <a:latin typeface="Calibri"/>
                <a:cs typeface="Calibri"/>
              </a:rPr>
              <a:t>lder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471"/>
              </a:lnSpc>
              <a:spcBef>
                <a:spcPts val="22"/>
              </a:spcBef>
              <a:buClr>
                <a:srgbClr val="16365D"/>
              </a:buClr>
              <a:buFont typeface="Calibri"/>
              <a:buAutoNum type="arabicPeriod"/>
            </a:pPr>
            <a:endParaRPr sz="700" dirty="0"/>
          </a:p>
          <a:p>
            <a:pPr marL="451751" indent="-441422">
              <a:buClr>
                <a:srgbClr val="16365D"/>
              </a:buClr>
              <a:buFont typeface="Calibri"/>
              <a:buAutoNum type="arabicPeriod"/>
              <a:tabLst>
                <a:tab pos="451751" algn="l"/>
              </a:tabLst>
            </a:pPr>
            <a:r>
              <a:rPr lang="en-US" sz="2800" spc="-13" dirty="0" err="1">
                <a:solidFill>
                  <a:srgbClr val="16365D"/>
                </a:solidFill>
                <a:latin typeface="Calibri"/>
                <a:cs typeface="Calibri"/>
              </a:rPr>
              <a:t>Petakan</a:t>
            </a:r>
            <a:r>
              <a:rPr lang="en-US" sz="2800" spc="-13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lang="en-US" sz="2800" spc="-13" dirty="0" err="1">
                <a:solidFill>
                  <a:srgbClr val="16365D"/>
                </a:solidFill>
                <a:latin typeface="Calibri"/>
                <a:cs typeface="Calibri"/>
              </a:rPr>
              <a:t>dalam</a:t>
            </a:r>
            <a:r>
              <a:rPr lang="en-US" sz="2800" spc="-13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lang="en-US" sz="2800" spc="-13" dirty="0" err="1">
                <a:solidFill>
                  <a:srgbClr val="16365D"/>
                </a:solidFill>
                <a:latin typeface="Calibri"/>
                <a:cs typeface="Calibri"/>
              </a:rPr>
              <a:t>bentuk</a:t>
            </a:r>
            <a:r>
              <a:rPr lang="en-US" sz="2800" spc="-13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lang="en-US" sz="2800" spc="-13" dirty="0" err="1">
                <a:solidFill>
                  <a:srgbClr val="16365D"/>
                </a:solidFill>
                <a:latin typeface="Calibri"/>
                <a:cs typeface="Calibri"/>
              </a:rPr>
              <a:t>kuadran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2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21453" y="2891603"/>
            <a:ext cx="6724809" cy="18657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429" marR="10872" indent="-293557">
              <a:buClr>
                <a:srgbClr val="16365D"/>
              </a:buClr>
              <a:buFont typeface="Arial"/>
              <a:buChar char="•"/>
              <a:tabLst>
                <a:tab pos="303886" algn="l"/>
              </a:tabLst>
            </a:pPr>
            <a:r>
              <a:rPr lang="id-ID" sz="2740" spc="-68">
                <a:solidFill>
                  <a:srgbClr val="16365D"/>
                </a:solidFill>
                <a:latin typeface="Calibri"/>
                <a:cs typeface="Calibri"/>
              </a:rPr>
              <a:t>Rumuskan pertanyaan yang berkaitan dengan isu dan intervensinya dalam proyek perubahan</a:t>
            </a:r>
            <a:r>
              <a:rPr sz="2740" spc="-9">
                <a:solidFill>
                  <a:srgbClr val="16365D"/>
                </a:solidFill>
                <a:latin typeface="Calibri"/>
                <a:cs typeface="Calibri"/>
              </a:rPr>
              <a:t>:</a:t>
            </a:r>
            <a:endParaRPr sz="2740">
              <a:latin typeface="Calibri"/>
              <a:cs typeface="Calibri"/>
            </a:endParaRPr>
          </a:p>
          <a:p>
            <a:pPr>
              <a:lnSpc>
                <a:spcPts val="856"/>
              </a:lnSpc>
            </a:pPr>
            <a:endParaRPr sz="856"/>
          </a:p>
          <a:p>
            <a:pPr>
              <a:lnSpc>
                <a:spcPts val="856"/>
              </a:lnSpc>
            </a:pPr>
            <a:endParaRPr sz="856"/>
          </a:p>
          <a:p>
            <a:pPr>
              <a:lnSpc>
                <a:spcPts val="856"/>
              </a:lnSpc>
            </a:pPr>
            <a:endParaRPr sz="856"/>
          </a:p>
          <a:p>
            <a:pPr>
              <a:lnSpc>
                <a:spcPts val="856"/>
              </a:lnSpc>
            </a:pPr>
            <a:endParaRPr sz="856"/>
          </a:p>
          <a:p>
            <a:pPr>
              <a:lnSpc>
                <a:spcPts val="1113"/>
              </a:lnSpc>
              <a:spcBef>
                <a:spcPts val="65"/>
              </a:spcBef>
            </a:pPr>
            <a:endParaRPr sz="1113"/>
          </a:p>
          <a:p>
            <a:pPr marL="1006247"/>
            <a:r>
              <a:rPr sz="2740" i="1" dirty="0">
                <a:solidFill>
                  <a:srgbClr val="FF0000"/>
                </a:solidFill>
                <a:latin typeface="Calibri"/>
                <a:cs typeface="Calibri"/>
              </a:rPr>
              <a:t>“S</a:t>
            </a:r>
            <a:r>
              <a:rPr sz="2740" i="1" spc="-4" dirty="0">
                <a:solidFill>
                  <a:srgbClr val="FF0000"/>
                </a:solidFill>
                <a:latin typeface="Calibri"/>
                <a:cs typeface="Calibri"/>
              </a:rPr>
              <a:t>iap</a:t>
            </a:r>
            <a:r>
              <a:rPr sz="2740" i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40" i="1" spc="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40" i="1" spc="-4">
                <a:solidFill>
                  <a:srgbClr val="FF0000"/>
                </a:solidFill>
                <a:latin typeface="Calibri"/>
                <a:cs typeface="Calibri"/>
              </a:rPr>
              <a:t>yan</a:t>
            </a:r>
            <a:r>
              <a:rPr sz="2740" i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740" i="1" spc="13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40" i="1">
                <a:solidFill>
                  <a:srgbClr val="FF0000"/>
                </a:solidFill>
                <a:latin typeface="Calibri"/>
                <a:cs typeface="Calibri"/>
              </a:rPr>
              <a:t>mem</a:t>
            </a:r>
            <a:r>
              <a:rPr sz="2740" i="1" spc="-4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740" i="1" spc="-17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40" i="1" spc="-4">
                <a:solidFill>
                  <a:srgbClr val="FF0000"/>
                </a:solidFill>
                <a:latin typeface="Calibri"/>
                <a:cs typeface="Calibri"/>
              </a:rPr>
              <a:t>nga</a:t>
            </a:r>
            <a:r>
              <a:rPr sz="2740" i="1" spc="-13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40" i="1" spc="-4">
                <a:solidFill>
                  <a:srgbClr val="FF0000"/>
                </a:solidFill>
                <a:latin typeface="Calibri"/>
                <a:cs typeface="Calibri"/>
              </a:rPr>
              <a:t>uh</a:t>
            </a:r>
            <a:r>
              <a:rPr sz="2740" i="1" spc="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lang="en-US" sz="2740" i="1" spc="4">
                <a:solidFill>
                  <a:srgbClr val="FF0000"/>
                </a:solidFill>
                <a:latin typeface="Calibri"/>
                <a:cs typeface="Calibri"/>
              </a:rPr>
              <a:t> dan dipengaruhi dalam ……(kegiatan proyek perubahan)</a:t>
            </a:r>
            <a:r>
              <a:rPr sz="2740" i="1" spc="51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r>
              <a:rPr sz="2740" i="1">
                <a:solidFill>
                  <a:srgbClr val="FF0000"/>
                </a:solidFill>
                <a:latin typeface="Calibri"/>
                <a:cs typeface="Calibri"/>
              </a:rPr>
              <a:t>”</a:t>
            </a:r>
            <a:endParaRPr sz="274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7074" y="1552018"/>
            <a:ext cx="2039732" cy="7600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72"/>
            <a:r>
              <a:rPr sz="4623" i="1" spc="-21" dirty="0">
                <a:solidFill>
                  <a:srgbClr val="FF0000"/>
                </a:solidFill>
                <a:latin typeface="Brush Script MT"/>
                <a:cs typeface="Brush Script MT"/>
              </a:rPr>
              <a:t>Langkah</a:t>
            </a:r>
            <a:r>
              <a:rPr sz="4623" i="1" spc="9" dirty="0">
                <a:solidFill>
                  <a:srgbClr val="FF0000"/>
                </a:solidFill>
                <a:latin typeface="Brush Script MT"/>
                <a:cs typeface="Brush Script MT"/>
              </a:rPr>
              <a:t> </a:t>
            </a:r>
            <a:r>
              <a:rPr sz="4623" i="1" spc="-13" dirty="0">
                <a:solidFill>
                  <a:srgbClr val="FF0000"/>
                </a:solidFill>
                <a:latin typeface="Brush Script MT"/>
                <a:cs typeface="Brush Script MT"/>
              </a:rPr>
              <a:t>1</a:t>
            </a:r>
            <a:endParaRPr sz="4623">
              <a:latin typeface="Brush Script MT"/>
              <a:cs typeface="Brush Script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7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26473" y="2157686"/>
            <a:ext cx="8178442" cy="3358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72" marR="10872"/>
            <a:r>
              <a:rPr lang="en-US" sz="2800" spc="-68" dirty="0" err="1">
                <a:solidFill>
                  <a:srgbClr val="16365D"/>
                </a:solidFill>
                <a:latin typeface="Calibri"/>
                <a:cs typeface="Calibri"/>
              </a:rPr>
              <a:t>Identifikasi</a:t>
            </a:r>
            <a:r>
              <a:rPr lang="en-US" sz="2800" spc="-68" dirty="0">
                <a:solidFill>
                  <a:srgbClr val="16365D"/>
                </a:solidFill>
                <a:latin typeface="Calibri"/>
                <a:cs typeface="Calibri"/>
              </a:rPr>
              <a:t> SH </a:t>
            </a:r>
            <a:r>
              <a:rPr lang="en-US" sz="2800" spc="-68" dirty="0" err="1">
                <a:solidFill>
                  <a:srgbClr val="16365D"/>
                </a:solidFill>
                <a:latin typeface="Calibri"/>
                <a:cs typeface="Calibri"/>
              </a:rPr>
              <a:t>dan</a:t>
            </a:r>
            <a:r>
              <a:rPr lang="en-US" sz="2800" spc="-68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lang="id-ID" sz="2800" spc="-193" dirty="0">
                <a:solidFill>
                  <a:srgbClr val="16365D"/>
                </a:solidFill>
                <a:latin typeface="Calibri"/>
                <a:cs typeface="Calibri"/>
              </a:rPr>
              <a:t>t</a:t>
            </a:r>
            <a:r>
              <a:rPr lang="id-ID" sz="2800" spc="-17" dirty="0">
                <a:solidFill>
                  <a:srgbClr val="16365D"/>
                </a:solidFill>
                <a:latin typeface="Calibri"/>
                <a:cs typeface="Calibri"/>
              </a:rPr>
              <a:t>emp</a:t>
            </a:r>
            <a:r>
              <a:rPr lang="id-ID" sz="2800" spc="-21" dirty="0">
                <a:solidFill>
                  <a:srgbClr val="16365D"/>
                </a:solidFill>
                <a:latin typeface="Calibri"/>
                <a:cs typeface="Calibri"/>
              </a:rPr>
              <a:t>a</a:t>
            </a:r>
            <a:r>
              <a:rPr lang="id-ID" sz="2800" spc="-9" dirty="0">
                <a:solidFill>
                  <a:srgbClr val="16365D"/>
                </a:solidFill>
                <a:latin typeface="Calibri"/>
                <a:cs typeface="Calibri"/>
              </a:rPr>
              <a:t>t</a:t>
            </a:r>
            <a:r>
              <a:rPr lang="id-ID" sz="2800" spc="-43" dirty="0">
                <a:solidFill>
                  <a:srgbClr val="16365D"/>
                </a:solidFill>
                <a:latin typeface="Calibri"/>
                <a:cs typeface="Calibri"/>
              </a:rPr>
              <a:t>k</a:t>
            </a:r>
            <a:r>
              <a:rPr lang="id-ID" sz="2800" dirty="0">
                <a:solidFill>
                  <a:srgbClr val="16365D"/>
                </a:solidFill>
                <a:latin typeface="Calibri"/>
                <a:cs typeface="Calibri"/>
              </a:rPr>
              <a:t>an</a:t>
            </a:r>
            <a:r>
              <a:rPr lang="id-ID" sz="2800" spc="-4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lang="id-ID" sz="2800" spc="-26" dirty="0">
                <a:solidFill>
                  <a:srgbClr val="16365D"/>
                </a:solidFill>
                <a:latin typeface="Calibri"/>
                <a:cs typeface="Calibri"/>
              </a:rPr>
              <a:t>s</a:t>
            </a:r>
            <a:r>
              <a:rPr lang="id-ID" sz="2800" spc="-30" dirty="0">
                <a:solidFill>
                  <a:srgbClr val="16365D"/>
                </a:solidFill>
                <a:latin typeface="Calibri"/>
                <a:cs typeface="Calibri"/>
              </a:rPr>
              <a:t>t</a:t>
            </a:r>
            <a:r>
              <a:rPr lang="id-ID" sz="2800" spc="-13" dirty="0">
                <a:solidFill>
                  <a:srgbClr val="16365D"/>
                </a:solidFill>
                <a:latin typeface="Calibri"/>
                <a:cs typeface="Calibri"/>
              </a:rPr>
              <a:t>a</a:t>
            </a:r>
            <a:r>
              <a:rPr lang="id-ID" sz="2800" spc="-73" dirty="0">
                <a:solidFill>
                  <a:srgbClr val="16365D"/>
                </a:solidFill>
                <a:latin typeface="Calibri"/>
                <a:cs typeface="Calibri"/>
              </a:rPr>
              <a:t>k</a:t>
            </a:r>
            <a:r>
              <a:rPr lang="id-ID" sz="2800" spc="-13" dirty="0">
                <a:solidFill>
                  <a:srgbClr val="16365D"/>
                </a:solidFill>
                <a:latin typeface="Calibri"/>
                <a:cs typeface="Calibri"/>
              </a:rPr>
              <a:t>eh</a:t>
            </a:r>
            <a:r>
              <a:rPr lang="id-ID" sz="2800" spc="-4" dirty="0">
                <a:solidFill>
                  <a:srgbClr val="16365D"/>
                </a:solidFill>
                <a:latin typeface="Calibri"/>
                <a:cs typeface="Calibri"/>
              </a:rPr>
              <a:t>o</a:t>
            </a:r>
            <a:r>
              <a:rPr lang="id-ID" sz="2800" spc="-9" dirty="0">
                <a:solidFill>
                  <a:srgbClr val="16365D"/>
                </a:solidFill>
                <a:latin typeface="Calibri"/>
                <a:cs typeface="Calibri"/>
              </a:rPr>
              <a:t>lde</a:t>
            </a:r>
            <a:r>
              <a:rPr lang="id-ID" sz="2800" spc="-39" dirty="0">
                <a:solidFill>
                  <a:srgbClr val="16365D"/>
                </a:solidFill>
                <a:latin typeface="Calibri"/>
                <a:cs typeface="Calibri"/>
              </a:rPr>
              <a:t>r</a:t>
            </a:r>
            <a:r>
              <a:rPr lang="id-ID" sz="2800" dirty="0">
                <a:solidFill>
                  <a:srgbClr val="16365D"/>
                </a:solidFill>
                <a:latin typeface="Calibri"/>
                <a:cs typeface="Calibri"/>
              </a:rPr>
              <a:t>s</a:t>
            </a:r>
            <a:r>
              <a:rPr lang="id-ID" sz="2800" spc="-17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lang="id-ID" sz="2800" spc="-13" dirty="0">
                <a:solidFill>
                  <a:srgbClr val="16365D"/>
                </a:solidFill>
                <a:latin typeface="Calibri"/>
                <a:cs typeface="Calibri"/>
              </a:rPr>
              <a:t>dalam</a:t>
            </a:r>
            <a:r>
              <a:rPr lang="id-ID" sz="2800" spc="-4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lang="id-ID" sz="2800" spc="-17" dirty="0">
                <a:solidFill>
                  <a:srgbClr val="16365D"/>
                </a:solidFill>
                <a:latin typeface="Calibri"/>
                <a:cs typeface="Calibri"/>
              </a:rPr>
              <a:t>map</a:t>
            </a:r>
            <a:r>
              <a:rPr lang="id-ID" sz="2800" spc="-13" dirty="0">
                <a:solidFill>
                  <a:srgbClr val="16365D"/>
                </a:solidFill>
                <a:latin typeface="Calibri"/>
                <a:cs typeface="Calibri"/>
              </a:rPr>
              <a:t> serta</a:t>
            </a:r>
            <a:r>
              <a:rPr lang="id-ID" sz="2800" spc="4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lang="id-ID" sz="2800" dirty="0">
                <a:solidFill>
                  <a:srgbClr val="16365D"/>
                </a:solidFill>
                <a:latin typeface="Calibri"/>
                <a:cs typeface="Calibri"/>
              </a:rPr>
              <a:t>bu</a:t>
            </a:r>
            <a:r>
              <a:rPr lang="id-ID" sz="2800" spc="-21" dirty="0">
                <a:solidFill>
                  <a:srgbClr val="16365D"/>
                </a:solidFill>
                <a:latin typeface="Calibri"/>
                <a:cs typeface="Calibri"/>
              </a:rPr>
              <a:t>a</a:t>
            </a:r>
            <a:r>
              <a:rPr lang="id-ID" sz="2800" spc="-9" dirty="0">
                <a:solidFill>
                  <a:srgbClr val="16365D"/>
                </a:solidFill>
                <a:latin typeface="Calibri"/>
                <a:cs typeface="Calibri"/>
              </a:rPr>
              <a:t>tlah kelompok </a:t>
            </a:r>
            <a:r>
              <a:rPr lang="id-ID" sz="2800" spc="-43" dirty="0">
                <a:solidFill>
                  <a:srgbClr val="16365D"/>
                </a:solidFill>
                <a:latin typeface="Calibri"/>
                <a:cs typeface="Calibri"/>
              </a:rPr>
              <a:t>k</a:t>
            </a:r>
            <a:r>
              <a:rPr lang="id-ID" sz="2800" spc="-21" dirty="0">
                <a:solidFill>
                  <a:srgbClr val="16365D"/>
                </a:solidFill>
                <a:latin typeface="Calibri"/>
                <a:cs typeface="Calibri"/>
              </a:rPr>
              <a:t>a</a:t>
            </a:r>
            <a:r>
              <a:rPr lang="id-ID" sz="2800" spc="-30" dirty="0">
                <a:solidFill>
                  <a:srgbClr val="16365D"/>
                </a:solidFill>
                <a:latin typeface="Calibri"/>
                <a:cs typeface="Calibri"/>
              </a:rPr>
              <a:t>t</a:t>
            </a:r>
            <a:r>
              <a:rPr lang="id-ID" sz="2800" spc="-13" dirty="0">
                <a:solidFill>
                  <a:srgbClr val="16365D"/>
                </a:solidFill>
                <a:latin typeface="Calibri"/>
                <a:cs typeface="Calibri"/>
              </a:rPr>
              <a:t>e</a:t>
            </a:r>
            <a:r>
              <a:rPr lang="id-ID" sz="2800" spc="-26" dirty="0">
                <a:solidFill>
                  <a:srgbClr val="16365D"/>
                </a:solidFill>
                <a:latin typeface="Calibri"/>
                <a:cs typeface="Calibri"/>
              </a:rPr>
              <a:t>g</a:t>
            </a:r>
            <a:r>
              <a:rPr lang="id-ID" sz="2800" spc="-4" dirty="0">
                <a:solidFill>
                  <a:srgbClr val="16365D"/>
                </a:solidFill>
                <a:latin typeface="Calibri"/>
                <a:cs typeface="Calibri"/>
              </a:rPr>
              <a:t>o</a:t>
            </a:r>
            <a:r>
              <a:rPr lang="id-ID" sz="2800" spc="-9" dirty="0">
                <a:solidFill>
                  <a:srgbClr val="16365D"/>
                </a:solidFill>
                <a:latin typeface="Calibri"/>
                <a:cs typeface="Calibri"/>
              </a:rPr>
              <a:t>r</a:t>
            </a:r>
            <a:r>
              <a:rPr lang="id-ID" sz="2800" spc="4" dirty="0">
                <a:solidFill>
                  <a:srgbClr val="16365D"/>
                </a:solidFill>
                <a:latin typeface="Calibri"/>
                <a:cs typeface="Calibri"/>
              </a:rPr>
              <a:t>i</a:t>
            </a:r>
            <a:r>
              <a:rPr lang="id-ID" sz="2800" spc="-4" dirty="0">
                <a:solidFill>
                  <a:srgbClr val="16365D"/>
                </a:solidFill>
                <a:latin typeface="Calibri"/>
                <a:cs typeface="Calibri"/>
              </a:rPr>
              <a:t>-</a:t>
            </a:r>
            <a:r>
              <a:rPr lang="id-ID" sz="2800" spc="-43" dirty="0">
                <a:solidFill>
                  <a:srgbClr val="16365D"/>
                </a:solidFill>
                <a:latin typeface="Calibri"/>
                <a:cs typeface="Calibri"/>
              </a:rPr>
              <a:t>n</a:t>
            </a:r>
            <a:r>
              <a:rPr lang="id-ID" sz="2800" spc="-39" dirty="0">
                <a:solidFill>
                  <a:srgbClr val="16365D"/>
                </a:solidFill>
                <a:latin typeface="Calibri"/>
                <a:cs typeface="Calibri"/>
              </a:rPr>
              <a:t>y</a:t>
            </a:r>
            <a:r>
              <a:rPr lang="id-ID" sz="2800" dirty="0">
                <a:solidFill>
                  <a:srgbClr val="16365D"/>
                </a:solidFill>
                <a:latin typeface="Calibri"/>
                <a:cs typeface="Calibri"/>
              </a:rPr>
              <a:t>a</a:t>
            </a:r>
            <a:endParaRPr lang="id-ID" sz="2800" dirty="0">
              <a:latin typeface="Calibri"/>
              <a:cs typeface="Calibri"/>
            </a:endParaRPr>
          </a:p>
          <a:p>
            <a:pPr marL="10872" marR="10872"/>
            <a:r>
              <a:rPr lang="id-ID" sz="2800" spc="-68" dirty="0">
                <a:solidFill>
                  <a:srgbClr val="16365D"/>
                </a:solidFill>
                <a:latin typeface="Calibri"/>
                <a:cs typeface="Calibri"/>
              </a:rPr>
              <a:t>Misal: </a:t>
            </a:r>
            <a:r>
              <a:rPr lang="en-US" sz="2800" spc="-68" dirty="0" err="1">
                <a:solidFill>
                  <a:srgbClr val="16365D"/>
                </a:solidFill>
                <a:latin typeface="Calibri"/>
                <a:cs typeface="Calibri"/>
              </a:rPr>
              <a:t>k</a:t>
            </a:r>
            <a:r>
              <a:rPr sz="2800" spc="-17" dirty="0" err="1">
                <a:solidFill>
                  <a:srgbClr val="16365D"/>
                </a:solidFill>
                <a:latin typeface="Calibri"/>
                <a:cs typeface="Calibri"/>
              </a:rPr>
              <a:t>e</a:t>
            </a:r>
            <a:r>
              <a:rPr sz="2800" spc="-13" dirty="0" err="1">
                <a:solidFill>
                  <a:srgbClr val="16365D"/>
                </a:solidFill>
                <a:latin typeface="Calibri"/>
                <a:cs typeface="Calibri"/>
              </a:rPr>
              <a:t>l</a:t>
            </a:r>
            <a:r>
              <a:rPr sz="2800" dirty="0" err="1">
                <a:solidFill>
                  <a:srgbClr val="16365D"/>
                </a:solidFill>
                <a:latin typeface="Calibri"/>
                <a:cs typeface="Calibri"/>
              </a:rPr>
              <a:t>o</a:t>
            </a:r>
            <a:r>
              <a:rPr sz="2800" spc="-4" dirty="0" err="1">
                <a:solidFill>
                  <a:srgbClr val="16365D"/>
                </a:solidFill>
                <a:latin typeface="Calibri"/>
                <a:cs typeface="Calibri"/>
              </a:rPr>
              <a:t>mp</a:t>
            </a:r>
            <a:r>
              <a:rPr sz="2800" dirty="0" err="1">
                <a:solidFill>
                  <a:srgbClr val="16365D"/>
                </a:solidFill>
                <a:latin typeface="Calibri"/>
                <a:cs typeface="Calibri"/>
              </a:rPr>
              <a:t>o</a:t>
            </a:r>
            <a:r>
              <a:rPr sz="2800" spc="-56" dirty="0" err="1">
                <a:solidFill>
                  <a:srgbClr val="16365D"/>
                </a:solidFill>
                <a:latin typeface="Calibri"/>
                <a:cs typeface="Calibri"/>
              </a:rPr>
              <a:t>k</a:t>
            </a:r>
            <a:r>
              <a:rPr sz="2800" spc="26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lang="en-US" sz="2800" spc="26" dirty="0" err="1">
                <a:solidFill>
                  <a:srgbClr val="16365D"/>
                </a:solidFill>
                <a:latin typeface="Calibri"/>
                <a:cs typeface="Calibri"/>
              </a:rPr>
              <a:t>k</a:t>
            </a:r>
            <a:r>
              <a:rPr sz="2800" spc="-21" dirty="0" err="1">
                <a:solidFill>
                  <a:srgbClr val="16365D"/>
                </a:solidFill>
                <a:latin typeface="Calibri"/>
                <a:cs typeface="Calibri"/>
              </a:rPr>
              <a:t>a</a:t>
            </a:r>
            <a:r>
              <a:rPr sz="2800" spc="-47" dirty="0" err="1">
                <a:solidFill>
                  <a:srgbClr val="16365D"/>
                </a:solidFill>
                <a:latin typeface="Calibri"/>
                <a:cs typeface="Calibri"/>
              </a:rPr>
              <a:t>t</a:t>
            </a:r>
            <a:r>
              <a:rPr sz="2800" spc="-17" dirty="0" err="1">
                <a:solidFill>
                  <a:srgbClr val="16365D"/>
                </a:solidFill>
                <a:latin typeface="Calibri"/>
                <a:cs typeface="Calibri"/>
              </a:rPr>
              <a:t>e</a:t>
            </a:r>
            <a:r>
              <a:rPr sz="2800" spc="-30" dirty="0" err="1">
                <a:solidFill>
                  <a:srgbClr val="16365D"/>
                </a:solidFill>
                <a:latin typeface="Calibri"/>
                <a:cs typeface="Calibri"/>
              </a:rPr>
              <a:t>g</a:t>
            </a:r>
            <a:r>
              <a:rPr sz="2800" dirty="0" err="1">
                <a:solidFill>
                  <a:srgbClr val="16365D"/>
                </a:solidFill>
                <a:latin typeface="Calibri"/>
                <a:cs typeface="Calibri"/>
              </a:rPr>
              <a:t>ori</a:t>
            </a:r>
            <a:r>
              <a:rPr sz="2800" spc="-9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800" spc="-4" dirty="0" err="1">
                <a:solidFill>
                  <a:srgbClr val="16365D"/>
                </a:solidFill>
                <a:latin typeface="Calibri"/>
                <a:cs typeface="Calibri"/>
              </a:rPr>
              <a:t>d</a:t>
            </a:r>
            <a:r>
              <a:rPr sz="2800" dirty="0" err="1">
                <a:solidFill>
                  <a:srgbClr val="16365D"/>
                </a:solidFill>
                <a:latin typeface="Calibri"/>
                <a:cs typeface="Calibri"/>
              </a:rPr>
              <a:t>a</a:t>
            </a:r>
            <a:r>
              <a:rPr sz="2800" spc="-4" dirty="0" err="1">
                <a:solidFill>
                  <a:srgbClr val="16365D"/>
                </a:solidFill>
                <a:latin typeface="Calibri"/>
                <a:cs typeface="Calibri"/>
              </a:rPr>
              <a:t>l</a:t>
            </a:r>
            <a:r>
              <a:rPr sz="2800" dirty="0" err="1">
                <a:solidFill>
                  <a:srgbClr val="16365D"/>
                </a:solidFill>
                <a:latin typeface="Calibri"/>
                <a:cs typeface="Calibri"/>
              </a:rPr>
              <a:t>am</a:t>
            </a:r>
            <a:r>
              <a:rPr sz="2800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800" spc="-4" dirty="0">
                <a:solidFill>
                  <a:srgbClr val="16365D"/>
                </a:solidFill>
                <a:latin typeface="Calibri"/>
                <a:cs typeface="Calibri"/>
              </a:rPr>
              <a:t>n</a:t>
            </a:r>
            <a:r>
              <a:rPr sz="2800" spc="-26" dirty="0">
                <a:solidFill>
                  <a:srgbClr val="16365D"/>
                </a:solidFill>
                <a:latin typeface="Calibri"/>
                <a:cs typeface="Calibri"/>
              </a:rPr>
              <a:t>e</a:t>
            </a:r>
            <a:r>
              <a:rPr sz="2800" spc="-13" dirty="0">
                <a:solidFill>
                  <a:srgbClr val="16365D"/>
                </a:solidFill>
                <a:latin typeface="Calibri"/>
                <a:cs typeface="Calibri"/>
              </a:rPr>
              <a:t>t-</a:t>
            </a:r>
            <a:r>
              <a:rPr sz="2800" spc="-30" dirty="0">
                <a:solidFill>
                  <a:srgbClr val="16365D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16365D"/>
                </a:solidFill>
                <a:latin typeface="Calibri"/>
                <a:cs typeface="Calibri"/>
              </a:rPr>
              <a:t>a</a:t>
            </a:r>
            <a:r>
              <a:rPr sz="2800" spc="-4" dirty="0">
                <a:solidFill>
                  <a:srgbClr val="16365D"/>
                </a:solidFill>
                <a:latin typeface="Calibri"/>
                <a:cs typeface="Calibri"/>
              </a:rPr>
              <a:t>p</a:t>
            </a:r>
            <a:r>
              <a:rPr sz="2800" spc="-9" dirty="0">
                <a:solidFill>
                  <a:srgbClr val="16365D"/>
                </a:solidFill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642"/>
              </a:lnSpc>
              <a:spcBef>
                <a:spcPts val="15"/>
              </a:spcBef>
            </a:pPr>
            <a:endParaRPr sz="2800" dirty="0"/>
          </a:p>
          <a:p>
            <a:pPr marL="304429" indent="-293557">
              <a:buClr>
                <a:srgbClr val="16365D"/>
              </a:buClr>
              <a:buFont typeface="Arial"/>
              <a:buChar char="•"/>
              <a:tabLst>
                <a:tab pos="303886" algn="l"/>
              </a:tabLst>
            </a:pPr>
            <a:r>
              <a:rPr lang="id-ID" sz="2800" spc="-68" dirty="0">
                <a:solidFill>
                  <a:srgbClr val="16365D"/>
                </a:solidFill>
                <a:latin typeface="Calibri"/>
                <a:cs typeface="Calibri"/>
              </a:rPr>
              <a:t>Utama</a:t>
            </a:r>
          </a:p>
          <a:p>
            <a:pPr marL="304429" indent="-293557">
              <a:buClr>
                <a:srgbClr val="16365D"/>
              </a:buClr>
              <a:buFont typeface="Arial"/>
              <a:buChar char="•"/>
              <a:tabLst>
                <a:tab pos="303886" algn="l"/>
              </a:tabLst>
            </a:pPr>
            <a:r>
              <a:rPr lang="id-ID" sz="2800" spc="-68" dirty="0">
                <a:solidFill>
                  <a:srgbClr val="16365D"/>
                </a:solidFill>
                <a:latin typeface="Calibri"/>
                <a:cs typeface="Calibri"/>
              </a:rPr>
              <a:t>Primer</a:t>
            </a:r>
          </a:p>
          <a:p>
            <a:pPr marL="304429" indent="-293557">
              <a:buClr>
                <a:srgbClr val="16365D"/>
              </a:buClr>
              <a:buFont typeface="Arial"/>
              <a:buChar char="•"/>
              <a:tabLst>
                <a:tab pos="303886" algn="l"/>
              </a:tabLst>
            </a:pPr>
            <a:r>
              <a:rPr lang="id-ID" sz="2800" spc="-68" dirty="0">
                <a:solidFill>
                  <a:srgbClr val="16365D"/>
                </a:solidFill>
                <a:latin typeface="Calibri"/>
                <a:cs typeface="Calibri"/>
              </a:rPr>
              <a:t>Sekunder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642"/>
              </a:lnSpc>
              <a:spcBef>
                <a:spcPts val="15"/>
              </a:spcBef>
              <a:buClr>
                <a:srgbClr val="16365D"/>
              </a:buClr>
              <a:buFont typeface="Arial"/>
              <a:buChar char="•"/>
            </a:pPr>
            <a:endParaRPr sz="2800" dirty="0"/>
          </a:p>
          <a:p>
            <a:pPr marL="304429" indent="-293557">
              <a:buClr>
                <a:srgbClr val="16365D"/>
              </a:buClr>
              <a:buFont typeface="Arial"/>
              <a:buChar char="•"/>
              <a:tabLst>
                <a:tab pos="303886" algn="l"/>
              </a:tabLst>
            </a:pPr>
            <a:r>
              <a:rPr lang="en-US" sz="2800" spc="-4" dirty="0">
                <a:solidFill>
                  <a:srgbClr val="16365D"/>
                </a:solidFill>
                <a:latin typeface="Calibri"/>
                <a:cs typeface="Calibri"/>
              </a:rPr>
              <a:t>Internal</a:t>
            </a:r>
          </a:p>
          <a:p>
            <a:pPr marL="304429" indent="-293557">
              <a:buClr>
                <a:srgbClr val="16365D"/>
              </a:buClr>
              <a:buFont typeface="Arial"/>
              <a:buChar char="•"/>
              <a:tabLst>
                <a:tab pos="303886" algn="l"/>
              </a:tabLst>
            </a:pPr>
            <a:r>
              <a:rPr lang="en-US" sz="2800" spc="-4" dirty="0" err="1">
                <a:solidFill>
                  <a:srgbClr val="16365D"/>
                </a:solidFill>
                <a:latin typeface="Calibri"/>
                <a:cs typeface="Calibri"/>
              </a:rPr>
              <a:t>Eksternal</a:t>
            </a:r>
            <a:endParaRPr lang="en-US" sz="2800" spc="-4" dirty="0">
              <a:solidFill>
                <a:srgbClr val="16365D"/>
              </a:solidFill>
              <a:latin typeface="Calibri"/>
              <a:cs typeface="Calibri"/>
            </a:endParaRPr>
          </a:p>
          <a:p>
            <a:pPr marL="304429" indent="-293557">
              <a:buClr>
                <a:srgbClr val="16365D"/>
              </a:buClr>
              <a:buFont typeface="Arial"/>
              <a:buChar char="•"/>
              <a:tabLst>
                <a:tab pos="303886" algn="l"/>
              </a:tabLst>
            </a:pPr>
            <a:r>
              <a:rPr lang="en-US" sz="2800" spc="-4" dirty="0" err="1">
                <a:solidFill>
                  <a:srgbClr val="16365D"/>
                </a:solidFill>
                <a:latin typeface="Calibri"/>
                <a:cs typeface="Calibri"/>
              </a:rPr>
              <a:t>dll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7328" y="1052256"/>
            <a:ext cx="2137587" cy="7491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72"/>
            <a:r>
              <a:rPr sz="4623" i="1" spc="-21" dirty="0">
                <a:solidFill>
                  <a:srgbClr val="FF0000"/>
                </a:solidFill>
                <a:latin typeface="Brush Script MT"/>
                <a:cs typeface="Brush Script MT"/>
              </a:rPr>
              <a:t>Langkah</a:t>
            </a:r>
            <a:r>
              <a:rPr sz="4623" i="1" spc="9" dirty="0">
                <a:solidFill>
                  <a:srgbClr val="FF0000"/>
                </a:solidFill>
                <a:latin typeface="Brush Script MT"/>
                <a:cs typeface="Brush Script MT"/>
              </a:rPr>
              <a:t> </a:t>
            </a:r>
            <a:r>
              <a:rPr sz="4623" i="1" spc="-21" dirty="0">
                <a:solidFill>
                  <a:srgbClr val="FF0000"/>
                </a:solidFill>
                <a:latin typeface="Brush Script MT"/>
                <a:cs typeface="Brush Script MT"/>
              </a:rPr>
              <a:t>2</a:t>
            </a:r>
            <a:endParaRPr sz="4623">
              <a:latin typeface="Brush Script MT"/>
              <a:cs typeface="Brush Script M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47730" y="4790941"/>
            <a:ext cx="1970467" cy="150682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0990" y="2007443"/>
            <a:ext cx="4739984" cy="10764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0301" marR="10872" indent="-709972"/>
            <a:r>
              <a:rPr sz="2400" spc="-21" dirty="0">
                <a:latin typeface="Calibri"/>
                <a:cs typeface="Calibri"/>
              </a:rPr>
              <a:t>MENGAITKAN</a:t>
            </a:r>
            <a:r>
              <a:rPr sz="2400" spc="13" dirty="0">
                <a:latin typeface="Calibri"/>
                <a:cs typeface="Calibri"/>
              </a:rPr>
              <a:t> </a:t>
            </a:r>
            <a:r>
              <a:rPr sz="2400" spc="-26" dirty="0" err="1">
                <a:latin typeface="Calibri"/>
                <a:cs typeface="Calibri"/>
              </a:rPr>
              <a:t>H</a:t>
            </a:r>
            <a:r>
              <a:rPr sz="2400" spc="-21" dirty="0" err="1">
                <a:latin typeface="Calibri"/>
                <a:cs typeface="Calibri"/>
              </a:rPr>
              <a:t>UBUNGAN</a:t>
            </a:r>
            <a:r>
              <a:rPr sz="2400" spc="-17" dirty="0">
                <a:latin typeface="Calibri"/>
                <a:cs typeface="Calibri"/>
              </a:rPr>
              <a:t> </a:t>
            </a:r>
            <a:r>
              <a:rPr sz="2400" spc="-17" dirty="0" err="1">
                <a:latin typeface="Calibri"/>
                <a:cs typeface="Calibri"/>
              </a:rPr>
              <a:t>AN</a:t>
            </a:r>
            <a:r>
              <a:rPr sz="2400" spc="-287" dirty="0" err="1">
                <a:latin typeface="Calibri"/>
                <a:cs typeface="Calibri"/>
              </a:rPr>
              <a:t>T</a:t>
            </a:r>
            <a:r>
              <a:rPr sz="2400" spc="-21" dirty="0" err="1">
                <a:latin typeface="Calibri"/>
                <a:cs typeface="Calibri"/>
              </a:rPr>
              <a:t>AR</a:t>
            </a:r>
            <a:r>
              <a:rPr lang="en-US" sz="2400" spc="4" dirty="0">
                <a:latin typeface="Calibri"/>
                <a:cs typeface="Calibri"/>
              </a:rPr>
              <a:t> </a:t>
            </a:r>
            <a:r>
              <a:rPr sz="2400" spc="-39" dirty="0">
                <a:latin typeface="Calibri"/>
                <a:cs typeface="Calibri"/>
              </a:rPr>
              <a:t>S</a:t>
            </a:r>
            <a:r>
              <a:rPr sz="2400" spc="-287" dirty="0">
                <a:latin typeface="Calibri"/>
                <a:cs typeface="Calibri"/>
              </a:rPr>
              <a:t>T</a:t>
            </a:r>
            <a:r>
              <a:rPr sz="2400" spc="-21" dirty="0">
                <a:latin typeface="Calibri"/>
                <a:cs typeface="Calibri"/>
              </a:rPr>
              <a:t>AKE</a:t>
            </a:r>
            <a:r>
              <a:rPr sz="2400" spc="-26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O</a:t>
            </a:r>
            <a:r>
              <a:rPr sz="2400" spc="-21" dirty="0">
                <a:latin typeface="Calibri"/>
                <a:cs typeface="Calibri"/>
              </a:rPr>
              <a:t>LDE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17" dirty="0"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990" y="3201741"/>
            <a:ext cx="3907674" cy="2062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429" marR="10872" indent="-293557">
              <a:buClr>
                <a:srgbClr val="16365D"/>
              </a:buClr>
              <a:buFont typeface="Arial"/>
              <a:buChar char="•"/>
              <a:tabLst>
                <a:tab pos="303886" algn="l"/>
              </a:tabLst>
            </a:pPr>
            <a:r>
              <a:rPr sz="2200" dirty="0">
                <a:solidFill>
                  <a:srgbClr val="16365D"/>
                </a:solidFill>
                <a:latin typeface="Malgun Gothic" pitchFamily="34" charset="-127"/>
                <a:ea typeface="Malgun Gothic" pitchFamily="34" charset="-127"/>
                <a:cs typeface="Calibri"/>
              </a:rPr>
              <a:t>H</a:t>
            </a:r>
            <a:r>
              <a:rPr sz="2200" spc="-4" dirty="0">
                <a:solidFill>
                  <a:srgbClr val="16365D"/>
                </a:solidFill>
                <a:latin typeface="Malgun Gothic" pitchFamily="34" charset="-127"/>
                <a:ea typeface="Malgun Gothic" pitchFamily="34" charset="-127"/>
                <a:cs typeface="Calibri"/>
              </a:rPr>
              <a:t>ubun</a:t>
            </a:r>
            <a:r>
              <a:rPr sz="2200" spc="-60" dirty="0">
                <a:solidFill>
                  <a:srgbClr val="16365D"/>
                </a:solidFill>
                <a:latin typeface="Malgun Gothic" pitchFamily="34" charset="-127"/>
                <a:ea typeface="Malgun Gothic" pitchFamily="34" charset="-127"/>
                <a:cs typeface="Calibri"/>
              </a:rPr>
              <a:t>g</a:t>
            </a:r>
            <a:r>
              <a:rPr sz="2200" dirty="0">
                <a:solidFill>
                  <a:srgbClr val="16365D"/>
                </a:solidFill>
                <a:latin typeface="Malgun Gothic" pitchFamily="34" charset="-127"/>
                <a:ea typeface="Malgun Gothic" pitchFamily="34" charset="-127"/>
                <a:cs typeface="Calibri"/>
              </a:rPr>
              <a:t>an</a:t>
            </a:r>
            <a:r>
              <a:rPr sz="2200" spc="17" dirty="0">
                <a:solidFill>
                  <a:srgbClr val="16365D"/>
                </a:solidFill>
                <a:latin typeface="Malgun Gothic" pitchFamily="34" charset="-127"/>
                <a:ea typeface="Malgun Gothic" pitchFamily="34" charset="-127"/>
                <a:cs typeface="Calibri"/>
              </a:rPr>
              <a:t> </a:t>
            </a:r>
            <a:r>
              <a:rPr sz="2200" spc="-56" dirty="0">
                <a:solidFill>
                  <a:srgbClr val="16365D"/>
                </a:solidFill>
                <a:latin typeface="Malgun Gothic" pitchFamily="34" charset="-127"/>
                <a:ea typeface="Malgun Gothic" pitchFamily="34" charset="-127"/>
                <a:cs typeface="Calibri"/>
              </a:rPr>
              <a:t>f</a:t>
            </a:r>
            <a:r>
              <a:rPr sz="2200" spc="-17" dirty="0">
                <a:solidFill>
                  <a:srgbClr val="16365D"/>
                </a:solidFill>
                <a:latin typeface="Malgun Gothic" pitchFamily="34" charset="-127"/>
                <a:ea typeface="Malgun Gothic" pitchFamily="34" charset="-127"/>
                <a:cs typeface="Calibri"/>
              </a:rPr>
              <a:t>ormal</a:t>
            </a:r>
            <a:r>
              <a:rPr sz="2200" spc="9" dirty="0">
                <a:solidFill>
                  <a:srgbClr val="16365D"/>
                </a:solidFill>
                <a:latin typeface="Malgun Gothic" pitchFamily="34" charset="-127"/>
                <a:ea typeface="Malgun Gothic" pitchFamily="34" charset="-127"/>
                <a:cs typeface="Calibri"/>
              </a:rPr>
              <a:t> </a:t>
            </a:r>
            <a:r>
              <a:rPr lang="en-US" sz="2200" spc="9" dirty="0">
                <a:solidFill>
                  <a:srgbClr val="16365D"/>
                </a:solidFill>
                <a:latin typeface="Malgun Gothic" pitchFamily="34" charset="-127"/>
                <a:ea typeface="Malgun Gothic" pitchFamily="34" charset="-127"/>
                <a:cs typeface="Calibri"/>
              </a:rPr>
              <a:t>VS informal, </a:t>
            </a:r>
            <a:r>
              <a:rPr lang="en-US" sz="2200" spc="9" dirty="0" err="1">
                <a:solidFill>
                  <a:srgbClr val="16365D"/>
                </a:solidFill>
                <a:latin typeface="Malgun Gothic" pitchFamily="34" charset="-127"/>
                <a:ea typeface="Malgun Gothic" pitchFamily="34" charset="-127"/>
                <a:cs typeface="Calibri"/>
              </a:rPr>
              <a:t>atau</a:t>
            </a:r>
            <a:endParaRPr sz="2200" dirty="0">
              <a:latin typeface="Malgun Gothic" pitchFamily="34" charset="-127"/>
              <a:ea typeface="Malgun Gothic" pitchFamily="34" charset="-127"/>
              <a:cs typeface="Calibri"/>
            </a:endParaRPr>
          </a:p>
          <a:p>
            <a:pPr>
              <a:lnSpc>
                <a:spcPts val="599"/>
              </a:lnSpc>
              <a:spcBef>
                <a:spcPts val="17"/>
              </a:spcBef>
              <a:buClr>
                <a:srgbClr val="16365D"/>
              </a:buClr>
              <a:buFont typeface="Arial"/>
              <a:buChar char="•"/>
            </a:pPr>
            <a:endParaRPr sz="2200" dirty="0">
              <a:latin typeface="Malgun Gothic" pitchFamily="34" charset="-127"/>
              <a:ea typeface="Malgun Gothic" pitchFamily="34" charset="-127"/>
            </a:endParaRPr>
          </a:p>
          <a:p>
            <a:pPr marL="304429" marR="381079" indent="-293557">
              <a:buClr>
                <a:srgbClr val="16365D"/>
              </a:buClr>
              <a:buFont typeface="Arial"/>
              <a:buChar char="•"/>
              <a:tabLst>
                <a:tab pos="303886" algn="l"/>
              </a:tabLst>
            </a:pPr>
            <a:r>
              <a:rPr sz="2200" dirty="0" err="1">
                <a:solidFill>
                  <a:srgbClr val="16365D"/>
                </a:solidFill>
                <a:latin typeface="Malgun Gothic" pitchFamily="34" charset="-127"/>
                <a:ea typeface="Malgun Gothic" pitchFamily="34" charset="-127"/>
                <a:cs typeface="Calibri"/>
              </a:rPr>
              <a:t>H</a:t>
            </a:r>
            <a:r>
              <a:rPr sz="2200" spc="-4" dirty="0" err="1">
                <a:solidFill>
                  <a:srgbClr val="16365D"/>
                </a:solidFill>
                <a:latin typeface="Malgun Gothic" pitchFamily="34" charset="-127"/>
                <a:ea typeface="Malgun Gothic" pitchFamily="34" charset="-127"/>
                <a:cs typeface="Calibri"/>
              </a:rPr>
              <a:t>ubun</a:t>
            </a:r>
            <a:r>
              <a:rPr sz="2200" spc="-60" dirty="0" err="1">
                <a:solidFill>
                  <a:srgbClr val="16365D"/>
                </a:solidFill>
                <a:latin typeface="Malgun Gothic" pitchFamily="34" charset="-127"/>
                <a:ea typeface="Malgun Gothic" pitchFamily="34" charset="-127"/>
                <a:cs typeface="Calibri"/>
              </a:rPr>
              <a:t>g</a:t>
            </a:r>
            <a:r>
              <a:rPr sz="2200" dirty="0" err="1">
                <a:solidFill>
                  <a:srgbClr val="16365D"/>
                </a:solidFill>
                <a:latin typeface="Malgun Gothic" pitchFamily="34" charset="-127"/>
                <a:ea typeface="Malgun Gothic" pitchFamily="34" charset="-127"/>
                <a:cs typeface="Calibri"/>
              </a:rPr>
              <a:t>an</a:t>
            </a:r>
            <a:r>
              <a:rPr lang="en-US" sz="2200" dirty="0">
                <a:solidFill>
                  <a:srgbClr val="16365D"/>
                </a:solidFill>
                <a:latin typeface="Malgun Gothic" pitchFamily="34" charset="-127"/>
                <a:ea typeface="Malgun Gothic" pitchFamily="34" charset="-127"/>
                <a:cs typeface="Calibri"/>
              </a:rPr>
              <a:t> </a:t>
            </a:r>
            <a:r>
              <a:rPr lang="en-US" sz="2200" dirty="0" err="1">
                <a:solidFill>
                  <a:srgbClr val="16365D"/>
                </a:solidFill>
                <a:latin typeface="Malgun Gothic" pitchFamily="34" charset="-127"/>
                <a:ea typeface="Malgun Gothic" pitchFamily="34" charset="-127"/>
                <a:cs typeface="Calibri"/>
              </a:rPr>
              <a:t>koordinasi</a:t>
            </a:r>
            <a:r>
              <a:rPr lang="en-US" sz="2200" dirty="0">
                <a:solidFill>
                  <a:srgbClr val="16365D"/>
                </a:solidFill>
                <a:latin typeface="Malgun Gothic" pitchFamily="34" charset="-127"/>
                <a:ea typeface="Malgun Gothic" pitchFamily="34" charset="-127"/>
                <a:cs typeface="Calibri"/>
              </a:rPr>
              <a:t> vertical, </a:t>
            </a:r>
            <a:r>
              <a:rPr lang="en-US" sz="2200" dirty="0" smtClean="0">
                <a:solidFill>
                  <a:srgbClr val="16365D"/>
                </a:solidFill>
                <a:latin typeface="Malgun Gothic" pitchFamily="34" charset="-127"/>
                <a:ea typeface="Malgun Gothic" pitchFamily="34" charset="-127"/>
                <a:cs typeface="Calibri"/>
              </a:rPr>
              <a:t>horizontal</a:t>
            </a:r>
            <a:r>
              <a:rPr lang="id-ID" sz="2200" dirty="0" smtClean="0">
                <a:solidFill>
                  <a:srgbClr val="16365D"/>
                </a:solidFill>
                <a:latin typeface="Malgun Gothic" pitchFamily="34" charset="-127"/>
                <a:ea typeface="Malgun Gothic" pitchFamily="34" charset="-127"/>
                <a:cs typeface="Calibri"/>
              </a:rPr>
              <a:t>, atau</a:t>
            </a:r>
          </a:p>
          <a:p>
            <a:pPr marL="304429" marR="381079" indent="-293557">
              <a:buClr>
                <a:srgbClr val="16365D"/>
              </a:buClr>
              <a:buFont typeface="Arial"/>
              <a:buChar char="•"/>
              <a:tabLst>
                <a:tab pos="303886" algn="l"/>
              </a:tabLst>
            </a:pPr>
            <a:r>
              <a:rPr sz="2200" dirty="0" err="1" smtClean="0">
                <a:latin typeface="Malgun Gothic" pitchFamily="34" charset="-127"/>
                <a:ea typeface="Malgun Gothic" pitchFamily="34" charset="-127"/>
                <a:cs typeface="Calibri"/>
              </a:rPr>
              <a:t>Mempengaruhi</a:t>
            </a:r>
            <a:r>
              <a:rPr sz="2200" dirty="0" smtClean="0">
                <a:latin typeface="Malgun Gothic" pitchFamily="34" charset="-127"/>
                <a:ea typeface="Malgun Gothic" pitchFamily="34" charset="-127"/>
                <a:cs typeface="Calibri"/>
              </a:rPr>
              <a:t> </a:t>
            </a:r>
            <a:r>
              <a:rPr sz="2200" dirty="0" err="1" smtClean="0">
                <a:latin typeface="Malgun Gothic" pitchFamily="34" charset="-127"/>
                <a:ea typeface="Malgun Gothic" pitchFamily="34" charset="-127"/>
                <a:cs typeface="Calibri"/>
              </a:rPr>
              <a:t>dipengaruhi</a:t>
            </a:r>
            <a:r>
              <a:rPr sz="2200" dirty="0" smtClean="0">
                <a:latin typeface="Malgun Gothic" pitchFamily="34" charset="-127"/>
                <a:ea typeface="Malgun Gothic" pitchFamily="34" charset="-127"/>
                <a:cs typeface="Calibri"/>
              </a:rPr>
              <a:t> (</a:t>
            </a:r>
            <a:r>
              <a:rPr sz="2200" dirty="0" err="1" smtClean="0">
                <a:latin typeface="Malgun Gothic" pitchFamily="34" charset="-127"/>
                <a:ea typeface="Malgun Gothic" pitchFamily="34" charset="-127"/>
                <a:cs typeface="Calibri"/>
              </a:rPr>
              <a:t>menggunakan</a:t>
            </a:r>
            <a:r>
              <a:rPr sz="2200" dirty="0" smtClean="0">
                <a:latin typeface="Malgun Gothic" pitchFamily="34" charset="-127"/>
                <a:ea typeface="Malgun Gothic" pitchFamily="34" charset="-127"/>
                <a:cs typeface="Calibri"/>
              </a:rPr>
              <a:t> </a:t>
            </a:r>
            <a:r>
              <a:rPr sz="2200" dirty="0" err="1" smtClean="0">
                <a:latin typeface="Malgun Gothic" pitchFamily="34" charset="-127"/>
                <a:ea typeface="Malgun Gothic" pitchFamily="34" charset="-127"/>
                <a:cs typeface="Calibri"/>
              </a:rPr>
              <a:t>panah</a:t>
            </a:r>
            <a:r>
              <a:rPr sz="2200" dirty="0" smtClean="0">
                <a:latin typeface="Malgun Gothic" pitchFamily="34" charset="-127"/>
                <a:ea typeface="Malgun Gothic" pitchFamily="34" charset="-127"/>
                <a:cs typeface="Calibri"/>
              </a:rPr>
              <a:t> </a:t>
            </a:r>
            <a:r>
              <a:rPr sz="2200" dirty="0" err="1" smtClean="0">
                <a:latin typeface="Malgun Gothic" pitchFamily="34" charset="-127"/>
                <a:ea typeface="Malgun Gothic" pitchFamily="34" charset="-127"/>
                <a:cs typeface="Calibri"/>
              </a:rPr>
              <a:t>satu</a:t>
            </a:r>
            <a:r>
              <a:rPr sz="2200" dirty="0" smtClean="0">
                <a:latin typeface="Malgun Gothic" pitchFamily="34" charset="-127"/>
                <a:ea typeface="Malgun Gothic" pitchFamily="34" charset="-127"/>
                <a:cs typeface="Calibri"/>
              </a:rPr>
              <a:t> </a:t>
            </a:r>
            <a:r>
              <a:rPr sz="2200" dirty="0" err="1" smtClean="0">
                <a:latin typeface="Malgun Gothic" pitchFamily="34" charset="-127"/>
                <a:ea typeface="Malgun Gothic" pitchFamily="34" charset="-127"/>
                <a:cs typeface="Calibri"/>
              </a:rPr>
              <a:t>arah</a:t>
            </a:r>
            <a:r>
              <a:rPr sz="2200" dirty="0" smtClean="0">
                <a:latin typeface="Malgun Gothic" pitchFamily="34" charset="-127"/>
                <a:ea typeface="Malgun Gothic" pitchFamily="34" charset="-127"/>
                <a:cs typeface="Calibri"/>
              </a:rPr>
              <a:t> </a:t>
            </a:r>
            <a:r>
              <a:rPr sz="2200" dirty="0" err="1" smtClean="0">
                <a:latin typeface="Malgun Gothic" pitchFamily="34" charset="-127"/>
                <a:ea typeface="Malgun Gothic" pitchFamily="34" charset="-127"/>
                <a:cs typeface="Calibri"/>
              </a:rPr>
              <a:t>atau</a:t>
            </a:r>
            <a:r>
              <a:rPr sz="2200" dirty="0" smtClean="0">
                <a:latin typeface="Malgun Gothic" pitchFamily="34" charset="-127"/>
                <a:ea typeface="Malgun Gothic" pitchFamily="34" charset="-127"/>
                <a:cs typeface="Calibri"/>
              </a:rPr>
              <a:t> 2 </a:t>
            </a:r>
            <a:r>
              <a:rPr sz="2200" dirty="0" err="1" smtClean="0">
                <a:latin typeface="Malgun Gothic" pitchFamily="34" charset="-127"/>
                <a:ea typeface="Malgun Gothic" pitchFamily="34" charset="-127"/>
                <a:cs typeface="Calibri"/>
              </a:rPr>
              <a:t>arah</a:t>
            </a:r>
            <a:endParaRPr sz="2200" dirty="0">
              <a:latin typeface="Malgun Gothic" pitchFamily="34" charset="-127"/>
              <a:ea typeface="Malgun Gothic" pitchFamily="34" charset="-127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71583" y="2361293"/>
            <a:ext cx="2874325" cy="2837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41"/>
          </a:p>
        </p:txBody>
      </p:sp>
      <p:sp>
        <p:nvSpPr>
          <p:cNvPr id="6" name="object 6"/>
          <p:cNvSpPr txBox="1"/>
          <p:nvPr/>
        </p:nvSpPr>
        <p:spPr>
          <a:xfrm>
            <a:off x="990990" y="1038293"/>
            <a:ext cx="2179990" cy="7600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72"/>
            <a:r>
              <a:rPr sz="4623" i="1" spc="-21" dirty="0">
                <a:solidFill>
                  <a:srgbClr val="FF0000"/>
                </a:solidFill>
                <a:latin typeface="Brush Script MT"/>
                <a:cs typeface="Brush Script MT"/>
              </a:rPr>
              <a:t>Langkah</a:t>
            </a:r>
            <a:r>
              <a:rPr sz="4623" i="1" spc="9" dirty="0">
                <a:solidFill>
                  <a:srgbClr val="FF0000"/>
                </a:solidFill>
                <a:latin typeface="Brush Script MT"/>
                <a:cs typeface="Brush Script MT"/>
              </a:rPr>
              <a:t> </a:t>
            </a:r>
            <a:r>
              <a:rPr sz="4623" i="1" spc="-26" dirty="0">
                <a:solidFill>
                  <a:srgbClr val="FF0000"/>
                </a:solidFill>
                <a:latin typeface="Brush Script MT"/>
                <a:cs typeface="Brush Script MT"/>
              </a:rPr>
              <a:t>3</a:t>
            </a:r>
            <a:endParaRPr sz="4623">
              <a:latin typeface="Brush Script MT"/>
              <a:cs typeface="Brush Script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1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42" y="309093"/>
            <a:ext cx="6267609" cy="41037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3591" algn="r"/>
            <a:r>
              <a:rPr sz="2226" spc="4" dirty="0">
                <a:solidFill>
                  <a:schemeClr val="bg1"/>
                </a:solidFill>
                <a:latin typeface="Calibri"/>
                <a:cs typeface="Calibri"/>
              </a:rPr>
              <a:t>M</a:t>
            </a:r>
            <a:r>
              <a:rPr sz="2226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226" spc="4" dirty="0">
                <a:solidFill>
                  <a:schemeClr val="bg1"/>
                </a:solidFill>
                <a:latin typeface="Calibri"/>
                <a:cs typeface="Calibri"/>
              </a:rPr>
              <a:t>M</a:t>
            </a:r>
            <a:r>
              <a:rPr sz="2226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226" spc="-17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226" spc="-9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226" spc="-13" dirty="0">
                <a:solidFill>
                  <a:schemeClr val="bg1"/>
                </a:solidFill>
                <a:latin typeface="Calibri"/>
                <a:cs typeface="Calibri"/>
              </a:rPr>
              <a:t>K</a:t>
            </a:r>
            <a:r>
              <a:rPr sz="2226" spc="-21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226" spc="-17" dirty="0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sz="2226" spc="-3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26" dirty="0">
                <a:solidFill>
                  <a:schemeClr val="bg1"/>
                </a:solidFill>
                <a:latin typeface="Calibri"/>
                <a:cs typeface="Calibri"/>
              </a:rPr>
              <a:t>POS</a:t>
            </a:r>
            <a:r>
              <a:rPr sz="2226" spc="-9" dirty="0">
                <a:solidFill>
                  <a:schemeClr val="bg1"/>
                </a:solidFill>
                <a:latin typeface="Calibri"/>
                <a:cs typeface="Calibri"/>
              </a:rPr>
              <a:t>ISI</a:t>
            </a:r>
            <a:r>
              <a:rPr sz="2226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26" spc="-26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2226" spc="-9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226" spc="-13" dirty="0">
                <a:solidFill>
                  <a:schemeClr val="bg1"/>
                </a:solidFill>
                <a:latin typeface="Calibri"/>
                <a:cs typeface="Calibri"/>
              </a:rPr>
              <a:t>RI</a:t>
            </a:r>
            <a:r>
              <a:rPr sz="2226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26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226" spc="-9" dirty="0">
                <a:solidFill>
                  <a:schemeClr val="bg1"/>
                </a:solidFill>
                <a:latin typeface="Calibri"/>
                <a:cs typeface="Calibri"/>
              </a:rPr>
              <a:t>IA</a:t>
            </a:r>
            <a:r>
              <a:rPr sz="2226" spc="-13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endParaRPr sz="2226" dirty="0">
              <a:solidFill>
                <a:schemeClr val="bg1"/>
              </a:solidFill>
              <a:latin typeface="Calibri"/>
              <a:cs typeface="Calibri"/>
            </a:endParaRPr>
          </a:p>
          <a:p>
            <a:pPr marR="10872" algn="r"/>
            <a:r>
              <a:rPr sz="2226" spc="-9" dirty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r>
              <a:rPr sz="2226" spc="-17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226" spc="-9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226" spc="-13" dirty="0">
                <a:solidFill>
                  <a:schemeClr val="bg1"/>
                </a:solidFill>
                <a:latin typeface="Calibri"/>
                <a:cs typeface="Calibri"/>
              </a:rPr>
              <a:t>KEHO</a:t>
            </a:r>
            <a:r>
              <a:rPr sz="2226" spc="-4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2226" spc="4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2226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226" spc="-3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226" dirty="0">
                <a:solidFill>
                  <a:schemeClr val="bg1"/>
                </a:solidFill>
                <a:latin typeface="Calibri"/>
                <a:cs typeface="Calibri"/>
              </a:rPr>
              <a:t>S</a:t>
            </a:r>
          </a:p>
          <a:p>
            <a:pPr marL="3614009">
              <a:lnSpc>
                <a:spcPts val="5500"/>
              </a:lnSpc>
            </a:pPr>
            <a:r>
              <a:rPr sz="4623" i="1" spc="-21" dirty="0">
                <a:solidFill>
                  <a:srgbClr val="FF0000"/>
                </a:solidFill>
                <a:latin typeface="Brush Script MT"/>
                <a:cs typeface="Brush Script MT"/>
              </a:rPr>
              <a:t>Langkah</a:t>
            </a:r>
            <a:r>
              <a:rPr sz="4623" i="1" spc="9" dirty="0">
                <a:solidFill>
                  <a:srgbClr val="FF0000"/>
                </a:solidFill>
                <a:latin typeface="Brush Script MT"/>
                <a:cs typeface="Brush Script MT"/>
              </a:rPr>
              <a:t> </a:t>
            </a:r>
            <a:r>
              <a:rPr sz="4623" i="1" spc="-21" dirty="0">
                <a:solidFill>
                  <a:srgbClr val="FF0000"/>
                </a:solidFill>
                <a:latin typeface="Brush Script MT"/>
                <a:cs typeface="Brush Script MT"/>
              </a:rPr>
              <a:t>4</a:t>
            </a:r>
            <a:endParaRPr sz="4623" dirty="0">
              <a:latin typeface="Brush Script MT"/>
              <a:cs typeface="Brush Script MT"/>
            </a:endParaRPr>
          </a:p>
          <a:p>
            <a:pPr>
              <a:lnSpc>
                <a:spcPts val="856"/>
              </a:lnSpc>
            </a:pPr>
            <a:endParaRPr sz="856" dirty="0"/>
          </a:p>
          <a:p>
            <a:pPr>
              <a:lnSpc>
                <a:spcPts val="856"/>
              </a:lnSpc>
            </a:pPr>
            <a:endParaRPr sz="856" dirty="0"/>
          </a:p>
          <a:p>
            <a:pPr>
              <a:lnSpc>
                <a:spcPts val="856"/>
              </a:lnSpc>
            </a:pPr>
            <a:endParaRPr sz="856" dirty="0"/>
          </a:p>
          <a:p>
            <a:pPr>
              <a:lnSpc>
                <a:spcPts val="942"/>
              </a:lnSpc>
              <a:spcBef>
                <a:spcPts val="9"/>
              </a:spcBef>
            </a:pPr>
            <a:endParaRPr sz="942" dirty="0"/>
          </a:p>
          <a:p>
            <a:pPr marL="10872"/>
            <a:r>
              <a:rPr sz="2740" spc="-13" dirty="0">
                <a:solidFill>
                  <a:srgbClr val="16365D"/>
                </a:solidFill>
                <a:latin typeface="Calibri"/>
                <a:cs typeface="Calibri"/>
              </a:rPr>
              <a:t>Je</a:t>
            </a:r>
            <a:r>
              <a:rPr sz="2740" spc="-21" dirty="0">
                <a:solidFill>
                  <a:srgbClr val="16365D"/>
                </a:solidFill>
                <a:latin typeface="Calibri"/>
                <a:cs typeface="Calibri"/>
              </a:rPr>
              <a:t>n</a:t>
            </a:r>
            <a:r>
              <a:rPr sz="2740" spc="-4" dirty="0">
                <a:solidFill>
                  <a:srgbClr val="16365D"/>
                </a:solidFill>
                <a:latin typeface="Calibri"/>
                <a:cs typeface="Calibri"/>
              </a:rPr>
              <a:t>i</a:t>
            </a:r>
            <a:r>
              <a:rPr sz="2740" dirty="0">
                <a:solidFill>
                  <a:srgbClr val="16365D"/>
                </a:solidFill>
                <a:latin typeface="Calibri"/>
                <a:cs typeface="Calibri"/>
              </a:rPr>
              <a:t>s</a:t>
            </a:r>
            <a:r>
              <a:rPr sz="2740" spc="9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740" spc="-68" dirty="0">
                <a:solidFill>
                  <a:srgbClr val="16365D"/>
                </a:solidFill>
                <a:latin typeface="Calibri"/>
                <a:cs typeface="Calibri"/>
              </a:rPr>
              <a:t>P</a:t>
            </a:r>
            <a:r>
              <a:rPr sz="2740" dirty="0">
                <a:solidFill>
                  <a:srgbClr val="16365D"/>
                </a:solidFill>
                <a:latin typeface="Calibri"/>
                <a:cs typeface="Calibri"/>
              </a:rPr>
              <a:t>o</a:t>
            </a:r>
            <a:r>
              <a:rPr sz="2740" spc="-4" dirty="0">
                <a:solidFill>
                  <a:srgbClr val="16365D"/>
                </a:solidFill>
                <a:latin typeface="Calibri"/>
                <a:cs typeface="Calibri"/>
              </a:rPr>
              <a:t>sis</a:t>
            </a:r>
            <a:r>
              <a:rPr sz="2740" dirty="0">
                <a:solidFill>
                  <a:srgbClr val="16365D"/>
                </a:solidFill>
                <a:latin typeface="Calibri"/>
                <a:cs typeface="Calibri"/>
              </a:rPr>
              <a:t>i</a:t>
            </a:r>
            <a:r>
              <a:rPr sz="2740" spc="-9" dirty="0">
                <a:solidFill>
                  <a:srgbClr val="16365D"/>
                </a:solidFill>
                <a:latin typeface="Calibri"/>
                <a:cs typeface="Calibri"/>
              </a:rPr>
              <a:t>:</a:t>
            </a:r>
            <a:endParaRPr sz="2740" dirty="0">
              <a:latin typeface="Calibri"/>
              <a:cs typeface="Calibri"/>
            </a:endParaRPr>
          </a:p>
          <a:p>
            <a:pPr>
              <a:lnSpc>
                <a:spcPts val="642"/>
              </a:lnSpc>
              <a:spcBef>
                <a:spcPts val="15"/>
              </a:spcBef>
            </a:pPr>
            <a:endParaRPr sz="642" dirty="0"/>
          </a:p>
          <a:p>
            <a:pPr marL="304429" indent="-293557">
              <a:buClr>
                <a:srgbClr val="16365D"/>
              </a:buClr>
              <a:buFont typeface="Arial"/>
              <a:buChar char="•"/>
              <a:tabLst>
                <a:tab pos="303886" algn="l"/>
              </a:tabLst>
            </a:pPr>
            <a:r>
              <a:rPr sz="2740" spc="-68" dirty="0">
                <a:solidFill>
                  <a:srgbClr val="16365D"/>
                </a:solidFill>
                <a:latin typeface="Calibri"/>
                <a:cs typeface="Calibri"/>
              </a:rPr>
              <a:t>P</a:t>
            </a:r>
            <a:r>
              <a:rPr sz="2740" dirty="0">
                <a:solidFill>
                  <a:srgbClr val="16365D"/>
                </a:solidFill>
                <a:latin typeface="Calibri"/>
                <a:cs typeface="Calibri"/>
              </a:rPr>
              <a:t>o</a:t>
            </a:r>
            <a:r>
              <a:rPr sz="2740" spc="-4" dirty="0">
                <a:solidFill>
                  <a:srgbClr val="16365D"/>
                </a:solidFill>
                <a:latin typeface="Calibri"/>
                <a:cs typeface="Calibri"/>
              </a:rPr>
              <a:t>si</a:t>
            </a:r>
            <a:r>
              <a:rPr sz="2740" spc="-17" dirty="0">
                <a:solidFill>
                  <a:srgbClr val="16365D"/>
                </a:solidFill>
                <a:latin typeface="Calibri"/>
                <a:cs typeface="Calibri"/>
              </a:rPr>
              <a:t>t</a:t>
            </a:r>
            <a:r>
              <a:rPr sz="2740" spc="-4" dirty="0">
                <a:solidFill>
                  <a:srgbClr val="16365D"/>
                </a:solidFill>
                <a:latin typeface="Calibri"/>
                <a:cs typeface="Calibri"/>
              </a:rPr>
              <a:t>i</a:t>
            </a:r>
            <a:r>
              <a:rPr sz="2740" dirty="0">
                <a:solidFill>
                  <a:srgbClr val="16365D"/>
                </a:solidFill>
                <a:latin typeface="Calibri"/>
                <a:cs typeface="Calibri"/>
              </a:rPr>
              <a:t>f</a:t>
            </a:r>
            <a:r>
              <a:rPr sz="2740" spc="9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740" dirty="0">
                <a:solidFill>
                  <a:srgbClr val="16365D"/>
                </a:solidFill>
                <a:latin typeface="Calibri"/>
                <a:cs typeface="Calibri"/>
              </a:rPr>
              <a:t>(+)</a:t>
            </a:r>
            <a:r>
              <a:rPr sz="2740" spc="4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740" dirty="0">
                <a:solidFill>
                  <a:srgbClr val="16365D"/>
                </a:solidFill>
                <a:latin typeface="Calibri"/>
                <a:cs typeface="Calibri"/>
              </a:rPr>
              <a:t>=</a:t>
            </a:r>
            <a:r>
              <a:rPr sz="2740" spc="9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740" spc="-30" dirty="0">
                <a:solidFill>
                  <a:srgbClr val="16365D"/>
                </a:solidFill>
                <a:latin typeface="Calibri"/>
                <a:cs typeface="Calibri"/>
              </a:rPr>
              <a:t>m</a:t>
            </a:r>
            <a:r>
              <a:rPr sz="2740" dirty="0">
                <a:solidFill>
                  <a:srgbClr val="16365D"/>
                </a:solidFill>
                <a:latin typeface="Calibri"/>
                <a:cs typeface="Calibri"/>
              </a:rPr>
              <a:t>e</a:t>
            </a:r>
            <a:r>
              <a:rPr sz="2740" spc="-4" dirty="0">
                <a:solidFill>
                  <a:srgbClr val="16365D"/>
                </a:solidFill>
                <a:latin typeface="Calibri"/>
                <a:cs typeface="Calibri"/>
              </a:rPr>
              <a:t>ndu</a:t>
            </a:r>
            <a:r>
              <a:rPr sz="2740" spc="-47" dirty="0">
                <a:solidFill>
                  <a:srgbClr val="16365D"/>
                </a:solidFill>
                <a:latin typeface="Calibri"/>
                <a:cs typeface="Calibri"/>
              </a:rPr>
              <a:t>k</a:t>
            </a:r>
            <a:r>
              <a:rPr sz="2740" spc="-4" dirty="0">
                <a:solidFill>
                  <a:srgbClr val="16365D"/>
                </a:solidFill>
                <a:latin typeface="Calibri"/>
                <a:cs typeface="Calibri"/>
              </a:rPr>
              <a:t>un</a:t>
            </a:r>
            <a:r>
              <a:rPr sz="2740" spc="-13" dirty="0">
                <a:solidFill>
                  <a:srgbClr val="16365D"/>
                </a:solidFill>
                <a:latin typeface="Calibri"/>
                <a:cs typeface="Calibri"/>
              </a:rPr>
              <a:t>g</a:t>
            </a:r>
            <a:endParaRPr sz="2740" dirty="0">
              <a:latin typeface="Calibri"/>
              <a:cs typeface="Calibri"/>
            </a:endParaRPr>
          </a:p>
          <a:p>
            <a:pPr>
              <a:lnSpc>
                <a:spcPts val="642"/>
              </a:lnSpc>
              <a:spcBef>
                <a:spcPts val="15"/>
              </a:spcBef>
              <a:buClr>
                <a:srgbClr val="16365D"/>
              </a:buClr>
              <a:buFont typeface="Arial"/>
              <a:buChar char="•"/>
            </a:pPr>
            <a:endParaRPr sz="642" dirty="0"/>
          </a:p>
          <a:p>
            <a:pPr marL="304429" indent="-293557">
              <a:buClr>
                <a:srgbClr val="16365D"/>
              </a:buClr>
              <a:buFont typeface="Arial"/>
              <a:buChar char="•"/>
              <a:tabLst>
                <a:tab pos="303886" algn="l"/>
              </a:tabLst>
            </a:pPr>
            <a:r>
              <a:rPr sz="2740" spc="-26" dirty="0">
                <a:solidFill>
                  <a:srgbClr val="16365D"/>
                </a:solidFill>
                <a:latin typeface="Calibri"/>
                <a:cs typeface="Calibri"/>
              </a:rPr>
              <a:t>N</a:t>
            </a:r>
            <a:r>
              <a:rPr sz="2740" spc="-17" dirty="0">
                <a:solidFill>
                  <a:srgbClr val="16365D"/>
                </a:solidFill>
                <a:latin typeface="Calibri"/>
                <a:cs typeface="Calibri"/>
              </a:rPr>
              <a:t>e</a:t>
            </a:r>
            <a:r>
              <a:rPr sz="2740" spc="-60" dirty="0">
                <a:solidFill>
                  <a:srgbClr val="16365D"/>
                </a:solidFill>
                <a:latin typeface="Calibri"/>
                <a:cs typeface="Calibri"/>
              </a:rPr>
              <a:t>g</a:t>
            </a:r>
            <a:r>
              <a:rPr sz="2740" spc="-21" dirty="0">
                <a:solidFill>
                  <a:srgbClr val="16365D"/>
                </a:solidFill>
                <a:latin typeface="Calibri"/>
                <a:cs typeface="Calibri"/>
              </a:rPr>
              <a:t>a</a:t>
            </a:r>
            <a:r>
              <a:rPr sz="2740" spc="-17" dirty="0">
                <a:solidFill>
                  <a:srgbClr val="16365D"/>
                </a:solidFill>
                <a:latin typeface="Calibri"/>
                <a:cs typeface="Calibri"/>
              </a:rPr>
              <a:t>t</a:t>
            </a:r>
            <a:r>
              <a:rPr sz="2740" spc="-4" dirty="0">
                <a:solidFill>
                  <a:srgbClr val="16365D"/>
                </a:solidFill>
                <a:latin typeface="Calibri"/>
                <a:cs typeface="Calibri"/>
              </a:rPr>
              <a:t>i</a:t>
            </a:r>
            <a:r>
              <a:rPr sz="2740" dirty="0">
                <a:solidFill>
                  <a:srgbClr val="16365D"/>
                </a:solidFill>
                <a:latin typeface="Calibri"/>
                <a:cs typeface="Calibri"/>
              </a:rPr>
              <a:t>f</a:t>
            </a:r>
            <a:r>
              <a:rPr sz="2740" spc="9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740" dirty="0">
                <a:solidFill>
                  <a:srgbClr val="16365D"/>
                </a:solidFill>
                <a:latin typeface="Calibri"/>
                <a:cs typeface="Calibri"/>
              </a:rPr>
              <a:t>(-)</a:t>
            </a:r>
            <a:r>
              <a:rPr sz="2740" spc="-4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740" dirty="0">
                <a:solidFill>
                  <a:srgbClr val="16365D"/>
                </a:solidFill>
                <a:latin typeface="Calibri"/>
                <a:cs typeface="Calibri"/>
              </a:rPr>
              <a:t>=</a:t>
            </a:r>
            <a:r>
              <a:rPr sz="2740" spc="4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740" spc="-30" dirty="0">
                <a:solidFill>
                  <a:srgbClr val="16365D"/>
                </a:solidFill>
                <a:latin typeface="Calibri"/>
                <a:cs typeface="Calibri"/>
              </a:rPr>
              <a:t>m</a:t>
            </a:r>
            <a:r>
              <a:rPr sz="2740" dirty="0">
                <a:solidFill>
                  <a:srgbClr val="16365D"/>
                </a:solidFill>
                <a:latin typeface="Calibri"/>
                <a:cs typeface="Calibri"/>
              </a:rPr>
              <a:t>e</a:t>
            </a:r>
            <a:r>
              <a:rPr sz="2740" spc="-4" dirty="0">
                <a:solidFill>
                  <a:srgbClr val="16365D"/>
                </a:solidFill>
                <a:latin typeface="Calibri"/>
                <a:cs typeface="Calibri"/>
              </a:rPr>
              <a:t>n</a:t>
            </a:r>
            <a:r>
              <a:rPr sz="2740" dirty="0">
                <a:solidFill>
                  <a:srgbClr val="16365D"/>
                </a:solidFill>
                <a:latin typeface="Calibri"/>
                <a:cs typeface="Calibri"/>
              </a:rPr>
              <a:t>e</a:t>
            </a:r>
            <a:r>
              <a:rPr sz="2740" spc="-26" dirty="0">
                <a:solidFill>
                  <a:srgbClr val="16365D"/>
                </a:solidFill>
                <a:latin typeface="Calibri"/>
                <a:cs typeface="Calibri"/>
              </a:rPr>
              <a:t>n</a:t>
            </a:r>
            <a:r>
              <a:rPr sz="2740" spc="-47" dirty="0">
                <a:solidFill>
                  <a:srgbClr val="16365D"/>
                </a:solidFill>
                <a:latin typeface="Calibri"/>
                <a:cs typeface="Calibri"/>
              </a:rPr>
              <a:t>t</a:t>
            </a:r>
            <a:r>
              <a:rPr sz="2740" dirty="0">
                <a:solidFill>
                  <a:srgbClr val="16365D"/>
                </a:solidFill>
                <a:latin typeface="Calibri"/>
                <a:cs typeface="Calibri"/>
              </a:rPr>
              <a:t>a</a:t>
            </a:r>
            <a:r>
              <a:rPr sz="2740" spc="-4" dirty="0">
                <a:solidFill>
                  <a:srgbClr val="16365D"/>
                </a:solidFill>
                <a:latin typeface="Calibri"/>
                <a:cs typeface="Calibri"/>
              </a:rPr>
              <a:t>n</a:t>
            </a:r>
            <a:r>
              <a:rPr sz="2740" spc="-13" dirty="0">
                <a:solidFill>
                  <a:srgbClr val="16365D"/>
                </a:solidFill>
                <a:latin typeface="Calibri"/>
                <a:cs typeface="Calibri"/>
              </a:rPr>
              <a:t>g</a:t>
            </a:r>
            <a:endParaRPr sz="2740" dirty="0">
              <a:latin typeface="Calibri"/>
              <a:cs typeface="Calibri"/>
            </a:endParaRPr>
          </a:p>
          <a:p>
            <a:pPr>
              <a:lnSpc>
                <a:spcPts val="642"/>
              </a:lnSpc>
              <a:spcBef>
                <a:spcPts val="15"/>
              </a:spcBef>
              <a:buClr>
                <a:srgbClr val="16365D"/>
              </a:buClr>
              <a:buFont typeface="Arial"/>
              <a:buChar char="•"/>
            </a:pPr>
            <a:endParaRPr sz="642" dirty="0"/>
          </a:p>
          <a:p>
            <a:pPr marL="304429" indent="-293557">
              <a:buClr>
                <a:srgbClr val="16365D"/>
              </a:buClr>
              <a:buFont typeface="Arial"/>
              <a:buChar char="•"/>
              <a:tabLst>
                <a:tab pos="303886" algn="l"/>
              </a:tabLst>
            </a:pPr>
            <a:r>
              <a:rPr sz="2740" spc="-26" dirty="0">
                <a:solidFill>
                  <a:srgbClr val="16365D"/>
                </a:solidFill>
                <a:latin typeface="Calibri"/>
                <a:cs typeface="Calibri"/>
              </a:rPr>
              <a:t>Ne</a:t>
            </a:r>
            <a:r>
              <a:rPr sz="2740" spc="-17" dirty="0">
                <a:solidFill>
                  <a:srgbClr val="16365D"/>
                </a:solidFill>
                <a:latin typeface="Calibri"/>
                <a:cs typeface="Calibri"/>
              </a:rPr>
              <a:t>t</a:t>
            </a:r>
            <a:r>
              <a:rPr sz="2740" spc="-68" dirty="0">
                <a:solidFill>
                  <a:srgbClr val="16365D"/>
                </a:solidFill>
                <a:latin typeface="Calibri"/>
                <a:cs typeface="Calibri"/>
              </a:rPr>
              <a:t>r</a:t>
            </a:r>
            <a:r>
              <a:rPr sz="2740" dirty="0">
                <a:solidFill>
                  <a:srgbClr val="16365D"/>
                </a:solidFill>
                <a:latin typeface="Calibri"/>
                <a:cs typeface="Calibri"/>
              </a:rPr>
              <a:t>al (+/-)</a:t>
            </a:r>
            <a:endParaRPr sz="2740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0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10" y="381000"/>
            <a:ext cx="6859787" cy="79459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IT’S About Me….</a:t>
            </a:r>
            <a:endParaRPr lang="id-ID" sz="4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434921"/>
            <a:ext cx="7544693" cy="5029199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Jimmy </a:t>
            </a:r>
            <a:r>
              <a:rPr lang="en-US" sz="2000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Ludin</a:t>
            </a: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, SST., </a:t>
            </a:r>
            <a:r>
              <a:rPr lang="en-US" sz="2000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M.Si</a:t>
            </a:r>
            <a:endParaRPr lang="en-US" sz="20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algn="r"/>
            <a:r>
              <a:rPr lang="id-ID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Lahir di Pekanbaru</a:t>
            </a:r>
            <a:endParaRPr lang="en-US" sz="20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algn="r"/>
            <a:r>
              <a:rPr lang="en-US" sz="2000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Statistika</a:t>
            </a: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Ekonomi</a:t>
            </a: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STIS (1996 – 2001)</a:t>
            </a:r>
            <a:endParaRPr lang="id-ID" sz="20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algn="r"/>
            <a:r>
              <a:rPr lang="en-US" sz="2000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Menikah</a:t>
            </a: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(Feb 2002)</a:t>
            </a:r>
          </a:p>
          <a:p>
            <a:pPr algn="r"/>
            <a:r>
              <a:rPr lang="id-ID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BPS Provinsi Papua (</a:t>
            </a: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Feb </a:t>
            </a:r>
            <a:r>
              <a:rPr lang="id-ID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200</a:t>
            </a: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2</a:t>
            </a:r>
            <a:r>
              <a:rPr lang="id-ID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– </a:t>
            </a: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Mar </a:t>
            </a:r>
            <a:r>
              <a:rPr lang="id-ID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2008)</a:t>
            </a:r>
          </a:p>
          <a:p>
            <a:pPr algn="r"/>
            <a:r>
              <a:rPr lang="en-US" sz="2000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Anak</a:t>
            </a: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3 (2003, 2006, 2012)</a:t>
            </a:r>
          </a:p>
          <a:p>
            <a:pPr algn="r"/>
            <a:r>
              <a:rPr lang="id-ID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Pusdiklat BPS (</a:t>
            </a: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Apr </a:t>
            </a:r>
            <a:r>
              <a:rPr lang="id-ID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2008)</a:t>
            </a:r>
          </a:p>
          <a:p>
            <a:pPr algn="r"/>
            <a:r>
              <a:rPr lang="en-US" sz="2000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Rumah</a:t>
            </a:r>
            <a:r>
              <a:rPr lang="id-ID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di Depok (</a:t>
            </a: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Apr </a:t>
            </a:r>
            <a:r>
              <a:rPr lang="id-ID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2008)</a:t>
            </a:r>
          </a:p>
          <a:p>
            <a:pPr algn="r"/>
            <a:r>
              <a:rPr lang="id-ID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Magister Statistika Komputasi ITS (</a:t>
            </a: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2009 – </a:t>
            </a:r>
            <a:r>
              <a:rPr lang="id-ID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2011)</a:t>
            </a:r>
          </a:p>
          <a:p>
            <a:pPr algn="r"/>
            <a:r>
              <a:rPr lang="id-ID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Widyaiswara </a:t>
            </a:r>
            <a:r>
              <a:rPr lang="en-US" sz="2000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(</a:t>
            </a: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Mei 2012)</a:t>
            </a:r>
            <a:endParaRPr lang="id-ID" sz="20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algn="r"/>
            <a:r>
              <a:rPr lang="id-ID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Email : jimmy.ludin@bps.go.id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0141E-0B77-4B81-8CEC-62C2A22E34A2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313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57200" y="2036619"/>
            <a:ext cx="3668908" cy="3240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41"/>
          </a:p>
        </p:txBody>
      </p:sp>
      <p:sp>
        <p:nvSpPr>
          <p:cNvPr id="5" name="object 5"/>
          <p:cNvSpPr txBox="1"/>
          <p:nvPr/>
        </p:nvSpPr>
        <p:spPr>
          <a:xfrm>
            <a:off x="5472544" y="1303189"/>
            <a:ext cx="2398971" cy="7334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72" marR="122859"/>
            <a:r>
              <a:rPr lang="id-ID" sz="4400" i="1" spc="-21">
                <a:solidFill>
                  <a:srgbClr val="FF0000"/>
                </a:solidFill>
                <a:latin typeface="Brush Script MT"/>
                <a:cs typeface="Brush Script MT"/>
              </a:rPr>
              <a:t>Langkah</a:t>
            </a:r>
            <a:r>
              <a:rPr lang="id-ID" sz="4400" i="1" spc="9">
                <a:solidFill>
                  <a:srgbClr val="FF0000"/>
                </a:solidFill>
                <a:latin typeface="Brush Script MT"/>
                <a:cs typeface="Brush Script MT"/>
              </a:rPr>
              <a:t> </a:t>
            </a:r>
            <a:r>
              <a:rPr lang="id-ID" sz="4400" i="1" spc="-21">
                <a:solidFill>
                  <a:srgbClr val="FF0000"/>
                </a:solidFill>
                <a:latin typeface="Brush Script MT"/>
                <a:cs typeface="Brush Script MT"/>
              </a:rPr>
              <a:t>5</a:t>
            </a:r>
            <a:endParaRPr lang="id-ID" sz="4400">
              <a:latin typeface="Brush Script MT"/>
              <a:cs typeface="Brush Script MT"/>
            </a:endParaRPr>
          </a:p>
          <a:p>
            <a:pPr marL="10872" marR="122859"/>
            <a:endParaRPr lang="id-ID" sz="2397" spc="-13">
              <a:latin typeface="Calibri"/>
              <a:cs typeface="Calibri"/>
            </a:endParaRPr>
          </a:p>
          <a:p>
            <a:pPr>
              <a:lnSpc>
                <a:spcPts val="856"/>
              </a:lnSpc>
            </a:pPr>
            <a:endParaRPr sz="856" dirty="0"/>
          </a:p>
        </p:txBody>
      </p:sp>
      <p:sp>
        <p:nvSpPr>
          <p:cNvPr id="6" name="object 6"/>
          <p:cNvSpPr txBox="1"/>
          <p:nvPr/>
        </p:nvSpPr>
        <p:spPr>
          <a:xfrm>
            <a:off x="4447309" y="2168908"/>
            <a:ext cx="4406405" cy="34837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72" marR="10872"/>
            <a:r>
              <a:rPr lang="id-ID" sz="2800" spc="-193" dirty="0">
                <a:solidFill>
                  <a:srgbClr val="16365D"/>
                </a:solidFill>
                <a:latin typeface="Calibri"/>
                <a:cs typeface="Calibri"/>
              </a:rPr>
              <a:t>Petakan </a:t>
            </a:r>
            <a:r>
              <a:rPr lang="id-ID" sz="2800" spc="-13" dirty="0">
                <a:solidFill>
                  <a:srgbClr val="16365D"/>
                </a:solidFill>
                <a:latin typeface="Calibri"/>
                <a:cs typeface="Calibri"/>
              </a:rPr>
              <a:t>pen</a:t>
            </a:r>
            <a:r>
              <a:rPr lang="id-ID" sz="2800" spc="-56" dirty="0">
                <a:solidFill>
                  <a:srgbClr val="16365D"/>
                </a:solidFill>
                <a:latin typeface="Calibri"/>
                <a:cs typeface="Calibri"/>
              </a:rPr>
              <a:t>g</a:t>
            </a:r>
            <a:r>
              <a:rPr lang="id-ID" sz="2800" spc="-9" dirty="0">
                <a:solidFill>
                  <a:srgbClr val="16365D"/>
                </a:solidFill>
                <a:latin typeface="Calibri"/>
                <a:cs typeface="Calibri"/>
              </a:rPr>
              <a:t>aruh dan kepentingan tiap </a:t>
            </a:r>
            <a:r>
              <a:rPr lang="id-ID" sz="2800" spc="-26" dirty="0">
                <a:solidFill>
                  <a:srgbClr val="16365D"/>
                </a:solidFill>
                <a:latin typeface="Calibri"/>
                <a:cs typeface="Calibri"/>
              </a:rPr>
              <a:t>s</a:t>
            </a:r>
            <a:r>
              <a:rPr lang="id-ID" sz="2800" spc="-30" dirty="0">
                <a:solidFill>
                  <a:srgbClr val="16365D"/>
                </a:solidFill>
                <a:latin typeface="Calibri"/>
                <a:cs typeface="Calibri"/>
              </a:rPr>
              <a:t>t</a:t>
            </a:r>
            <a:r>
              <a:rPr lang="id-ID" sz="2800" spc="-13" dirty="0">
                <a:solidFill>
                  <a:srgbClr val="16365D"/>
                </a:solidFill>
                <a:latin typeface="Calibri"/>
                <a:cs typeface="Calibri"/>
              </a:rPr>
              <a:t>a</a:t>
            </a:r>
            <a:r>
              <a:rPr lang="id-ID" sz="2800" spc="-73" dirty="0">
                <a:solidFill>
                  <a:srgbClr val="16365D"/>
                </a:solidFill>
                <a:latin typeface="Calibri"/>
                <a:cs typeface="Calibri"/>
              </a:rPr>
              <a:t>k</a:t>
            </a:r>
            <a:r>
              <a:rPr lang="id-ID" sz="2800" spc="-13" dirty="0">
                <a:solidFill>
                  <a:srgbClr val="16365D"/>
                </a:solidFill>
                <a:latin typeface="Calibri"/>
                <a:cs typeface="Calibri"/>
              </a:rPr>
              <a:t>eh</a:t>
            </a:r>
            <a:r>
              <a:rPr lang="id-ID" sz="2800" spc="-4" dirty="0">
                <a:solidFill>
                  <a:srgbClr val="16365D"/>
                </a:solidFill>
                <a:latin typeface="Calibri"/>
                <a:cs typeface="Calibri"/>
              </a:rPr>
              <a:t>o</a:t>
            </a:r>
            <a:r>
              <a:rPr lang="id-ID" sz="2800" spc="-9" dirty="0">
                <a:solidFill>
                  <a:srgbClr val="16365D"/>
                </a:solidFill>
                <a:latin typeface="Calibri"/>
                <a:cs typeface="Calibri"/>
              </a:rPr>
              <a:t>lder</a:t>
            </a:r>
          </a:p>
          <a:p>
            <a:pPr marL="10872" marR="10872"/>
            <a:endParaRPr lang="id-ID" sz="2800" dirty="0">
              <a:latin typeface="Calibri"/>
              <a:cs typeface="Calibri"/>
            </a:endParaRPr>
          </a:p>
          <a:p>
            <a:pPr marL="10872" marR="10872"/>
            <a:r>
              <a:rPr sz="2400" spc="-13" dirty="0">
                <a:solidFill>
                  <a:srgbClr val="16365D"/>
                </a:solidFill>
                <a:latin typeface="Calibri"/>
                <a:cs typeface="Calibri"/>
              </a:rPr>
              <a:t>Makin</a:t>
            </a:r>
            <a:r>
              <a:rPr sz="2400" spc="-4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400" spc="-13" dirty="0">
                <a:solidFill>
                  <a:srgbClr val="16365D"/>
                </a:solidFill>
                <a:latin typeface="Calibri"/>
                <a:cs typeface="Calibri"/>
              </a:rPr>
              <a:t>be</a:t>
            </a:r>
            <a:r>
              <a:rPr sz="2400" spc="-4" dirty="0">
                <a:solidFill>
                  <a:srgbClr val="16365D"/>
                </a:solidFill>
                <a:latin typeface="Calibri"/>
                <a:cs typeface="Calibri"/>
              </a:rPr>
              <a:t>s</a:t>
            </a:r>
            <a:r>
              <a:rPr sz="2400" spc="-9" dirty="0">
                <a:solidFill>
                  <a:srgbClr val="16365D"/>
                </a:solidFill>
                <a:latin typeface="Calibri"/>
                <a:cs typeface="Calibri"/>
              </a:rPr>
              <a:t>ar</a:t>
            </a:r>
            <a:r>
              <a:rPr sz="2400" spc="4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400" spc="-13" dirty="0">
                <a:solidFill>
                  <a:srgbClr val="16365D"/>
                </a:solidFill>
                <a:latin typeface="Calibri"/>
                <a:cs typeface="Calibri"/>
              </a:rPr>
              <a:t>pen</a:t>
            </a:r>
            <a:r>
              <a:rPr sz="2400" spc="-56" dirty="0">
                <a:solidFill>
                  <a:srgbClr val="16365D"/>
                </a:solidFill>
                <a:latin typeface="Calibri"/>
                <a:cs typeface="Calibri"/>
              </a:rPr>
              <a:t>g</a:t>
            </a:r>
            <a:r>
              <a:rPr sz="2400" spc="-9" dirty="0">
                <a:solidFill>
                  <a:srgbClr val="16365D"/>
                </a:solidFill>
                <a:latin typeface="Calibri"/>
                <a:cs typeface="Calibri"/>
              </a:rPr>
              <a:t>aruh</a:t>
            </a:r>
            <a:r>
              <a:rPr sz="2400" spc="-43" dirty="0">
                <a:solidFill>
                  <a:srgbClr val="16365D"/>
                </a:solidFill>
                <a:latin typeface="Calibri"/>
                <a:cs typeface="Calibri"/>
              </a:rPr>
              <a:t>n</a:t>
            </a:r>
            <a:r>
              <a:rPr sz="2400" spc="-39" dirty="0">
                <a:solidFill>
                  <a:srgbClr val="16365D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16365D"/>
                </a:solidFill>
                <a:latin typeface="Calibri"/>
                <a:cs typeface="Calibri"/>
              </a:rPr>
              <a:t>a </a:t>
            </a:r>
            <a:r>
              <a:rPr sz="2400" spc="-17" dirty="0">
                <a:solidFill>
                  <a:srgbClr val="16365D"/>
                </a:solidFill>
                <a:latin typeface="Calibri"/>
                <a:cs typeface="Calibri"/>
              </a:rPr>
              <a:t>ma</a:t>
            </a:r>
            <a:r>
              <a:rPr sz="2400" spc="-43" dirty="0">
                <a:solidFill>
                  <a:srgbClr val="16365D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16365D"/>
                </a:solidFill>
                <a:latin typeface="Calibri"/>
                <a:cs typeface="Calibri"/>
              </a:rPr>
              <a:t>a</a:t>
            </a:r>
            <a:r>
              <a:rPr sz="2400" spc="-17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400" spc="-13" dirty="0">
                <a:solidFill>
                  <a:srgbClr val="16365D"/>
                </a:solidFill>
                <a:latin typeface="Calibri"/>
                <a:cs typeface="Calibri"/>
              </a:rPr>
              <a:t>makin</a:t>
            </a:r>
            <a:r>
              <a:rPr sz="2400" spc="-4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400" spc="-9" dirty="0" err="1">
                <a:solidFill>
                  <a:srgbClr val="16365D"/>
                </a:solidFill>
                <a:latin typeface="Calibri"/>
                <a:cs typeface="Calibri"/>
              </a:rPr>
              <a:t>tin</a:t>
            </a:r>
            <a:r>
              <a:rPr sz="2400" spc="4" dirty="0" err="1">
                <a:solidFill>
                  <a:srgbClr val="16365D"/>
                </a:solidFill>
                <a:latin typeface="Calibri"/>
                <a:cs typeface="Calibri"/>
              </a:rPr>
              <a:t>g</a:t>
            </a:r>
            <a:r>
              <a:rPr sz="2400" spc="-9" dirty="0" err="1">
                <a:solidFill>
                  <a:srgbClr val="16365D"/>
                </a:solidFill>
                <a:latin typeface="Calibri"/>
                <a:cs typeface="Calibri"/>
              </a:rPr>
              <a:t>gi</a:t>
            </a:r>
            <a:r>
              <a:rPr sz="2400" spc="-17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lang="id-ID" sz="2400" spc="-30" dirty="0">
                <a:solidFill>
                  <a:srgbClr val="16365D"/>
                </a:solidFill>
                <a:latin typeface="Calibri"/>
                <a:cs typeface="Calibri"/>
              </a:rPr>
              <a:t>tandanya</a:t>
            </a:r>
            <a:r>
              <a:rPr sz="2400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sz="2400" spc="-9" dirty="0">
                <a:solidFill>
                  <a:srgbClr val="16365D"/>
                </a:solidFill>
                <a:latin typeface="Calibri"/>
                <a:cs typeface="Calibri"/>
              </a:rPr>
              <a:t>: </a:t>
            </a:r>
            <a:endParaRPr lang="id-ID" sz="2400" spc="-9" dirty="0">
              <a:solidFill>
                <a:srgbClr val="16365D"/>
              </a:solidFill>
              <a:latin typeface="Calibri"/>
              <a:cs typeface="Calibri"/>
            </a:endParaRPr>
          </a:p>
          <a:p>
            <a:pPr marL="10872" marR="10872"/>
            <a:endParaRPr lang="id-ID" sz="2400" spc="-39" dirty="0">
              <a:solidFill>
                <a:srgbClr val="16365D"/>
              </a:solidFill>
              <a:latin typeface="Calibri"/>
              <a:cs typeface="Calibri"/>
            </a:endParaRPr>
          </a:p>
          <a:p>
            <a:pPr marL="10872" marR="10872"/>
            <a:r>
              <a:rPr sz="2400" spc="-39" dirty="0" err="1">
                <a:solidFill>
                  <a:srgbClr val="16365D"/>
                </a:solidFill>
                <a:latin typeface="Calibri"/>
                <a:cs typeface="Calibri"/>
              </a:rPr>
              <a:t>R</a:t>
            </a:r>
            <a:r>
              <a:rPr sz="2400" spc="-13" dirty="0" err="1">
                <a:solidFill>
                  <a:srgbClr val="16365D"/>
                </a:solidFill>
                <a:latin typeface="Calibri"/>
                <a:cs typeface="Calibri"/>
              </a:rPr>
              <a:t>endah</a:t>
            </a:r>
            <a:r>
              <a:rPr sz="2400" spc="-9" dirty="0">
                <a:solidFill>
                  <a:srgbClr val="16365D"/>
                </a:solidFill>
                <a:latin typeface="Calibri"/>
                <a:cs typeface="Calibri"/>
              </a:rPr>
              <a:t> : </a:t>
            </a:r>
            <a:r>
              <a:rPr sz="2400" spc="-13" dirty="0">
                <a:solidFill>
                  <a:srgbClr val="16365D"/>
                </a:solidFill>
                <a:latin typeface="Calibri"/>
                <a:cs typeface="Calibri"/>
              </a:rPr>
              <a:t>1</a:t>
            </a:r>
            <a:r>
              <a:rPr sz="2400" spc="-4" dirty="0">
                <a:solidFill>
                  <a:srgbClr val="16365D"/>
                </a:solidFill>
                <a:latin typeface="Calibri"/>
                <a:cs typeface="Calibri"/>
              </a:rPr>
              <a:t>-</a:t>
            </a:r>
            <a:r>
              <a:rPr sz="2400" spc="-13" dirty="0">
                <a:solidFill>
                  <a:srgbClr val="16365D"/>
                </a:solidFill>
                <a:latin typeface="Calibri"/>
                <a:cs typeface="Calibri"/>
              </a:rPr>
              <a:t>2</a:t>
            </a:r>
            <a:endParaRPr sz="2400" dirty="0">
              <a:latin typeface="Calibri"/>
              <a:cs typeface="Calibri"/>
            </a:endParaRPr>
          </a:p>
          <a:p>
            <a:pPr marL="10872">
              <a:tabLst>
                <a:tab pos="818153" algn="l"/>
              </a:tabLst>
            </a:pPr>
            <a:r>
              <a:rPr sz="2400" spc="-4" dirty="0" err="1">
                <a:solidFill>
                  <a:srgbClr val="16365D"/>
                </a:solidFill>
                <a:latin typeface="Calibri"/>
                <a:cs typeface="Calibri"/>
              </a:rPr>
              <a:t>T</a:t>
            </a:r>
            <a:r>
              <a:rPr sz="2400" spc="-9" dirty="0" err="1">
                <a:solidFill>
                  <a:srgbClr val="16365D"/>
                </a:solidFill>
                <a:latin typeface="Calibri"/>
                <a:cs typeface="Calibri"/>
              </a:rPr>
              <a:t>in</a:t>
            </a:r>
            <a:r>
              <a:rPr sz="2400" spc="4" dirty="0" err="1">
                <a:solidFill>
                  <a:srgbClr val="16365D"/>
                </a:solidFill>
                <a:latin typeface="Calibri"/>
                <a:cs typeface="Calibri"/>
              </a:rPr>
              <a:t>g</a:t>
            </a:r>
            <a:r>
              <a:rPr sz="2400" spc="-9" dirty="0" err="1">
                <a:solidFill>
                  <a:srgbClr val="16365D"/>
                </a:solidFill>
                <a:latin typeface="Calibri"/>
                <a:cs typeface="Calibri"/>
              </a:rPr>
              <a:t>gi</a:t>
            </a:r>
            <a:r>
              <a:rPr sz="2400" spc="-9" dirty="0">
                <a:solidFill>
                  <a:srgbClr val="16365D"/>
                </a:solidFill>
                <a:latin typeface="Calibri"/>
                <a:cs typeface="Calibri"/>
              </a:rPr>
              <a:t>	:</a:t>
            </a:r>
            <a:r>
              <a:rPr sz="2400" spc="-21" dirty="0">
                <a:solidFill>
                  <a:srgbClr val="16365D"/>
                </a:solidFill>
                <a:latin typeface="Calibri"/>
                <a:cs typeface="Calibri"/>
              </a:rPr>
              <a:t> </a:t>
            </a:r>
            <a:r>
              <a:rPr lang="en-US" sz="2400" spc="-21" dirty="0">
                <a:solidFill>
                  <a:srgbClr val="16365D"/>
                </a:solidFill>
                <a:latin typeface="Calibri"/>
                <a:cs typeface="Calibri"/>
              </a:rPr>
              <a:t>3</a:t>
            </a:r>
            <a:r>
              <a:rPr sz="2400" spc="-4" dirty="0">
                <a:solidFill>
                  <a:srgbClr val="16365D"/>
                </a:solidFill>
                <a:latin typeface="Calibri"/>
                <a:cs typeface="Calibri"/>
              </a:rPr>
              <a:t>-</a:t>
            </a:r>
            <a:r>
              <a:rPr lang="en-US" sz="2400" spc="-4" dirty="0" smtClean="0">
                <a:solidFill>
                  <a:srgbClr val="16365D"/>
                </a:solidFill>
                <a:latin typeface="Calibri"/>
                <a:cs typeface="Calibri"/>
              </a:rPr>
              <a:t>4</a:t>
            </a:r>
            <a:endParaRPr lang="id-ID" sz="2400" spc="-4" dirty="0" smtClean="0">
              <a:solidFill>
                <a:srgbClr val="16365D"/>
              </a:solidFill>
              <a:latin typeface="Calibri"/>
              <a:cs typeface="Calibri"/>
            </a:endParaRPr>
          </a:p>
          <a:p>
            <a:pPr marL="10872">
              <a:tabLst>
                <a:tab pos="818153" algn="l"/>
              </a:tabLst>
            </a:pPr>
            <a:endParaRPr lang="id-ID" sz="2400" spc="-4" dirty="0">
              <a:solidFill>
                <a:srgbClr val="16365D"/>
              </a:solidFill>
              <a:latin typeface="Calibri"/>
              <a:cs typeface="Calibri"/>
            </a:endParaRPr>
          </a:p>
          <a:p>
            <a:pPr marL="10872">
              <a:tabLst>
                <a:tab pos="818153" algn="l"/>
              </a:tabLst>
            </a:pPr>
            <a:r>
              <a:rPr lang="id-ID" sz="2400" spc="-4" dirty="0" smtClean="0">
                <a:solidFill>
                  <a:srgbClr val="16365D"/>
                </a:solidFill>
                <a:latin typeface="Calibri"/>
                <a:cs typeface="Calibri"/>
              </a:rPr>
              <a:t>Pengaruh : @ atau * atau #</a:t>
            </a:r>
          </a:p>
          <a:p>
            <a:pPr marL="10872">
              <a:tabLst>
                <a:tab pos="818153" algn="l"/>
              </a:tabLst>
            </a:pPr>
            <a:r>
              <a:rPr lang="id-ID" sz="2400" spc="-4" dirty="0" smtClean="0">
                <a:solidFill>
                  <a:srgbClr val="16365D"/>
                </a:solidFill>
                <a:latin typeface="Calibri"/>
                <a:cs typeface="Calibri"/>
              </a:rPr>
              <a:t>Kepentingan : $ atau &amp; atau yg lain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9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5972110" y="1835604"/>
            <a:ext cx="3171890" cy="2403811"/>
          </a:xfrm>
        </p:spPr>
        <p:txBody>
          <a:bodyPr/>
          <a:lstStyle/>
          <a:p>
            <a:r>
              <a:rPr lang="en-US" sz="2400" err="1">
                <a:solidFill>
                  <a:schemeClr val="tx1"/>
                </a:solidFill>
              </a:rPr>
              <a:t>Pemetaan</a:t>
            </a:r>
            <a:r>
              <a:rPr lang="en-US" sz="2400">
                <a:solidFill>
                  <a:schemeClr val="tx1"/>
                </a:solidFill>
              </a:rPr>
              <a:t> Stakeholder</a:t>
            </a:r>
            <a:r>
              <a:rPr lang="id-ID" sz="2400">
                <a:solidFill>
                  <a:schemeClr val="tx1"/>
                </a:solidFill>
              </a:rPr>
              <a:t> dalam bentuk kuadran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object 5"/>
          <p:cNvSpPr txBox="1"/>
          <p:nvPr/>
        </p:nvSpPr>
        <p:spPr>
          <a:xfrm>
            <a:off x="6497780" y="1152619"/>
            <a:ext cx="2398971" cy="7334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72" marR="122859"/>
            <a:r>
              <a:rPr lang="id-ID" sz="4400" i="1" spc="-21">
                <a:solidFill>
                  <a:srgbClr val="FF0000"/>
                </a:solidFill>
                <a:latin typeface="Brush Script MT"/>
                <a:cs typeface="Brush Script MT"/>
              </a:rPr>
              <a:t>Langkah</a:t>
            </a:r>
            <a:r>
              <a:rPr lang="id-ID" sz="4400" i="1" spc="9">
                <a:solidFill>
                  <a:srgbClr val="FF0000"/>
                </a:solidFill>
                <a:latin typeface="Brush Script MT"/>
                <a:cs typeface="Brush Script MT"/>
              </a:rPr>
              <a:t> 6</a:t>
            </a:r>
            <a:endParaRPr lang="id-ID" sz="4400">
              <a:latin typeface="Brush Script MT"/>
              <a:cs typeface="Brush Script MT"/>
            </a:endParaRPr>
          </a:p>
          <a:p>
            <a:pPr marL="10872" marR="122859"/>
            <a:endParaRPr lang="id-ID" sz="2397" spc="-13">
              <a:latin typeface="Calibri"/>
              <a:cs typeface="Calibri"/>
            </a:endParaRPr>
          </a:p>
          <a:p>
            <a:pPr>
              <a:lnSpc>
                <a:spcPts val="856"/>
              </a:lnSpc>
            </a:pPr>
            <a:endParaRPr sz="856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765" y="928255"/>
            <a:ext cx="7388740" cy="574341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4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4453"/>
          </a:xfrm>
        </p:spPr>
        <p:txBody>
          <a:bodyPr/>
          <a:lstStyle/>
          <a:p>
            <a:r>
              <a:rPr lang="id-ID" b="1">
                <a:solidFill>
                  <a:srgbClr val="FFFF00"/>
                </a:solidFill>
              </a:rPr>
              <a:t>Tabel Identifikasi Stakeholder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598126"/>
              </p:ext>
            </p:extLst>
          </p:nvPr>
        </p:nvGraphicFramePr>
        <p:xfrm>
          <a:off x="457200" y="1783413"/>
          <a:ext cx="8229601" cy="3079533"/>
        </p:xfrm>
        <a:graphic>
          <a:graphicData uri="http://schemas.openxmlformats.org/drawingml/2006/table">
            <a:tbl>
              <a:tblPr firstRow="1" firstCol="1" bandRow="1"/>
              <a:tblGrid>
                <a:gridCol w="587900">
                  <a:extLst>
                    <a:ext uri="{9D8B030D-6E8A-4147-A177-3AD203B41FA5}">
                      <a16:colId xmlns:a16="http://schemas.microsoft.com/office/drawing/2014/main" xmlns="" val="1354026635"/>
                    </a:ext>
                  </a:extLst>
                </a:gridCol>
                <a:gridCol w="1420097">
                  <a:extLst>
                    <a:ext uri="{9D8B030D-6E8A-4147-A177-3AD203B41FA5}">
                      <a16:colId xmlns:a16="http://schemas.microsoft.com/office/drawing/2014/main" xmlns="" val="788561782"/>
                    </a:ext>
                  </a:extLst>
                </a:gridCol>
                <a:gridCol w="1500763">
                  <a:extLst>
                    <a:ext uri="{9D8B030D-6E8A-4147-A177-3AD203B41FA5}">
                      <a16:colId xmlns:a16="http://schemas.microsoft.com/office/drawing/2014/main" xmlns="" val="1560840883"/>
                    </a:ext>
                  </a:extLst>
                </a:gridCol>
                <a:gridCol w="1709579">
                  <a:extLst>
                    <a:ext uri="{9D8B030D-6E8A-4147-A177-3AD203B41FA5}">
                      <a16:colId xmlns:a16="http://schemas.microsoft.com/office/drawing/2014/main" xmlns="" val="3224544798"/>
                    </a:ext>
                  </a:extLst>
                </a:gridCol>
                <a:gridCol w="1321085">
                  <a:extLst>
                    <a:ext uri="{9D8B030D-6E8A-4147-A177-3AD203B41FA5}">
                      <a16:colId xmlns:a16="http://schemas.microsoft.com/office/drawing/2014/main" xmlns="" val="3819285877"/>
                    </a:ext>
                  </a:extLst>
                </a:gridCol>
                <a:gridCol w="1690177">
                  <a:extLst>
                    <a:ext uri="{9D8B030D-6E8A-4147-A177-3AD203B41FA5}">
                      <a16:colId xmlns:a16="http://schemas.microsoft.com/office/drawing/2014/main" xmlns="" val="3630531303"/>
                    </a:ext>
                  </a:extLst>
                </a:gridCol>
              </a:tblGrid>
              <a:tr h="10141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id-ID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Nama / Jabatan</a:t>
                      </a:r>
                      <a:endParaRPr lang="id-ID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Pengaruh (</a:t>
                      </a:r>
                      <a:r>
                        <a:rPr lang="en-US" sz="1800" b="1" i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influence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 </a:t>
                      </a:r>
                      <a:endParaRPr lang="id-ID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</a:t>
                      </a:r>
                      <a:r>
                        <a:rPr lang="id-ID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pentingan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1" i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interest)</a:t>
                      </a:r>
                      <a:endParaRPr lang="id-ID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Jenis </a:t>
                      </a:r>
                      <a:r>
                        <a:rPr lang="id-ID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dukungan</a:t>
                      </a:r>
                      <a:endParaRPr lang="id-ID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id-ID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elompok</a:t>
                      </a:r>
                      <a:endParaRPr lang="id-ID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582300"/>
                  </a:ext>
                </a:extLst>
              </a:tr>
              <a:tr h="5070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4650434"/>
                  </a:ext>
                </a:extLst>
              </a:tr>
              <a:tr h="5442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0709183"/>
                  </a:ext>
                </a:extLst>
              </a:tr>
              <a:tr h="5070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0139073"/>
                  </a:ext>
                </a:extLst>
              </a:tr>
              <a:tr h="5070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711086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1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4453"/>
          </a:xfrm>
        </p:spPr>
        <p:txBody>
          <a:bodyPr/>
          <a:lstStyle/>
          <a:p>
            <a:r>
              <a:rPr lang="id-ID" sz="3600" b="1">
                <a:solidFill>
                  <a:srgbClr val="FFFF00"/>
                </a:solidFill>
              </a:rPr>
              <a:t>Tabel Manfaat PP bagi Stakeholder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534040"/>
              </p:ext>
            </p:extLst>
          </p:nvPr>
        </p:nvGraphicFramePr>
        <p:xfrm>
          <a:off x="554182" y="1177637"/>
          <a:ext cx="8132617" cy="5527964"/>
        </p:xfrm>
        <a:graphic>
          <a:graphicData uri="http://schemas.openxmlformats.org/drawingml/2006/table">
            <a:tbl>
              <a:tblPr firstRow="1" firstCol="1" bandRow="1"/>
              <a:tblGrid>
                <a:gridCol w="528805">
                  <a:extLst>
                    <a:ext uri="{9D8B030D-6E8A-4147-A177-3AD203B41FA5}">
                      <a16:colId xmlns:a16="http://schemas.microsoft.com/office/drawing/2014/main" xmlns="" val="3814166630"/>
                    </a:ext>
                  </a:extLst>
                </a:gridCol>
                <a:gridCol w="3303533">
                  <a:extLst>
                    <a:ext uri="{9D8B030D-6E8A-4147-A177-3AD203B41FA5}">
                      <a16:colId xmlns:a16="http://schemas.microsoft.com/office/drawing/2014/main" xmlns="" val="2185687067"/>
                    </a:ext>
                  </a:extLst>
                </a:gridCol>
                <a:gridCol w="4300279">
                  <a:extLst>
                    <a:ext uri="{9D8B030D-6E8A-4147-A177-3AD203B41FA5}">
                      <a16:colId xmlns:a16="http://schemas.microsoft.com/office/drawing/2014/main" xmlns="" val="2044053021"/>
                    </a:ext>
                  </a:extLst>
                </a:gridCol>
              </a:tblGrid>
              <a:tr h="425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Stakeholders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Manfaat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4906683"/>
                  </a:ext>
                </a:extLst>
              </a:tr>
              <a:tr h="425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(1)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(2)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(3)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8741462"/>
                  </a:ext>
                </a:extLst>
              </a:tr>
              <a:tr h="425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Internal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23824157"/>
                  </a:ext>
                </a:extLst>
              </a:tr>
              <a:tr h="425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360363" lvl="1" indent="-2857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lphaLcPeriod"/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13757079"/>
                  </a:ext>
                </a:extLst>
              </a:tr>
              <a:tr h="425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9454021"/>
                  </a:ext>
                </a:extLst>
              </a:tr>
              <a:tr h="425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5082547"/>
                  </a:ext>
                </a:extLst>
              </a:tr>
              <a:tr h="425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6162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40704181"/>
                  </a:ext>
                </a:extLst>
              </a:tr>
              <a:tr h="425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0354587"/>
                  </a:ext>
                </a:extLst>
              </a:tr>
              <a:tr h="425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Eksternal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7704768"/>
                  </a:ext>
                </a:extLst>
              </a:tr>
              <a:tr h="425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29076521"/>
                  </a:ext>
                </a:extLst>
              </a:tr>
              <a:tr h="425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0382601"/>
                  </a:ext>
                </a:extLst>
              </a:tr>
              <a:tr h="425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3649334"/>
                  </a:ext>
                </a:extLst>
              </a:tr>
              <a:tr h="425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7035612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6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solidFill>
                  <a:schemeClr val="tx1"/>
                </a:solidFill>
              </a:rPr>
              <a:t>Mempengaruhi Stakeholder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2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56217" y="1905735"/>
            <a:ext cx="7334227" cy="19288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429" marR="10872" indent="-293557">
              <a:lnSpc>
                <a:spcPct val="89600"/>
              </a:lnSpc>
            </a:pPr>
            <a:r>
              <a:rPr sz="2525" spc="51" dirty="0">
                <a:latin typeface="Wingdings 2"/>
                <a:cs typeface="Wingdings 2"/>
              </a:rPr>
              <a:t></a:t>
            </a:r>
            <a:r>
              <a:rPr sz="2226" b="1" i="1" dirty="0">
                <a:latin typeface="Arial"/>
                <a:cs typeface="Arial"/>
              </a:rPr>
              <a:t>P</a:t>
            </a:r>
            <a:r>
              <a:rPr sz="2226" b="1" i="1" spc="-9" dirty="0">
                <a:latin typeface="Arial"/>
                <a:cs typeface="Arial"/>
              </a:rPr>
              <a:t>r</a:t>
            </a:r>
            <a:r>
              <a:rPr sz="2226" b="1" i="1" spc="-13" dirty="0">
                <a:latin typeface="Arial"/>
                <a:cs typeface="Arial"/>
              </a:rPr>
              <a:t>o</a:t>
            </a:r>
            <a:r>
              <a:rPr sz="2226" b="1" i="1" dirty="0">
                <a:latin typeface="Arial"/>
                <a:cs typeface="Arial"/>
              </a:rPr>
              <a:t>m</a:t>
            </a:r>
            <a:r>
              <a:rPr sz="2226" b="1" i="1" spc="4" dirty="0">
                <a:latin typeface="Arial"/>
                <a:cs typeface="Arial"/>
              </a:rPr>
              <a:t>o</a:t>
            </a:r>
            <a:r>
              <a:rPr sz="2226" b="1" i="1" spc="-4" dirty="0">
                <a:latin typeface="Arial"/>
                <a:cs typeface="Arial"/>
              </a:rPr>
              <a:t>t</a:t>
            </a:r>
            <a:r>
              <a:rPr sz="2226" b="1" i="1" dirty="0">
                <a:latin typeface="Arial"/>
                <a:cs typeface="Arial"/>
              </a:rPr>
              <a:t>e</a:t>
            </a:r>
            <a:r>
              <a:rPr sz="2226" b="1" i="1" spc="-9" dirty="0">
                <a:latin typeface="Arial"/>
                <a:cs typeface="Arial"/>
              </a:rPr>
              <a:t>r</a:t>
            </a:r>
            <a:r>
              <a:rPr sz="2226" b="1" i="1" dirty="0">
                <a:latin typeface="Arial"/>
                <a:cs typeface="Arial"/>
              </a:rPr>
              <a:t>s</a:t>
            </a:r>
            <a:r>
              <a:rPr sz="2226" b="1" i="1" spc="-4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memili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i</a:t>
            </a:r>
            <a:r>
              <a:rPr sz="2226" spc="-39" dirty="0">
                <a:latin typeface="Arial"/>
                <a:cs typeface="Arial"/>
              </a:rPr>
              <a:t> 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epen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ingan be</a:t>
            </a:r>
            <a:r>
              <a:rPr sz="2226" spc="4" dirty="0">
                <a:latin typeface="Arial"/>
                <a:cs typeface="Arial"/>
              </a:rPr>
              <a:t>s</a:t>
            </a:r>
            <a:r>
              <a:rPr sz="2226" dirty="0">
                <a:latin typeface="Arial"/>
                <a:cs typeface="Arial"/>
              </a:rPr>
              <a:t>ar</a:t>
            </a:r>
            <a:r>
              <a:rPr sz="2226" spc="-13" dirty="0">
                <a:latin typeface="Arial"/>
                <a:cs typeface="Arial"/>
              </a:rPr>
              <a:t> </a:t>
            </a:r>
            <a:r>
              <a:rPr sz="2226" spc="-9">
                <a:latin typeface="Arial"/>
                <a:cs typeface="Arial"/>
              </a:rPr>
              <a:t>t</a:t>
            </a:r>
            <a:r>
              <a:rPr sz="2226">
                <a:latin typeface="Arial"/>
                <a:cs typeface="Arial"/>
              </a:rPr>
              <a:t>e</a:t>
            </a:r>
            <a:r>
              <a:rPr sz="2226" spc="-4">
                <a:latin typeface="Arial"/>
                <a:cs typeface="Arial"/>
              </a:rPr>
              <a:t>r</a:t>
            </a:r>
            <a:r>
              <a:rPr sz="2226">
                <a:latin typeface="Arial"/>
                <a:cs typeface="Arial"/>
              </a:rPr>
              <a:t>hadap</a:t>
            </a:r>
            <a:r>
              <a:rPr sz="2226" spc="9">
                <a:latin typeface="Arial"/>
                <a:cs typeface="Arial"/>
              </a:rPr>
              <a:t> </a:t>
            </a:r>
            <a:r>
              <a:rPr lang="en-US" sz="2226" spc="9">
                <a:latin typeface="Arial"/>
                <a:cs typeface="Arial"/>
              </a:rPr>
              <a:t>PP </a:t>
            </a:r>
            <a:r>
              <a:rPr sz="2226">
                <a:latin typeface="Arial"/>
                <a:cs typeface="Arial"/>
              </a:rPr>
              <a:t>dan </a:t>
            </a:r>
            <a:r>
              <a:rPr sz="2226" dirty="0">
                <a:latin typeface="Arial"/>
                <a:cs typeface="Arial"/>
              </a:rPr>
              <a:t>juga 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e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ua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an</a:t>
            </a:r>
            <a:r>
              <a:rPr sz="2226" spc="-13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un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uk</a:t>
            </a:r>
            <a:r>
              <a:rPr sz="2226" spc="4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memban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u</a:t>
            </a:r>
            <a:r>
              <a:rPr sz="2226" spc="-4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membua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n</a:t>
            </a:r>
            <a:r>
              <a:rPr sz="2226" spc="4" dirty="0">
                <a:latin typeface="Arial"/>
                <a:cs typeface="Arial"/>
              </a:rPr>
              <a:t>y</a:t>
            </a:r>
            <a:r>
              <a:rPr sz="2226" dirty="0">
                <a:latin typeface="Arial"/>
                <a:cs typeface="Arial"/>
              </a:rPr>
              <a:t>a be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ha</a:t>
            </a:r>
            <a:r>
              <a:rPr sz="2226" spc="4" dirty="0">
                <a:latin typeface="Arial"/>
                <a:cs typeface="Arial"/>
              </a:rPr>
              <a:t>s</a:t>
            </a:r>
            <a:r>
              <a:rPr sz="2226" dirty="0">
                <a:latin typeface="Arial"/>
                <a:cs typeface="Arial"/>
              </a:rPr>
              <a:t>il</a:t>
            </a:r>
            <a:r>
              <a:rPr sz="2226" spc="-13" dirty="0">
                <a:latin typeface="Arial"/>
                <a:cs typeface="Arial"/>
              </a:rPr>
              <a:t> </a:t>
            </a:r>
            <a:r>
              <a:rPr sz="2226" spc="-4" dirty="0">
                <a:latin typeface="Arial"/>
                <a:cs typeface="Arial"/>
              </a:rPr>
              <a:t>(</a:t>
            </a:r>
            <a:r>
              <a:rPr sz="2226" dirty="0">
                <a:latin typeface="Arial"/>
                <a:cs typeface="Arial"/>
              </a:rPr>
              <a:t>a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au</a:t>
            </a:r>
            <a:r>
              <a:rPr sz="2226" spc="4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menggelin</a:t>
            </a:r>
            <a:r>
              <a:rPr sz="2226" spc="4" dirty="0">
                <a:latin typeface="Arial"/>
                <a:cs typeface="Arial"/>
              </a:rPr>
              <a:t>c</a:t>
            </a:r>
            <a:r>
              <a:rPr sz="2226" dirty="0">
                <a:latin typeface="Arial"/>
                <a:cs typeface="Arial"/>
              </a:rPr>
              <a:t>i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spc="-9" dirty="0">
                <a:latin typeface="Arial"/>
                <a:cs typeface="Arial"/>
              </a:rPr>
              <a:t>a</a:t>
            </a:r>
            <a:r>
              <a:rPr sz="2226" dirty="0">
                <a:latin typeface="Arial"/>
                <a:cs typeface="Arial"/>
              </a:rPr>
              <a:t>nn</a:t>
            </a:r>
            <a:r>
              <a:rPr sz="2226" spc="-9" dirty="0">
                <a:latin typeface="Arial"/>
                <a:cs typeface="Arial"/>
              </a:rPr>
              <a:t>y</a:t>
            </a:r>
            <a:r>
              <a:rPr sz="2226" spc="9" dirty="0">
                <a:latin typeface="Arial"/>
                <a:cs typeface="Arial"/>
              </a:rPr>
              <a:t>a</a:t>
            </a:r>
            <a:r>
              <a:rPr sz="2226" dirty="0">
                <a:latin typeface="Arial"/>
                <a:cs typeface="Arial"/>
              </a:rPr>
              <a:t>)</a:t>
            </a:r>
            <a:endParaRPr sz="2226">
              <a:latin typeface="Arial"/>
              <a:cs typeface="Arial"/>
            </a:endParaRPr>
          </a:p>
          <a:p>
            <a:pPr marL="304429" marR="88611" indent="-293557">
              <a:lnSpc>
                <a:spcPct val="89600"/>
              </a:lnSpc>
              <a:spcBef>
                <a:spcPts val="283"/>
              </a:spcBef>
            </a:pPr>
            <a:r>
              <a:rPr sz="2525" spc="51" dirty="0">
                <a:latin typeface="Wingdings 2"/>
                <a:cs typeface="Wingdings 2"/>
              </a:rPr>
              <a:t></a:t>
            </a:r>
            <a:r>
              <a:rPr sz="2226" b="1" i="1" dirty="0">
                <a:latin typeface="Arial"/>
                <a:cs typeface="Arial"/>
              </a:rPr>
              <a:t>De</a:t>
            </a:r>
            <a:r>
              <a:rPr sz="2226" b="1" i="1" spc="-4" dirty="0">
                <a:latin typeface="Arial"/>
                <a:cs typeface="Arial"/>
              </a:rPr>
              <a:t>f</a:t>
            </a:r>
            <a:r>
              <a:rPr sz="2226" b="1" i="1" dirty="0">
                <a:latin typeface="Arial"/>
                <a:cs typeface="Arial"/>
              </a:rPr>
              <a:t>e</a:t>
            </a:r>
            <a:r>
              <a:rPr sz="2226" b="1" i="1" spc="-13" dirty="0">
                <a:latin typeface="Arial"/>
                <a:cs typeface="Arial"/>
              </a:rPr>
              <a:t>nd</a:t>
            </a:r>
            <a:r>
              <a:rPr sz="2226" b="1" i="1" dirty="0">
                <a:latin typeface="Arial"/>
                <a:cs typeface="Arial"/>
              </a:rPr>
              <a:t>e</a:t>
            </a:r>
            <a:r>
              <a:rPr sz="2226" b="1" i="1" spc="-9" dirty="0">
                <a:latin typeface="Arial"/>
                <a:cs typeface="Arial"/>
              </a:rPr>
              <a:t>r</a:t>
            </a:r>
            <a:r>
              <a:rPr sz="2226" b="1" i="1" dirty="0">
                <a:latin typeface="Arial"/>
                <a:cs typeface="Arial"/>
              </a:rPr>
              <a:t>s</a:t>
            </a:r>
            <a:r>
              <a:rPr sz="2226" b="1" i="1" spc="-13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memili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i</a:t>
            </a:r>
            <a:r>
              <a:rPr sz="2226" spc="-30" dirty="0">
                <a:latin typeface="Arial"/>
                <a:cs typeface="Arial"/>
              </a:rPr>
              <a:t> 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epen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ingan</a:t>
            </a:r>
            <a:r>
              <a:rPr sz="2226" spc="-13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p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ibadi</a:t>
            </a:r>
            <a:r>
              <a:rPr sz="2226" spc="-4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dan dapat</a:t>
            </a:r>
            <a:r>
              <a:rPr sz="2226" spc="-4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me- n</a:t>
            </a:r>
            <a:r>
              <a:rPr sz="2226" spc="4" dirty="0">
                <a:latin typeface="Arial"/>
                <a:cs typeface="Arial"/>
              </a:rPr>
              <a:t>y</a:t>
            </a:r>
            <a:r>
              <a:rPr sz="2226" dirty="0">
                <a:latin typeface="Arial"/>
                <a:cs typeface="Arial"/>
              </a:rPr>
              <a:t>ua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a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an</a:t>
            </a:r>
            <a:r>
              <a:rPr sz="2226" spc="-13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du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ungann</a:t>
            </a:r>
            <a:r>
              <a:rPr sz="2226" spc="4" dirty="0">
                <a:latin typeface="Arial"/>
                <a:cs typeface="Arial"/>
              </a:rPr>
              <a:t>y</a:t>
            </a:r>
            <a:r>
              <a:rPr sz="2226" dirty="0">
                <a:latin typeface="Arial"/>
                <a:cs typeface="Arial"/>
              </a:rPr>
              <a:t>a</a:t>
            </a:r>
            <a:r>
              <a:rPr sz="2226" spc="-9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dalam</a:t>
            </a:r>
            <a:r>
              <a:rPr sz="2226" spc="-9" dirty="0">
                <a:latin typeface="Arial"/>
                <a:cs typeface="Arial"/>
              </a:rPr>
              <a:t> 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omuni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a</a:t>
            </a:r>
            <a:r>
              <a:rPr sz="2226" spc="9" dirty="0">
                <a:latin typeface="Arial"/>
                <a:cs typeface="Arial"/>
              </a:rPr>
              <a:t>s</a:t>
            </a:r>
            <a:r>
              <a:rPr sz="2226" dirty="0">
                <a:latin typeface="Arial"/>
                <a:cs typeface="Arial"/>
              </a:rPr>
              <a:t>,</a:t>
            </a:r>
            <a:r>
              <a:rPr sz="2226" spc="-30" dirty="0">
                <a:latin typeface="Arial"/>
                <a:cs typeface="Arial"/>
              </a:rPr>
              <a:t> </a:t>
            </a:r>
            <a:r>
              <a:rPr sz="2226" spc="-9">
                <a:latin typeface="Arial"/>
                <a:cs typeface="Arial"/>
              </a:rPr>
              <a:t>t</a:t>
            </a:r>
            <a:r>
              <a:rPr sz="2226">
                <a:latin typeface="Arial"/>
                <a:cs typeface="Arial"/>
              </a:rPr>
              <a:t>e</a:t>
            </a:r>
            <a:r>
              <a:rPr sz="2226" spc="-9">
                <a:latin typeface="Arial"/>
                <a:cs typeface="Arial"/>
              </a:rPr>
              <a:t>t</a:t>
            </a:r>
            <a:r>
              <a:rPr sz="2226">
                <a:latin typeface="Arial"/>
                <a:cs typeface="Arial"/>
              </a:rPr>
              <a:t>api </a:t>
            </a:r>
            <a:r>
              <a:rPr sz="2226" spc="4">
                <a:latin typeface="Arial"/>
                <a:cs typeface="Arial"/>
              </a:rPr>
              <a:t>k</a:t>
            </a:r>
            <a:r>
              <a:rPr sz="2226">
                <a:latin typeface="Arial"/>
                <a:cs typeface="Arial"/>
              </a:rPr>
              <a:t>e</a:t>
            </a:r>
            <a:r>
              <a:rPr sz="2226" spc="4">
                <a:latin typeface="Arial"/>
                <a:cs typeface="Arial"/>
              </a:rPr>
              <a:t>k</a:t>
            </a:r>
            <a:r>
              <a:rPr sz="2226">
                <a:latin typeface="Arial"/>
                <a:cs typeface="Arial"/>
              </a:rPr>
              <a:t>uatann</a:t>
            </a:r>
            <a:r>
              <a:rPr sz="2226" spc="4">
                <a:latin typeface="Arial"/>
                <a:cs typeface="Arial"/>
              </a:rPr>
              <a:t>y</a:t>
            </a:r>
            <a:r>
              <a:rPr sz="2226">
                <a:latin typeface="Arial"/>
                <a:cs typeface="Arial"/>
              </a:rPr>
              <a:t>a</a:t>
            </a:r>
            <a:r>
              <a:rPr sz="2226" spc="-17">
                <a:latin typeface="Arial"/>
                <a:cs typeface="Arial"/>
              </a:rPr>
              <a:t> 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e</a:t>
            </a:r>
            <a:r>
              <a:rPr sz="2226" spc="4" dirty="0">
                <a:latin typeface="Arial"/>
                <a:cs typeface="Arial"/>
              </a:rPr>
              <a:t>c</a:t>
            </a:r>
            <a:r>
              <a:rPr sz="2226" dirty="0">
                <a:latin typeface="Arial"/>
                <a:cs typeface="Arial"/>
              </a:rPr>
              <a:t>il</a:t>
            </a:r>
            <a:r>
              <a:rPr sz="2226" spc="-26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un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uk</a:t>
            </a:r>
            <a:r>
              <a:rPr sz="2226" spc="4" dirty="0">
                <a:latin typeface="Arial"/>
                <a:cs typeface="Arial"/>
              </a:rPr>
              <a:t> </a:t>
            </a:r>
            <a:r>
              <a:rPr sz="2226">
                <a:latin typeface="Arial"/>
                <a:cs typeface="Arial"/>
              </a:rPr>
              <a:t>mempenga</a:t>
            </a:r>
            <a:r>
              <a:rPr sz="2226" spc="-4">
                <a:latin typeface="Arial"/>
                <a:cs typeface="Arial"/>
              </a:rPr>
              <a:t>r</a:t>
            </a:r>
            <a:r>
              <a:rPr sz="2226">
                <a:latin typeface="Arial"/>
                <a:cs typeface="Arial"/>
              </a:rPr>
              <a:t>uhi</a:t>
            </a:r>
            <a:r>
              <a:rPr sz="2226" spc="-26">
                <a:latin typeface="Arial"/>
                <a:cs typeface="Arial"/>
              </a:rPr>
              <a:t> </a:t>
            </a:r>
            <a:r>
              <a:rPr lang="en-US" sz="2226" spc="-26">
                <a:latin typeface="Arial"/>
                <a:cs typeface="Arial"/>
              </a:rPr>
              <a:t>PP</a:t>
            </a:r>
            <a:endParaRPr sz="2226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6217" y="3962826"/>
            <a:ext cx="7040119" cy="19293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429" marR="79913" indent="-293557">
              <a:lnSpc>
                <a:spcPct val="89700"/>
              </a:lnSpc>
            </a:pPr>
            <a:r>
              <a:rPr sz="2525" spc="51" dirty="0">
                <a:latin typeface="Wingdings 2"/>
                <a:cs typeface="Wingdings 2"/>
              </a:rPr>
              <a:t></a:t>
            </a:r>
            <a:r>
              <a:rPr sz="2226" b="1" i="1" spc="-13" dirty="0">
                <a:latin typeface="Arial"/>
                <a:cs typeface="Arial"/>
              </a:rPr>
              <a:t>L</a:t>
            </a:r>
            <a:r>
              <a:rPr sz="2226" b="1" i="1" dirty="0">
                <a:latin typeface="Arial"/>
                <a:cs typeface="Arial"/>
              </a:rPr>
              <a:t>a</a:t>
            </a:r>
            <a:r>
              <a:rPr sz="2226" b="1" i="1" spc="-4" dirty="0">
                <a:latin typeface="Arial"/>
                <a:cs typeface="Arial"/>
              </a:rPr>
              <a:t>t</a:t>
            </a:r>
            <a:r>
              <a:rPr sz="2226" b="1" i="1" dirty="0">
                <a:latin typeface="Arial"/>
                <a:cs typeface="Arial"/>
              </a:rPr>
              <a:t>e</a:t>
            </a:r>
            <a:r>
              <a:rPr sz="2226" b="1" i="1" spc="-13" dirty="0">
                <a:latin typeface="Arial"/>
                <a:cs typeface="Arial"/>
              </a:rPr>
              <a:t>n</a:t>
            </a:r>
            <a:r>
              <a:rPr sz="2226" b="1" i="1" spc="-4" dirty="0">
                <a:latin typeface="Arial"/>
                <a:cs typeface="Arial"/>
              </a:rPr>
              <a:t>t</a:t>
            </a:r>
            <a:r>
              <a:rPr sz="2226" b="1" i="1" dirty="0">
                <a:latin typeface="Arial"/>
                <a:cs typeface="Arial"/>
              </a:rPr>
              <a:t>s</a:t>
            </a:r>
            <a:r>
              <a:rPr sz="2226" b="1" i="1" spc="-17" dirty="0">
                <a:latin typeface="Arial"/>
                <a:cs typeface="Arial"/>
              </a:rPr>
              <a:t> 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idak</a:t>
            </a:r>
            <a:r>
              <a:rPr sz="2226" spc="4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memili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i</a:t>
            </a:r>
            <a:r>
              <a:rPr sz="2226" spc="-30" dirty="0">
                <a:latin typeface="Arial"/>
                <a:cs typeface="Arial"/>
              </a:rPr>
              <a:t> 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epen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ingan</a:t>
            </a:r>
            <a:r>
              <a:rPr sz="2226" spc="-13" dirty="0">
                <a:latin typeface="Arial"/>
                <a:cs typeface="Arial"/>
              </a:rPr>
              <a:t> 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hu</a:t>
            </a:r>
            <a:r>
              <a:rPr sz="2226" spc="4" dirty="0">
                <a:latin typeface="Arial"/>
                <a:cs typeface="Arial"/>
              </a:rPr>
              <a:t>s</a:t>
            </a:r>
            <a:r>
              <a:rPr sz="2226" dirty="0">
                <a:latin typeface="Arial"/>
                <a:cs typeface="Arial"/>
              </a:rPr>
              <a:t>us</a:t>
            </a:r>
            <a:r>
              <a:rPr sz="2226" spc="-13" dirty="0">
                <a:latin typeface="Arial"/>
                <a:cs typeface="Arial"/>
              </a:rPr>
              <a:t> </a:t>
            </a:r>
            <a:r>
              <a:rPr sz="2226">
                <a:latin typeface="Arial"/>
                <a:cs typeface="Arial"/>
              </a:rPr>
              <a:t>maupun </a:t>
            </a:r>
            <a:r>
              <a:rPr sz="2226" spc="-9">
                <a:latin typeface="Arial"/>
                <a:cs typeface="Arial"/>
              </a:rPr>
              <a:t>t</a:t>
            </a:r>
            <a:r>
              <a:rPr sz="2226">
                <a:latin typeface="Arial"/>
                <a:cs typeface="Arial"/>
              </a:rPr>
              <a:t>e</a:t>
            </a:r>
            <a:r>
              <a:rPr sz="2226" spc="-4">
                <a:latin typeface="Arial"/>
                <a:cs typeface="Arial"/>
              </a:rPr>
              <a:t>r</a:t>
            </a:r>
            <a:r>
              <a:rPr sz="2226">
                <a:latin typeface="Arial"/>
                <a:cs typeface="Arial"/>
              </a:rPr>
              <a:t>l</a:t>
            </a:r>
            <a:r>
              <a:rPr sz="2226" spc="-4">
                <a:latin typeface="Arial"/>
                <a:cs typeface="Arial"/>
              </a:rPr>
              <a:t>i</a:t>
            </a:r>
            <a:r>
              <a:rPr sz="2226">
                <a:latin typeface="Arial"/>
                <a:cs typeface="Arial"/>
              </a:rPr>
              <a:t>bat</a:t>
            </a:r>
            <a:r>
              <a:rPr sz="2226" spc="-4">
                <a:latin typeface="Arial"/>
                <a:cs typeface="Arial"/>
              </a:rPr>
              <a:t> </a:t>
            </a:r>
            <a:r>
              <a:rPr sz="2226">
                <a:latin typeface="Arial"/>
                <a:cs typeface="Arial"/>
              </a:rPr>
              <a:t>dalam</a:t>
            </a:r>
            <a:r>
              <a:rPr sz="2226" spc="-9">
                <a:latin typeface="Arial"/>
                <a:cs typeface="Arial"/>
              </a:rPr>
              <a:t> </a:t>
            </a:r>
            <a:r>
              <a:rPr lang="en-US" sz="2226" spc="-9">
                <a:latin typeface="Arial"/>
                <a:cs typeface="Arial"/>
              </a:rPr>
              <a:t>PP</a:t>
            </a:r>
            <a:r>
              <a:rPr sz="2226">
                <a:latin typeface="Arial"/>
                <a:cs typeface="Arial"/>
              </a:rPr>
              <a:t>,</a:t>
            </a:r>
            <a:r>
              <a:rPr sz="2226" spc="-17">
                <a:latin typeface="Arial"/>
                <a:cs typeface="Arial"/>
              </a:rPr>
              <a:t> 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e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api</a:t>
            </a:r>
            <a:r>
              <a:rPr sz="2226" spc="9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memili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i</a:t>
            </a:r>
            <a:r>
              <a:rPr sz="2226" spc="-30" dirty="0">
                <a:latin typeface="Arial"/>
                <a:cs typeface="Arial"/>
              </a:rPr>
              <a:t> 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e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ua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an</a:t>
            </a:r>
            <a:r>
              <a:rPr sz="2226" spc="-13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be</a:t>
            </a:r>
            <a:r>
              <a:rPr sz="2226" spc="4" dirty="0">
                <a:latin typeface="Arial"/>
                <a:cs typeface="Arial"/>
              </a:rPr>
              <a:t>s</a:t>
            </a:r>
            <a:r>
              <a:rPr sz="2226" dirty="0">
                <a:latin typeface="Arial"/>
                <a:cs typeface="Arial"/>
              </a:rPr>
              <a:t>ar un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uk</a:t>
            </a:r>
            <a:r>
              <a:rPr sz="2226" spc="4" dirty="0">
                <a:latin typeface="Arial"/>
                <a:cs typeface="Arial"/>
              </a:rPr>
              <a:t> </a:t>
            </a:r>
            <a:r>
              <a:rPr sz="2226">
                <a:latin typeface="Arial"/>
                <a:cs typeface="Arial"/>
              </a:rPr>
              <a:t>mempenga</a:t>
            </a:r>
            <a:r>
              <a:rPr sz="2226" spc="-4">
                <a:latin typeface="Arial"/>
                <a:cs typeface="Arial"/>
              </a:rPr>
              <a:t>r</a:t>
            </a:r>
            <a:r>
              <a:rPr sz="2226">
                <a:latin typeface="Arial"/>
                <a:cs typeface="Arial"/>
              </a:rPr>
              <a:t>uhi</a:t>
            </a:r>
            <a:r>
              <a:rPr sz="2226" spc="-26">
                <a:latin typeface="Arial"/>
                <a:cs typeface="Arial"/>
              </a:rPr>
              <a:t> </a:t>
            </a:r>
            <a:r>
              <a:rPr lang="en-US" sz="2226" spc="-26">
                <a:latin typeface="Arial"/>
                <a:cs typeface="Arial"/>
              </a:rPr>
              <a:t>PP </a:t>
            </a:r>
            <a:r>
              <a:rPr sz="2226">
                <a:latin typeface="Arial"/>
                <a:cs typeface="Arial"/>
              </a:rPr>
              <a:t>ji</a:t>
            </a:r>
            <a:r>
              <a:rPr sz="2226" spc="4">
                <a:latin typeface="Arial"/>
                <a:cs typeface="Arial"/>
              </a:rPr>
              <a:t>k</a:t>
            </a:r>
            <a:r>
              <a:rPr sz="2226">
                <a:latin typeface="Arial"/>
                <a:cs typeface="Arial"/>
              </a:rPr>
              <a:t>a</a:t>
            </a:r>
            <a:r>
              <a:rPr sz="2226" spc="-4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me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e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a</a:t>
            </a:r>
            <a:r>
              <a:rPr sz="2226" spc="-17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menjadi 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a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ik</a:t>
            </a:r>
            <a:endParaRPr sz="2226">
              <a:latin typeface="Arial"/>
              <a:cs typeface="Arial"/>
            </a:endParaRPr>
          </a:p>
          <a:p>
            <a:pPr marL="304429" marR="10872" indent="-293557">
              <a:lnSpc>
                <a:spcPct val="89200"/>
              </a:lnSpc>
              <a:spcBef>
                <a:spcPts val="295"/>
              </a:spcBef>
            </a:pPr>
            <a:r>
              <a:rPr sz="2525" spc="51" dirty="0">
                <a:latin typeface="Wingdings 2"/>
                <a:cs typeface="Wingdings 2"/>
              </a:rPr>
              <a:t></a:t>
            </a:r>
            <a:r>
              <a:rPr sz="2226" b="1" i="1" dirty="0">
                <a:latin typeface="Arial"/>
                <a:cs typeface="Arial"/>
              </a:rPr>
              <a:t>A</a:t>
            </a:r>
            <a:r>
              <a:rPr sz="2226" b="1" i="1" spc="-13" dirty="0">
                <a:latin typeface="Arial"/>
                <a:cs typeface="Arial"/>
              </a:rPr>
              <a:t>p</a:t>
            </a:r>
            <a:r>
              <a:rPr sz="2226" b="1" i="1" dirty="0">
                <a:latin typeface="Arial"/>
                <a:cs typeface="Arial"/>
              </a:rPr>
              <a:t>a</a:t>
            </a:r>
            <a:r>
              <a:rPr sz="2226" b="1" i="1" spc="-4" dirty="0">
                <a:latin typeface="Arial"/>
                <a:cs typeface="Arial"/>
              </a:rPr>
              <a:t>t</a:t>
            </a:r>
            <a:r>
              <a:rPr sz="2226" b="1" i="1" spc="-13" dirty="0">
                <a:latin typeface="Arial"/>
                <a:cs typeface="Arial"/>
              </a:rPr>
              <a:t>h</a:t>
            </a:r>
            <a:r>
              <a:rPr sz="2226" b="1" i="1" dirty="0">
                <a:latin typeface="Arial"/>
                <a:cs typeface="Arial"/>
              </a:rPr>
              <a:t>e</a:t>
            </a:r>
            <a:r>
              <a:rPr sz="2226" b="1" i="1" spc="-4" dirty="0">
                <a:latin typeface="Arial"/>
                <a:cs typeface="Arial"/>
              </a:rPr>
              <a:t>t</a:t>
            </a:r>
            <a:r>
              <a:rPr sz="2226" b="1" i="1" spc="-13" dirty="0">
                <a:latin typeface="Arial"/>
                <a:cs typeface="Arial"/>
              </a:rPr>
              <a:t>i</a:t>
            </a:r>
            <a:r>
              <a:rPr sz="2226" b="1" i="1" dirty="0">
                <a:latin typeface="Arial"/>
                <a:cs typeface="Arial"/>
              </a:rPr>
              <a:t>cs</a:t>
            </a:r>
            <a:r>
              <a:rPr sz="2226" b="1" i="1" spc="-13" dirty="0">
                <a:latin typeface="Arial"/>
                <a:cs typeface="Arial"/>
              </a:rPr>
              <a:t> 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u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ang</a:t>
            </a:r>
            <a:r>
              <a:rPr sz="2226" spc="-9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memili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i</a:t>
            </a:r>
            <a:r>
              <a:rPr sz="2226" spc="-39" dirty="0">
                <a:latin typeface="Arial"/>
                <a:cs typeface="Arial"/>
              </a:rPr>
              <a:t> 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epen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ingan </a:t>
            </a:r>
            <a:r>
              <a:rPr sz="2226">
                <a:latin typeface="Arial"/>
                <a:cs typeface="Arial"/>
              </a:rPr>
              <a:t>maupun </a:t>
            </a:r>
            <a:r>
              <a:rPr sz="2226" spc="4">
                <a:latin typeface="Arial"/>
                <a:cs typeface="Arial"/>
              </a:rPr>
              <a:t>k</a:t>
            </a:r>
            <a:r>
              <a:rPr sz="2226">
                <a:latin typeface="Arial"/>
                <a:cs typeface="Arial"/>
              </a:rPr>
              <a:t>e</a:t>
            </a:r>
            <a:r>
              <a:rPr sz="2226" spc="4">
                <a:latin typeface="Arial"/>
                <a:cs typeface="Arial"/>
              </a:rPr>
              <a:t>k</a:t>
            </a:r>
            <a:r>
              <a:rPr sz="2226">
                <a:latin typeface="Arial"/>
                <a:cs typeface="Arial"/>
              </a:rPr>
              <a:t>uatan</a:t>
            </a:r>
            <a:r>
              <a:rPr sz="2226" dirty="0">
                <a:latin typeface="Arial"/>
                <a:cs typeface="Arial"/>
              </a:rPr>
              <a:t>,</a:t>
            </a:r>
            <a:r>
              <a:rPr sz="2226" spc="-17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bah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an</a:t>
            </a:r>
            <a:r>
              <a:rPr sz="2226" spc="-4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mung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in</a:t>
            </a:r>
            <a:r>
              <a:rPr sz="2226" spc="-17" dirty="0">
                <a:latin typeface="Arial"/>
                <a:cs typeface="Arial"/>
              </a:rPr>
              <a:t> 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idak</a:t>
            </a:r>
            <a:r>
              <a:rPr sz="2226" spc="4" dirty="0">
                <a:latin typeface="Arial"/>
                <a:cs typeface="Arial"/>
              </a:rPr>
              <a:t> </a:t>
            </a:r>
            <a:r>
              <a:rPr sz="2226">
                <a:latin typeface="Arial"/>
                <a:cs typeface="Arial"/>
              </a:rPr>
              <a:t>menge</a:t>
            </a:r>
            <a:r>
              <a:rPr sz="2226" spc="-9">
                <a:latin typeface="Arial"/>
                <a:cs typeface="Arial"/>
              </a:rPr>
              <a:t>t</a:t>
            </a:r>
            <a:r>
              <a:rPr sz="2226">
                <a:latin typeface="Arial"/>
                <a:cs typeface="Arial"/>
              </a:rPr>
              <a:t>ahui</a:t>
            </a:r>
            <a:r>
              <a:rPr sz="2226" spc="-4">
                <a:latin typeface="Arial"/>
                <a:cs typeface="Arial"/>
              </a:rPr>
              <a:t> </a:t>
            </a:r>
            <a:r>
              <a:rPr sz="2226">
                <a:latin typeface="Arial"/>
                <a:cs typeface="Arial"/>
              </a:rPr>
              <a:t>adan</a:t>
            </a:r>
            <a:r>
              <a:rPr sz="2226" spc="4">
                <a:latin typeface="Arial"/>
                <a:cs typeface="Arial"/>
              </a:rPr>
              <a:t>y</a:t>
            </a:r>
            <a:r>
              <a:rPr sz="2226">
                <a:latin typeface="Arial"/>
                <a:cs typeface="Arial"/>
              </a:rPr>
              <a:t>a</a:t>
            </a:r>
            <a:r>
              <a:rPr lang="en-US" sz="2226">
                <a:latin typeface="Arial"/>
                <a:cs typeface="Arial"/>
              </a:rPr>
              <a:t> PP</a:t>
            </a:r>
            <a:endParaRPr sz="2226">
              <a:latin typeface="Arial"/>
              <a:cs typeface="Arial"/>
            </a:endParaRPr>
          </a:p>
        </p:txBody>
      </p:sp>
      <p:sp>
        <p:nvSpPr>
          <p:cNvPr id="10" name="Title 23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3820"/>
          </a:xfrm>
        </p:spPr>
        <p:txBody>
          <a:bodyPr>
            <a:normAutofit/>
          </a:bodyPr>
          <a:lstStyle/>
          <a:p>
            <a:pPr marL="10872">
              <a:lnSpc>
                <a:spcPts val="2650"/>
              </a:lnSpc>
            </a:pPr>
            <a:r>
              <a:rPr lang="en-US" sz="3200" dirty="0" err="1">
                <a:solidFill>
                  <a:schemeClr val="bg1"/>
                </a:solidFill>
                <a:latin typeface="Arial"/>
                <a:cs typeface="Arial"/>
              </a:rPr>
              <a:t>Ci</a:t>
            </a:r>
            <a:r>
              <a:rPr lang="en-US" sz="3200" spc="-4" dirty="0" err="1">
                <a:solidFill>
                  <a:schemeClr val="bg1"/>
                </a:solidFill>
                <a:latin typeface="Arial"/>
                <a:cs typeface="Arial"/>
              </a:rPr>
              <a:t>ri</a:t>
            </a:r>
            <a:r>
              <a:rPr lang="en-US" sz="3200" spc="-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/>
                <a:cs typeface="Arial"/>
              </a:rPr>
              <a:t>Kelompok</a:t>
            </a:r>
            <a:r>
              <a:rPr lang="en-US" sz="3200" spc="-1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200" i="1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en-US" sz="3200" i="1" spc="-13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sz="32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3200" i="1" spc="4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lang="en-US" sz="3200" i="1" dirty="0">
                <a:solidFill>
                  <a:schemeClr val="bg1"/>
                </a:solidFill>
                <a:latin typeface="Arial"/>
                <a:cs typeface="Arial"/>
              </a:rPr>
              <a:t>eholde</a:t>
            </a:r>
            <a:r>
              <a:rPr lang="en-US" sz="3200" i="1" spc="-4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lang="en-US" sz="3200" i="1" spc="13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endParaRPr lang="en-US"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2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Bagaimana Mempengaruhi Stakeholders?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2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id-ID" dirty="0">
                <a:solidFill>
                  <a:srgbClr val="FFFF00"/>
                </a:solidFill>
              </a:rPr>
              <a:t>Samakan Persepsi.....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499" y="1512002"/>
            <a:ext cx="5944273" cy="49815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5744" y="1526476"/>
            <a:ext cx="7222781" cy="11209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72"/>
            <a:r>
              <a:rPr sz="2525" spc="51" dirty="0">
                <a:latin typeface="Wingdings"/>
                <a:cs typeface="Wingdings"/>
              </a:rPr>
              <a:t></a:t>
            </a:r>
            <a:r>
              <a:rPr sz="2226" i="1" dirty="0">
                <a:latin typeface="Arial"/>
                <a:cs typeface="Arial"/>
              </a:rPr>
              <a:t>S</a:t>
            </a:r>
            <a:r>
              <a:rPr sz="2226" i="1" spc="-13" dirty="0">
                <a:latin typeface="Arial"/>
                <a:cs typeface="Arial"/>
              </a:rPr>
              <a:t>t</a:t>
            </a:r>
            <a:r>
              <a:rPr sz="2226" i="1" dirty="0">
                <a:latin typeface="Arial"/>
                <a:cs typeface="Arial"/>
              </a:rPr>
              <a:t>a</a:t>
            </a:r>
            <a:r>
              <a:rPr sz="2226" i="1" spc="4" dirty="0">
                <a:latin typeface="Arial"/>
                <a:cs typeface="Arial"/>
              </a:rPr>
              <a:t>k</a:t>
            </a:r>
            <a:r>
              <a:rPr sz="2226" i="1" dirty="0">
                <a:latin typeface="Arial"/>
                <a:cs typeface="Arial"/>
              </a:rPr>
              <a:t>eholde</a:t>
            </a:r>
            <a:r>
              <a:rPr sz="2226" i="1" spc="-4" dirty="0">
                <a:latin typeface="Arial"/>
                <a:cs typeface="Arial"/>
              </a:rPr>
              <a:t>r</a:t>
            </a:r>
            <a:r>
              <a:rPr sz="2226" i="1" dirty="0">
                <a:latin typeface="Arial"/>
                <a:cs typeface="Arial"/>
              </a:rPr>
              <a:t>s</a:t>
            </a:r>
            <a:r>
              <a:rPr sz="2226" i="1" spc="-9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U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ama</a:t>
            </a:r>
            <a:r>
              <a:rPr sz="2226" spc="-9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pada</a:t>
            </a:r>
            <a:r>
              <a:rPr sz="2226" spc="4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umumn</a:t>
            </a:r>
            <a:r>
              <a:rPr sz="2226" spc="4" dirty="0">
                <a:latin typeface="Arial"/>
                <a:cs typeface="Arial"/>
              </a:rPr>
              <a:t>y</a:t>
            </a:r>
            <a:r>
              <a:rPr sz="2226" dirty="0">
                <a:latin typeface="Arial"/>
                <a:cs typeface="Arial"/>
              </a:rPr>
              <a:t>a</a:t>
            </a:r>
            <a:r>
              <a:rPr sz="2226" spc="-26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adalah</a:t>
            </a:r>
            <a:r>
              <a:rPr sz="2226" spc="4" dirty="0">
                <a:latin typeface="Arial"/>
                <a:cs typeface="Arial"/>
              </a:rPr>
              <a:t> </a:t>
            </a:r>
            <a:r>
              <a:rPr sz="2226" i="1" dirty="0">
                <a:latin typeface="Arial"/>
                <a:cs typeface="Arial"/>
              </a:rPr>
              <a:t>P</a:t>
            </a:r>
            <a:r>
              <a:rPr sz="2226" i="1" spc="-4" dirty="0">
                <a:latin typeface="Arial"/>
                <a:cs typeface="Arial"/>
              </a:rPr>
              <a:t>r</a:t>
            </a:r>
            <a:r>
              <a:rPr sz="2226" i="1" dirty="0">
                <a:latin typeface="Arial"/>
                <a:cs typeface="Arial"/>
              </a:rPr>
              <a:t>o</a:t>
            </a:r>
            <a:r>
              <a:rPr sz="2226" i="1" spc="-21" dirty="0">
                <a:latin typeface="Arial"/>
                <a:cs typeface="Arial"/>
              </a:rPr>
              <a:t>m</a:t>
            </a:r>
            <a:r>
              <a:rPr sz="2226" i="1" dirty="0">
                <a:latin typeface="Arial"/>
                <a:cs typeface="Arial"/>
              </a:rPr>
              <a:t>o</a:t>
            </a:r>
            <a:r>
              <a:rPr sz="2226" i="1" spc="-13" dirty="0">
                <a:latin typeface="Arial"/>
                <a:cs typeface="Arial"/>
              </a:rPr>
              <a:t>t</a:t>
            </a:r>
            <a:r>
              <a:rPr sz="2226" i="1" dirty="0">
                <a:latin typeface="Arial"/>
                <a:cs typeface="Arial"/>
              </a:rPr>
              <a:t>e</a:t>
            </a:r>
            <a:r>
              <a:rPr sz="2226" i="1" spc="-4" dirty="0">
                <a:latin typeface="Arial"/>
                <a:cs typeface="Arial"/>
              </a:rPr>
              <a:t>r</a:t>
            </a:r>
            <a:r>
              <a:rPr sz="2226" i="1" dirty="0">
                <a:latin typeface="Arial"/>
                <a:cs typeface="Arial"/>
              </a:rPr>
              <a:t>s</a:t>
            </a:r>
            <a:endParaRPr sz="2226">
              <a:latin typeface="Arial"/>
              <a:cs typeface="Arial"/>
            </a:endParaRPr>
          </a:p>
          <a:p>
            <a:pPr>
              <a:lnSpc>
                <a:spcPts val="556"/>
              </a:lnSpc>
              <a:spcBef>
                <a:spcPts val="7"/>
              </a:spcBef>
            </a:pPr>
            <a:endParaRPr sz="556"/>
          </a:p>
          <a:p>
            <a:pPr marL="304429" marR="100570" indent="-293557">
              <a:lnSpc>
                <a:spcPts val="2671"/>
              </a:lnSpc>
            </a:pPr>
            <a:r>
              <a:rPr sz="2525" spc="51" dirty="0">
                <a:latin typeface="Wingdings"/>
                <a:cs typeface="Wingdings"/>
              </a:rPr>
              <a:t></a:t>
            </a:r>
            <a:r>
              <a:rPr sz="2226" dirty="0">
                <a:latin typeface="Arial"/>
                <a:cs typeface="Arial"/>
              </a:rPr>
              <a:t>Kuad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an</a:t>
            </a:r>
            <a:r>
              <a:rPr sz="2226" spc="-4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ini</a:t>
            </a:r>
            <a:r>
              <a:rPr sz="2226" spc="-9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dapat</a:t>
            </a:r>
            <a:r>
              <a:rPr sz="2226" spc="9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memban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u</a:t>
            </a:r>
            <a:r>
              <a:rPr sz="2226" spc="-13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memu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u</a:t>
            </a:r>
            <a:r>
              <a:rPr sz="2226" spc="4" dirty="0">
                <a:latin typeface="Arial"/>
                <a:cs typeface="Arial"/>
              </a:rPr>
              <a:t>sk</a:t>
            </a:r>
            <a:r>
              <a:rPr sz="2226" dirty="0">
                <a:latin typeface="Arial"/>
                <a:cs typeface="Arial"/>
              </a:rPr>
              <a:t>an</a:t>
            </a:r>
            <a:r>
              <a:rPr sz="2226" spc="-21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bagaimana mengelola</a:t>
            </a:r>
            <a:r>
              <a:rPr sz="2226" spc="-17" dirty="0">
                <a:latin typeface="Arial"/>
                <a:cs typeface="Arial"/>
              </a:rPr>
              <a:t> </a:t>
            </a:r>
            <a:r>
              <a:rPr sz="2226" i="1" dirty="0">
                <a:latin typeface="Arial"/>
                <a:cs typeface="Arial"/>
              </a:rPr>
              <a:t>S</a:t>
            </a:r>
            <a:r>
              <a:rPr sz="2226" i="1" spc="-13" dirty="0">
                <a:latin typeface="Arial"/>
                <a:cs typeface="Arial"/>
              </a:rPr>
              <a:t>t</a:t>
            </a:r>
            <a:r>
              <a:rPr sz="2226" i="1" dirty="0">
                <a:latin typeface="Arial"/>
                <a:cs typeface="Arial"/>
              </a:rPr>
              <a:t>a</a:t>
            </a:r>
            <a:r>
              <a:rPr sz="2226" i="1" spc="4" dirty="0">
                <a:latin typeface="Arial"/>
                <a:cs typeface="Arial"/>
              </a:rPr>
              <a:t>k</a:t>
            </a:r>
            <a:r>
              <a:rPr sz="2226" i="1" dirty="0">
                <a:latin typeface="Arial"/>
                <a:cs typeface="Arial"/>
              </a:rPr>
              <a:t>eholde</a:t>
            </a:r>
            <a:r>
              <a:rPr sz="2226" i="1" spc="-4" dirty="0">
                <a:latin typeface="Arial"/>
                <a:cs typeface="Arial"/>
              </a:rPr>
              <a:t>r</a:t>
            </a:r>
            <a:r>
              <a:rPr sz="2226" i="1" dirty="0">
                <a:latin typeface="Arial"/>
                <a:cs typeface="Arial"/>
              </a:rPr>
              <a:t>s</a:t>
            </a:r>
            <a:endParaRPr sz="222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5744" y="2729221"/>
            <a:ext cx="7413599" cy="28356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429" marR="10872" indent="-293557">
              <a:lnSpc>
                <a:spcPts val="2671"/>
              </a:lnSpc>
            </a:pPr>
            <a:r>
              <a:rPr sz="2525" spc="51" dirty="0">
                <a:latin typeface="Wingdings"/>
                <a:cs typeface="Wingdings"/>
              </a:rPr>
              <a:t></a:t>
            </a:r>
            <a:r>
              <a:rPr sz="2226" dirty="0">
                <a:latin typeface="Arial"/>
                <a:cs typeface="Arial"/>
              </a:rPr>
              <a:t>Agar </a:t>
            </a:r>
            <a:r>
              <a:rPr lang="en-US" sz="2226" dirty="0">
                <a:latin typeface="Arial"/>
                <a:cs typeface="Arial"/>
              </a:rPr>
              <a:t>PP </a:t>
            </a:r>
            <a:r>
              <a:rPr sz="2226" dirty="0" err="1">
                <a:latin typeface="Arial"/>
                <a:cs typeface="Arial"/>
              </a:rPr>
              <a:t>be</a:t>
            </a:r>
            <a:r>
              <a:rPr sz="2226" spc="-4" dirty="0" err="1">
                <a:latin typeface="Arial"/>
                <a:cs typeface="Arial"/>
              </a:rPr>
              <a:t>r</a:t>
            </a:r>
            <a:r>
              <a:rPr sz="2226" dirty="0" err="1">
                <a:latin typeface="Arial"/>
                <a:cs typeface="Arial"/>
              </a:rPr>
              <a:t>ha</a:t>
            </a:r>
            <a:r>
              <a:rPr sz="2226" spc="4" dirty="0" err="1">
                <a:latin typeface="Arial"/>
                <a:cs typeface="Arial"/>
              </a:rPr>
              <a:t>s</a:t>
            </a:r>
            <a:r>
              <a:rPr sz="2226" dirty="0" err="1">
                <a:latin typeface="Arial"/>
                <a:cs typeface="Arial"/>
              </a:rPr>
              <a:t>il</a:t>
            </a:r>
            <a:r>
              <a:rPr sz="2226" dirty="0">
                <a:latin typeface="Arial"/>
                <a:cs typeface="Arial"/>
              </a:rPr>
              <a:t>,</a:t>
            </a:r>
            <a:r>
              <a:rPr sz="2226" spc="-17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pe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lu mengembang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spc="-9" dirty="0">
                <a:latin typeface="Arial"/>
                <a:cs typeface="Arial"/>
              </a:rPr>
              <a:t>a</a:t>
            </a:r>
            <a:r>
              <a:rPr sz="2226" dirty="0">
                <a:latin typeface="Arial"/>
                <a:cs typeface="Arial"/>
              </a:rPr>
              <a:t>n</a:t>
            </a:r>
            <a:r>
              <a:rPr sz="2226" spc="-9" dirty="0">
                <a:latin typeface="Arial"/>
                <a:cs typeface="Arial"/>
              </a:rPr>
              <a:t> </a:t>
            </a:r>
            <a:r>
              <a:rPr sz="2226" i="1" dirty="0">
                <a:latin typeface="Arial"/>
                <a:cs typeface="Arial"/>
              </a:rPr>
              <a:t>P</a:t>
            </a:r>
            <a:r>
              <a:rPr sz="2226" i="1" spc="-4" dirty="0">
                <a:latin typeface="Arial"/>
                <a:cs typeface="Arial"/>
              </a:rPr>
              <a:t>r</a:t>
            </a:r>
            <a:r>
              <a:rPr sz="2226" i="1" dirty="0">
                <a:latin typeface="Arial"/>
                <a:cs typeface="Arial"/>
              </a:rPr>
              <a:t>o</a:t>
            </a:r>
            <a:r>
              <a:rPr sz="2226" i="1" spc="-21" dirty="0">
                <a:latin typeface="Arial"/>
                <a:cs typeface="Arial"/>
              </a:rPr>
              <a:t>m</a:t>
            </a:r>
            <a:r>
              <a:rPr sz="2226" i="1" dirty="0">
                <a:latin typeface="Arial"/>
                <a:cs typeface="Arial"/>
              </a:rPr>
              <a:t>o</a:t>
            </a:r>
            <a:r>
              <a:rPr sz="2226" i="1" spc="-13" dirty="0">
                <a:latin typeface="Arial"/>
                <a:cs typeface="Arial"/>
              </a:rPr>
              <a:t>t</a:t>
            </a:r>
            <a:r>
              <a:rPr sz="2226" i="1" dirty="0">
                <a:latin typeface="Arial"/>
                <a:cs typeface="Arial"/>
              </a:rPr>
              <a:t>e</a:t>
            </a:r>
            <a:r>
              <a:rPr sz="2226" i="1" spc="-4" dirty="0">
                <a:latin typeface="Arial"/>
                <a:cs typeface="Arial"/>
              </a:rPr>
              <a:t>r</a:t>
            </a:r>
            <a:r>
              <a:rPr sz="2226" i="1" dirty="0">
                <a:latin typeface="Arial"/>
                <a:cs typeface="Arial"/>
              </a:rPr>
              <a:t>s </a:t>
            </a:r>
            <a:r>
              <a:rPr sz="2226" dirty="0">
                <a:latin typeface="Arial"/>
                <a:cs typeface="Arial"/>
              </a:rPr>
              <a:t>agar</a:t>
            </a:r>
            <a:r>
              <a:rPr sz="2226" spc="-4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memahami</a:t>
            </a:r>
            <a:r>
              <a:rPr sz="2226" spc="-30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penuh</a:t>
            </a:r>
            <a:r>
              <a:rPr sz="2226" spc="4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dan mene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ima</a:t>
            </a:r>
            <a:r>
              <a:rPr sz="2226" spc="-17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p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o</a:t>
            </a:r>
            <a:r>
              <a:rPr sz="2226" spc="4" dirty="0">
                <a:latin typeface="Arial"/>
                <a:cs typeface="Arial"/>
              </a:rPr>
              <a:t>s</a:t>
            </a:r>
            <a:r>
              <a:rPr sz="2226" dirty="0">
                <a:latin typeface="Arial"/>
                <a:cs typeface="Arial"/>
              </a:rPr>
              <a:t>es</a:t>
            </a:r>
            <a:r>
              <a:rPr sz="2226" spc="-17" dirty="0">
                <a:latin typeface="Arial"/>
                <a:cs typeface="Arial"/>
              </a:rPr>
              <a:t> </a:t>
            </a:r>
            <a:r>
              <a:rPr lang="en-US" sz="2226" dirty="0">
                <a:latin typeface="Arial"/>
                <a:cs typeface="Arial"/>
              </a:rPr>
              <a:t>PP </a:t>
            </a:r>
            <a:r>
              <a:rPr sz="2226" spc="4" dirty="0">
                <a:latin typeface="Arial"/>
                <a:cs typeface="Arial"/>
              </a:rPr>
              <a:t>se</a:t>
            </a:r>
            <a:r>
              <a:rPr sz="2226" dirty="0">
                <a:latin typeface="Arial"/>
                <a:cs typeface="Arial"/>
              </a:rPr>
              <a:t>- penuh</a:t>
            </a:r>
            <a:r>
              <a:rPr sz="2226" spc="4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ha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i</a:t>
            </a:r>
          </a:p>
          <a:p>
            <a:pPr>
              <a:lnSpc>
                <a:spcPts val="514"/>
              </a:lnSpc>
              <a:spcBef>
                <a:spcPts val="20"/>
              </a:spcBef>
            </a:pPr>
            <a:endParaRPr sz="514" dirty="0"/>
          </a:p>
          <a:p>
            <a:pPr marL="304429" marR="576241" indent="-293557">
              <a:lnSpc>
                <a:spcPts val="2671"/>
              </a:lnSpc>
            </a:pPr>
            <a:r>
              <a:rPr sz="2525" spc="51" dirty="0">
                <a:latin typeface="Wingdings"/>
                <a:cs typeface="Wingdings"/>
              </a:rPr>
              <a:t></a:t>
            </a:r>
            <a:r>
              <a:rPr sz="2226" dirty="0">
                <a:latin typeface="Arial"/>
                <a:cs typeface="Arial"/>
              </a:rPr>
              <a:t>Me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e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a</a:t>
            </a:r>
            <a:r>
              <a:rPr sz="2226" spc="-17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bi</a:t>
            </a:r>
            <a:r>
              <a:rPr sz="2226" spc="4" dirty="0">
                <a:latin typeface="Arial"/>
                <a:cs typeface="Arial"/>
              </a:rPr>
              <a:t>s</a:t>
            </a:r>
            <a:r>
              <a:rPr sz="2226" dirty="0">
                <a:latin typeface="Arial"/>
                <a:cs typeface="Arial"/>
              </a:rPr>
              <a:t>a mengajak</a:t>
            </a:r>
            <a:r>
              <a:rPr sz="2226" spc="-13" dirty="0">
                <a:latin typeface="Arial"/>
                <a:cs typeface="Arial"/>
              </a:rPr>
              <a:t> </a:t>
            </a:r>
            <a:r>
              <a:rPr sz="2226" i="1" dirty="0">
                <a:latin typeface="Arial"/>
                <a:cs typeface="Arial"/>
              </a:rPr>
              <a:t>S</a:t>
            </a:r>
            <a:r>
              <a:rPr sz="2226" i="1" spc="-13" dirty="0">
                <a:latin typeface="Arial"/>
                <a:cs typeface="Arial"/>
              </a:rPr>
              <a:t>t</a:t>
            </a:r>
            <a:r>
              <a:rPr sz="2226" i="1" dirty="0">
                <a:latin typeface="Arial"/>
                <a:cs typeface="Arial"/>
              </a:rPr>
              <a:t>a</a:t>
            </a:r>
            <a:r>
              <a:rPr sz="2226" i="1" spc="4" dirty="0">
                <a:latin typeface="Arial"/>
                <a:cs typeface="Arial"/>
              </a:rPr>
              <a:t>k</a:t>
            </a:r>
            <a:r>
              <a:rPr sz="2226" i="1" dirty="0">
                <a:latin typeface="Arial"/>
                <a:cs typeface="Arial"/>
              </a:rPr>
              <a:t>eholde</a:t>
            </a:r>
            <a:r>
              <a:rPr sz="2226" i="1" spc="-4" dirty="0">
                <a:latin typeface="Arial"/>
                <a:cs typeface="Arial"/>
              </a:rPr>
              <a:t>r</a:t>
            </a:r>
            <a:r>
              <a:rPr sz="2226" i="1" dirty="0">
                <a:latin typeface="Arial"/>
                <a:cs typeface="Arial"/>
              </a:rPr>
              <a:t>s</a:t>
            </a:r>
            <a:r>
              <a:rPr sz="2226" i="1" spc="-9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lain</a:t>
            </a:r>
            <a:r>
              <a:rPr sz="2226" spc="-4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be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gabung </a:t>
            </a:r>
            <a:r>
              <a:rPr sz="2226" spc="4" dirty="0">
                <a:latin typeface="Arial"/>
                <a:cs typeface="Arial"/>
              </a:rPr>
              <a:t>s</a:t>
            </a:r>
            <a:r>
              <a:rPr sz="2226" dirty="0">
                <a:latin typeface="Arial"/>
                <a:cs typeface="Arial"/>
              </a:rPr>
              <a:t>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a mendo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ong</a:t>
            </a:r>
            <a:r>
              <a:rPr sz="2226" spc="-13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me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e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a</a:t>
            </a:r>
            <a:r>
              <a:rPr sz="2226" spc="-17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be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pa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i</a:t>
            </a:r>
            <a:r>
              <a:rPr sz="2226" spc="4" dirty="0">
                <a:latin typeface="Arial"/>
                <a:cs typeface="Arial"/>
              </a:rPr>
              <a:t>s</a:t>
            </a:r>
            <a:r>
              <a:rPr sz="2226" dirty="0">
                <a:latin typeface="Arial"/>
                <a:cs typeface="Arial"/>
              </a:rPr>
              <a:t>ipa</a:t>
            </a:r>
            <a:r>
              <a:rPr sz="2226" spc="4" dirty="0">
                <a:latin typeface="Arial"/>
                <a:cs typeface="Arial"/>
              </a:rPr>
              <a:t>s</a:t>
            </a:r>
            <a:r>
              <a:rPr sz="2226" dirty="0">
                <a:latin typeface="Arial"/>
                <a:cs typeface="Arial"/>
              </a:rPr>
              <a:t>i</a:t>
            </a:r>
            <a:r>
              <a:rPr sz="2226" spc="-21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dalam pe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en</a:t>
            </a:r>
            <a:r>
              <a:rPr sz="2226" spc="4" dirty="0">
                <a:latin typeface="Arial"/>
                <a:cs typeface="Arial"/>
              </a:rPr>
              <a:t>c</a:t>
            </a:r>
            <a:r>
              <a:rPr sz="2226" dirty="0">
                <a:latin typeface="Arial"/>
                <a:cs typeface="Arial"/>
              </a:rPr>
              <a:t>anaa</a:t>
            </a:r>
            <a:r>
              <a:rPr sz="2226" spc="13" dirty="0">
                <a:latin typeface="Arial"/>
                <a:cs typeface="Arial"/>
              </a:rPr>
              <a:t>n</a:t>
            </a:r>
            <a:r>
              <a:rPr sz="2226" dirty="0">
                <a:latin typeface="Arial"/>
                <a:cs typeface="Arial"/>
              </a:rPr>
              <a:t>,</a:t>
            </a:r>
            <a:r>
              <a:rPr sz="2226" spc="-17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implemen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a</a:t>
            </a:r>
            <a:r>
              <a:rPr sz="2226" spc="4" dirty="0">
                <a:latin typeface="Arial"/>
                <a:cs typeface="Arial"/>
              </a:rPr>
              <a:t>s</a:t>
            </a:r>
            <a:r>
              <a:rPr sz="2226" dirty="0">
                <a:latin typeface="Arial"/>
                <a:cs typeface="Arial"/>
              </a:rPr>
              <a:t>i,</a:t>
            </a:r>
            <a:r>
              <a:rPr sz="2226" spc="-39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dan </a:t>
            </a:r>
            <a:r>
              <a:rPr sz="2226" dirty="0" err="1">
                <a:latin typeface="Arial"/>
                <a:cs typeface="Arial"/>
              </a:rPr>
              <a:t>e</a:t>
            </a:r>
            <a:r>
              <a:rPr sz="2226" spc="4" dirty="0" err="1">
                <a:latin typeface="Arial"/>
                <a:cs typeface="Arial"/>
              </a:rPr>
              <a:t>v</a:t>
            </a:r>
            <a:r>
              <a:rPr sz="2226" dirty="0" err="1">
                <a:latin typeface="Arial"/>
                <a:cs typeface="Arial"/>
              </a:rPr>
              <a:t>alua</a:t>
            </a:r>
            <a:r>
              <a:rPr sz="2226" spc="4" dirty="0" err="1">
                <a:latin typeface="Arial"/>
                <a:cs typeface="Arial"/>
              </a:rPr>
              <a:t>s</a:t>
            </a:r>
            <a:r>
              <a:rPr sz="2226" dirty="0" err="1">
                <a:latin typeface="Arial"/>
                <a:cs typeface="Arial"/>
              </a:rPr>
              <a:t>i</a:t>
            </a:r>
            <a:r>
              <a:rPr sz="2226" spc="-13" dirty="0">
                <a:latin typeface="Arial"/>
                <a:cs typeface="Arial"/>
              </a:rPr>
              <a:t> </a:t>
            </a:r>
            <a:r>
              <a:rPr lang="en-US" sz="2226" dirty="0">
                <a:latin typeface="Arial"/>
                <a:cs typeface="Arial"/>
              </a:rPr>
              <a:t>PP</a:t>
            </a:r>
            <a:endParaRPr sz="2226" dirty="0">
              <a:latin typeface="Arial"/>
              <a:cs typeface="Arial"/>
            </a:endParaRPr>
          </a:p>
          <a:p>
            <a:pPr marL="10872">
              <a:spcBef>
                <a:spcPts val="146"/>
              </a:spcBef>
            </a:pPr>
            <a:r>
              <a:rPr sz="2525" spc="51" dirty="0">
                <a:latin typeface="Wingdings"/>
                <a:cs typeface="Wingdings"/>
              </a:rPr>
              <a:t></a:t>
            </a:r>
            <a:r>
              <a:rPr sz="2226" dirty="0">
                <a:latin typeface="Arial"/>
                <a:cs typeface="Arial"/>
              </a:rPr>
              <a:t>Me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e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a</a:t>
            </a:r>
            <a:r>
              <a:rPr sz="2226" spc="-17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bi</a:t>
            </a:r>
            <a:r>
              <a:rPr sz="2226" spc="4" dirty="0">
                <a:latin typeface="Arial"/>
                <a:cs typeface="Arial"/>
              </a:rPr>
              <a:t>s</a:t>
            </a:r>
            <a:r>
              <a:rPr sz="2226" dirty="0">
                <a:latin typeface="Arial"/>
                <a:cs typeface="Arial"/>
              </a:rPr>
              <a:t>a menjadi</a:t>
            </a:r>
            <a:r>
              <a:rPr sz="2226" spc="-21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men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or a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au</a:t>
            </a:r>
            <a:r>
              <a:rPr sz="2226" spc="4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mi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a bagi</a:t>
            </a:r>
          </a:p>
          <a:p>
            <a:pPr marL="304429">
              <a:lnSpc>
                <a:spcPts val="2590"/>
              </a:lnSpc>
            </a:pPr>
            <a:r>
              <a:rPr sz="2226" i="1" dirty="0">
                <a:latin typeface="Arial"/>
                <a:cs typeface="Arial"/>
              </a:rPr>
              <a:t>S</a:t>
            </a:r>
            <a:r>
              <a:rPr sz="2226" i="1" spc="-13" dirty="0">
                <a:latin typeface="Arial"/>
                <a:cs typeface="Arial"/>
              </a:rPr>
              <a:t>t</a:t>
            </a:r>
            <a:r>
              <a:rPr sz="2226" i="1" dirty="0">
                <a:latin typeface="Arial"/>
                <a:cs typeface="Arial"/>
              </a:rPr>
              <a:t>a</a:t>
            </a:r>
            <a:r>
              <a:rPr sz="2226" i="1" spc="4" dirty="0">
                <a:latin typeface="Arial"/>
                <a:cs typeface="Arial"/>
              </a:rPr>
              <a:t>k</a:t>
            </a:r>
            <a:r>
              <a:rPr sz="2226" i="1" dirty="0">
                <a:latin typeface="Arial"/>
                <a:cs typeface="Arial"/>
              </a:rPr>
              <a:t>eholde</a:t>
            </a:r>
            <a:r>
              <a:rPr sz="2226" i="1" spc="-4" dirty="0">
                <a:latin typeface="Arial"/>
                <a:cs typeface="Arial"/>
              </a:rPr>
              <a:t>r</a:t>
            </a:r>
            <a:r>
              <a:rPr sz="2226" i="1" dirty="0">
                <a:latin typeface="Arial"/>
                <a:cs typeface="Arial"/>
              </a:rPr>
              <a:t>s</a:t>
            </a:r>
            <a:r>
              <a:rPr sz="2226" i="1" spc="-9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lain</a:t>
            </a:r>
          </a:p>
        </p:txBody>
      </p:sp>
      <p:sp>
        <p:nvSpPr>
          <p:cNvPr id="8" name="Title 23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23516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Strategi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Mempengaruhi</a:t>
            </a:r>
            <a:r>
              <a:rPr lang="en-US" sz="4000">
                <a:solidFill>
                  <a:schemeClr val="bg1"/>
                </a:solidFill>
              </a:rPr>
              <a:t> SH (umum)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6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980" y="1372300"/>
            <a:ext cx="7193969" cy="42670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72"/>
            <a:r>
              <a:rPr sz="2055" dirty="0">
                <a:latin typeface="Wingdings 2"/>
                <a:cs typeface="Wingdings 2"/>
              </a:rPr>
              <a:t></a:t>
            </a:r>
            <a:r>
              <a:rPr sz="2055" spc="-34" dirty="0">
                <a:latin typeface="Times New Roman"/>
                <a:cs typeface="Times New Roman"/>
              </a:rPr>
              <a:t> </a:t>
            </a:r>
            <a:r>
              <a:rPr sz="2055" b="1" i="1" spc="-21" dirty="0">
                <a:latin typeface="Arial"/>
                <a:cs typeface="Arial"/>
              </a:rPr>
              <a:t>P</a:t>
            </a:r>
            <a:r>
              <a:rPr sz="2055" b="1" i="1" spc="-13" dirty="0">
                <a:latin typeface="Arial"/>
                <a:cs typeface="Arial"/>
              </a:rPr>
              <a:t>romot</a:t>
            </a:r>
            <a:r>
              <a:rPr sz="2055" b="1" i="1" spc="-4" dirty="0">
                <a:latin typeface="Arial"/>
                <a:cs typeface="Arial"/>
              </a:rPr>
              <a:t>e</a:t>
            </a:r>
            <a:r>
              <a:rPr sz="2055" b="1" i="1" dirty="0">
                <a:latin typeface="Arial"/>
                <a:cs typeface="Arial"/>
              </a:rPr>
              <a:t>rs</a:t>
            </a:r>
            <a:r>
              <a:rPr sz="2055" b="1" i="1" spc="9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(</a:t>
            </a:r>
            <a:r>
              <a:rPr sz="2055" i="1" spc="-4" dirty="0">
                <a:latin typeface="Arial"/>
                <a:cs typeface="Arial"/>
              </a:rPr>
              <a:t>Hig</a:t>
            </a:r>
            <a:r>
              <a:rPr sz="2055" i="1" dirty="0">
                <a:latin typeface="Arial"/>
                <a:cs typeface="Arial"/>
              </a:rPr>
              <a:t>h</a:t>
            </a:r>
            <a:r>
              <a:rPr sz="2055" i="1" spc="17" dirty="0">
                <a:latin typeface="Arial"/>
                <a:cs typeface="Arial"/>
              </a:rPr>
              <a:t> </a:t>
            </a:r>
            <a:r>
              <a:rPr sz="2055" i="1" spc="-9" dirty="0">
                <a:latin typeface="Arial"/>
                <a:cs typeface="Arial"/>
              </a:rPr>
              <a:t>I</a:t>
            </a:r>
            <a:r>
              <a:rPr sz="2055" i="1" spc="-4" dirty="0">
                <a:latin typeface="Arial"/>
                <a:cs typeface="Arial"/>
              </a:rPr>
              <a:t>n</a:t>
            </a:r>
            <a:r>
              <a:rPr sz="2055" i="1" spc="-9" dirty="0">
                <a:latin typeface="Arial"/>
                <a:cs typeface="Arial"/>
              </a:rPr>
              <a:t>f</a:t>
            </a:r>
            <a:r>
              <a:rPr sz="2055" i="1" spc="-4" dirty="0">
                <a:latin typeface="Arial"/>
                <a:cs typeface="Arial"/>
              </a:rPr>
              <a:t>luen</a:t>
            </a:r>
            <a:r>
              <a:rPr sz="2055" i="1" dirty="0">
                <a:latin typeface="Arial"/>
                <a:cs typeface="Arial"/>
              </a:rPr>
              <a:t>ce </a:t>
            </a:r>
            <a:r>
              <a:rPr sz="2055" i="1" spc="-9" dirty="0">
                <a:latin typeface="Arial"/>
                <a:cs typeface="Arial"/>
              </a:rPr>
              <a:t>/</a:t>
            </a:r>
            <a:r>
              <a:rPr sz="2055" i="1" spc="-4" dirty="0">
                <a:latin typeface="Arial"/>
                <a:cs typeface="Arial"/>
              </a:rPr>
              <a:t> Hig</a:t>
            </a:r>
            <a:r>
              <a:rPr sz="2055" i="1" dirty="0">
                <a:latin typeface="Arial"/>
                <a:cs typeface="Arial"/>
              </a:rPr>
              <a:t>h</a:t>
            </a:r>
            <a:r>
              <a:rPr sz="2055" i="1" spc="9" dirty="0">
                <a:latin typeface="Arial"/>
                <a:cs typeface="Arial"/>
              </a:rPr>
              <a:t> </a:t>
            </a:r>
            <a:r>
              <a:rPr sz="2055" i="1" spc="-9" dirty="0">
                <a:latin typeface="Arial"/>
                <a:cs typeface="Arial"/>
              </a:rPr>
              <a:t>I</a:t>
            </a:r>
            <a:r>
              <a:rPr sz="2055" i="1" spc="-4" dirty="0">
                <a:latin typeface="Arial"/>
                <a:cs typeface="Arial"/>
              </a:rPr>
              <a:t>n</a:t>
            </a:r>
            <a:r>
              <a:rPr sz="2055" i="1" spc="-9" dirty="0">
                <a:latin typeface="Arial"/>
                <a:cs typeface="Arial"/>
              </a:rPr>
              <a:t>t</a:t>
            </a:r>
            <a:r>
              <a:rPr sz="2055" i="1" spc="-4" dirty="0">
                <a:latin typeface="Arial"/>
                <a:cs typeface="Arial"/>
              </a:rPr>
              <a:t>e</a:t>
            </a:r>
            <a:r>
              <a:rPr sz="2055" i="1" dirty="0">
                <a:latin typeface="Arial"/>
                <a:cs typeface="Arial"/>
              </a:rPr>
              <a:t>r</a:t>
            </a:r>
            <a:r>
              <a:rPr sz="2055" i="1" spc="-4" dirty="0">
                <a:latin typeface="Arial"/>
                <a:cs typeface="Arial"/>
              </a:rPr>
              <a:t>e</a:t>
            </a:r>
            <a:r>
              <a:rPr sz="2055" i="1" spc="-13" dirty="0">
                <a:latin typeface="Arial"/>
                <a:cs typeface="Arial"/>
              </a:rPr>
              <a:t>s</a:t>
            </a:r>
            <a:r>
              <a:rPr sz="2055" i="1" spc="13" dirty="0">
                <a:latin typeface="Arial"/>
                <a:cs typeface="Arial"/>
              </a:rPr>
              <a:t>t</a:t>
            </a:r>
            <a:r>
              <a:rPr sz="2055" dirty="0">
                <a:latin typeface="Arial"/>
                <a:cs typeface="Arial"/>
              </a:rPr>
              <a:t>)</a:t>
            </a:r>
          </a:p>
          <a:p>
            <a:pPr marL="402281"/>
            <a:r>
              <a:rPr sz="2055" spc="98" dirty="0">
                <a:latin typeface="Wingdings"/>
                <a:cs typeface="Wingdings"/>
              </a:rPr>
              <a:t></a:t>
            </a:r>
            <a:r>
              <a:rPr sz="2055" spc="-4" dirty="0">
                <a:latin typeface="Arial"/>
                <a:cs typeface="Arial"/>
              </a:rPr>
              <a:t>Bena</a:t>
            </a:r>
            <a:r>
              <a:rPr sz="2055" dirty="0">
                <a:latin typeface="Arial"/>
                <a:cs typeface="Arial"/>
              </a:rPr>
              <a:t>r-</a:t>
            </a:r>
            <a:r>
              <a:rPr sz="2055" spc="-4" dirty="0">
                <a:latin typeface="Arial"/>
                <a:cs typeface="Arial"/>
              </a:rPr>
              <a:t>bena</a:t>
            </a:r>
            <a:r>
              <a:rPr sz="2055" dirty="0">
                <a:latin typeface="Arial"/>
                <a:cs typeface="Arial"/>
              </a:rPr>
              <a:t>r</a:t>
            </a:r>
            <a:r>
              <a:rPr sz="2055" spc="26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bi</a:t>
            </a:r>
            <a:r>
              <a:rPr sz="2055" dirty="0">
                <a:latin typeface="Arial"/>
                <a:cs typeface="Arial"/>
              </a:rPr>
              <a:t>sa</a:t>
            </a:r>
            <a:r>
              <a:rPr sz="2055" spc="9" dirty="0">
                <a:latin typeface="Arial"/>
                <a:cs typeface="Arial"/>
              </a:rPr>
              <a:t> </a:t>
            </a:r>
            <a:r>
              <a:rPr sz="2055" dirty="0" err="1">
                <a:latin typeface="Arial"/>
                <a:cs typeface="Arial"/>
              </a:rPr>
              <a:t>m</a:t>
            </a:r>
            <a:r>
              <a:rPr sz="2055" spc="-4" dirty="0" err="1">
                <a:latin typeface="Arial"/>
                <a:cs typeface="Arial"/>
              </a:rPr>
              <a:t>e</a:t>
            </a:r>
            <a:r>
              <a:rPr sz="2055" dirty="0" err="1">
                <a:latin typeface="Arial"/>
                <a:cs typeface="Arial"/>
              </a:rPr>
              <a:t>m</a:t>
            </a:r>
            <a:r>
              <a:rPr sz="2055" spc="-4" dirty="0" err="1">
                <a:latin typeface="Arial"/>
                <a:cs typeface="Arial"/>
              </a:rPr>
              <a:t>bua</a:t>
            </a:r>
            <a:r>
              <a:rPr sz="2055" dirty="0" err="1">
                <a:latin typeface="Arial"/>
                <a:cs typeface="Arial"/>
              </a:rPr>
              <a:t>t</a:t>
            </a:r>
            <a:r>
              <a:rPr sz="2055" dirty="0">
                <a:latin typeface="Arial"/>
                <a:cs typeface="Arial"/>
              </a:rPr>
              <a:t> </a:t>
            </a:r>
            <a:r>
              <a:rPr lang="en-US" sz="2055" spc="-4" dirty="0">
                <a:latin typeface="Arial"/>
                <a:cs typeface="Arial"/>
              </a:rPr>
              <a:t>PP </a:t>
            </a:r>
            <a:r>
              <a:rPr sz="2055" spc="-4" dirty="0" err="1">
                <a:latin typeface="Arial"/>
                <a:cs typeface="Arial"/>
              </a:rPr>
              <a:t>be</a:t>
            </a:r>
            <a:r>
              <a:rPr sz="2055" dirty="0" err="1">
                <a:latin typeface="Arial"/>
                <a:cs typeface="Arial"/>
              </a:rPr>
              <a:t>rj</a:t>
            </a:r>
            <a:r>
              <a:rPr sz="2055" spc="-4" dirty="0" err="1">
                <a:latin typeface="Arial"/>
                <a:cs typeface="Arial"/>
              </a:rPr>
              <a:t>ala</a:t>
            </a:r>
            <a:r>
              <a:rPr sz="2055" dirty="0" err="1">
                <a:latin typeface="Arial"/>
                <a:cs typeface="Arial"/>
              </a:rPr>
              <a:t>n</a:t>
            </a:r>
            <a:endParaRPr sz="2055" dirty="0">
              <a:latin typeface="Arial"/>
              <a:cs typeface="Arial"/>
            </a:endParaRPr>
          </a:p>
          <a:p>
            <a:pPr>
              <a:lnSpc>
                <a:spcPts val="471"/>
              </a:lnSpc>
              <a:spcBef>
                <a:spcPts val="8"/>
              </a:spcBef>
            </a:pPr>
            <a:endParaRPr sz="471" dirty="0"/>
          </a:p>
          <a:p>
            <a:pPr marL="647456" marR="277248" indent="-245718">
              <a:lnSpc>
                <a:spcPts val="1969"/>
              </a:lnSpc>
            </a:pPr>
            <a:r>
              <a:rPr sz="2055" spc="98" dirty="0">
                <a:latin typeface="Wingdings"/>
                <a:cs typeface="Wingdings"/>
              </a:rPr>
              <a:t></a:t>
            </a:r>
            <a:r>
              <a:rPr sz="2055" dirty="0">
                <a:latin typeface="Arial"/>
                <a:cs typeface="Arial"/>
              </a:rPr>
              <a:t>J</a:t>
            </a:r>
            <a:r>
              <a:rPr sz="2055" spc="-4" dirty="0">
                <a:latin typeface="Arial"/>
                <a:cs typeface="Arial"/>
              </a:rPr>
              <a:t>i</a:t>
            </a:r>
            <a:r>
              <a:rPr sz="2055" dirty="0">
                <a:latin typeface="Arial"/>
                <a:cs typeface="Arial"/>
              </a:rPr>
              <a:t>ka </a:t>
            </a:r>
            <a:r>
              <a:rPr sz="2055" spc="-4" dirty="0">
                <a:latin typeface="Arial"/>
                <a:cs typeface="Arial"/>
              </a:rPr>
              <a:t>po</a:t>
            </a:r>
            <a:r>
              <a:rPr sz="2055" dirty="0">
                <a:latin typeface="Arial"/>
                <a:cs typeface="Arial"/>
              </a:rPr>
              <a:t>s</a:t>
            </a:r>
            <a:r>
              <a:rPr sz="2055" spc="-4" dirty="0">
                <a:latin typeface="Arial"/>
                <a:cs typeface="Arial"/>
              </a:rPr>
              <a:t>i</a:t>
            </a:r>
            <a:r>
              <a:rPr sz="2055" dirty="0">
                <a:latin typeface="Arial"/>
                <a:cs typeface="Arial"/>
              </a:rPr>
              <a:t>t</a:t>
            </a:r>
            <a:r>
              <a:rPr sz="2055" spc="-4" dirty="0">
                <a:latin typeface="Arial"/>
                <a:cs typeface="Arial"/>
              </a:rPr>
              <a:t>i</a:t>
            </a:r>
            <a:r>
              <a:rPr sz="2055" spc="4" dirty="0">
                <a:latin typeface="Arial"/>
                <a:cs typeface="Arial"/>
              </a:rPr>
              <a:t>f</a:t>
            </a:r>
            <a:r>
              <a:rPr sz="2055" dirty="0">
                <a:latin typeface="Arial"/>
                <a:cs typeface="Arial"/>
              </a:rPr>
              <a:t>,</a:t>
            </a:r>
            <a:r>
              <a:rPr sz="2055" spc="4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m</a:t>
            </a:r>
            <a:r>
              <a:rPr sz="2055" spc="-4" dirty="0">
                <a:latin typeface="Arial"/>
                <a:cs typeface="Arial"/>
              </a:rPr>
              <a:t>a</a:t>
            </a:r>
            <a:r>
              <a:rPr sz="2055" dirty="0">
                <a:latin typeface="Arial"/>
                <a:cs typeface="Arial"/>
              </a:rPr>
              <a:t>ka </a:t>
            </a:r>
            <a:r>
              <a:rPr sz="2055" spc="-4" dirty="0">
                <a:latin typeface="Arial"/>
                <a:cs typeface="Arial"/>
              </a:rPr>
              <a:t>pe</a:t>
            </a:r>
            <a:r>
              <a:rPr sz="2055" dirty="0">
                <a:latin typeface="Arial"/>
                <a:cs typeface="Arial"/>
              </a:rPr>
              <a:t>r</a:t>
            </a:r>
            <a:r>
              <a:rPr sz="2055" spc="-4" dirty="0">
                <a:latin typeface="Arial"/>
                <a:cs typeface="Arial"/>
              </a:rPr>
              <a:t>l</a:t>
            </a:r>
            <a:r>
              <a:rPr sz="2055" dirty="0">
                <a:latin typeface="Arial"/>
                <a:cs typeface="Arial"/>
              </a:rPr>
              <a:t>u</a:t>
            </a:r>
            <a:r>
              <a:rPr sz="2055" spc="13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dipe</a:t>
            </a:r>
            <a:r>
              <a:rPr sz="2055" dirty="0">
                <a:latin typeface="Arial"/>
                <a:cs typeface="Arial"/>
              </a:rPr>
              <a:t>rk</a:t>
            </a:r>
            <a:r>
              <a:rPr sz="2055" spc="-4" dirty="0">
                <a:latin typeface="Arial"/>
                <a:cs typeface="Arial"/>
              </a:rPr>
              <a:t>ua</a:t>
            </a:r>
            <a:r>
              <a:rPr sz="2055" dirty="0">
                <a:latin typeface="Arial"/>
                <a:cs typeface="Arial"/>
              </a:rPr>
              <a:t>t</a:t>
            </a:r>
            <a:r>
              <a:rPr sz="2055" spc="17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da</a:t>
            </a:r>
            <a:r>
              <a:rPr sz="2055" dirty="0">
                <a:latin typeface="Arial"/>
                <a:cs typeface="Arial"/>
              </a:rPr>
              <a:t>n </a:t>
            </a:r>
            <a:r>
              <a:rPr sz="2055" spc="-4" dirty="0">
                <a:latin typeface="Arial"/>
                <a:cs typeface="Arial"/>
              </a:rPr>
              <a:t>diliba</a:t>
            </a:r>
            <a:r>
              <a:rPr sz="2055" dirty="0">
                <a:latin typeface="Arial"/>
                <a:cs typeface="Arial"/>
              </a:rPr>
              <a:t>tk</a:t>
            </a:r>
            <a:r>
              <a:rPr sz="2055" spc="-4" dirty="0">
                <a:latin typeface="Arial"/>
                <a:cs typeface="Arial"/>
              </a:rPr>
              <a:t>a</a:t>
            </a:r>
            <a:r>
              <a:rPr sz="2055" dirty="0">
                <a:latin typeface="Arial"/>
                <a:cs typeface="Arial"/>
              </a:rPr>
              <a:t>n</a:t>
            </a:r>
            <a:r>
              <a:rPr sz="2055" spc="34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dala</a:t>
            </a:r>
            <a:r>
              <a:rPr sz="2055" dirty="0">
                <a:latin typeface="Arial"/>
                <a:cs typeface="Arial"/>
              </a:rPr>
              <a:t>m </a:t>
            </a:r>
            <a:r>
              <a:rPr sz="2055" spc="-4" dirty="0">
                <a:latin typeface="Arial"/>
                <a:cs typeface="Arial"/>
              </a:rPr>
              <a:t>pe</a:t>
            </a:r>
            <a:r>
              <a:rPr sz="2055" dirty="0">
                <a:latin typeface="Arial"/>
                <a:cs typeface="Arial"/>
              </a:rPr>
              <a:t>k</a:t>
            </a:r>
            <a:r>
              <a:rPr sz="2055" spc="-4" dirty="0">
                <a:latin typeface="Arial"/>
                <a:cs typeface="Arial"/>
              </a:rPr>
              <a:t>e</a:t>
            </a:r>
            <a:r>
              <a:rPr sz="2055" dirty="0">
                <a:latin typeface="Arial"/>
                <a:cs typeface="Arial"/>
              </a:rPr>
              <a:t>rj</a:t>
            </a:r>
            <a:r>
              <a:rPr sz="2055" spc="-4" dirty="0">
                <a:latin typeface="Arial"/>
                <a:cs typeface="Arial"/>
              </a:rPr>
              <a:t>aa</a:t>
            </a:r>
            <a:r>
              <a:rPr sz="2055" dirty="0">
                <a:latin typeface="Arial"/>
                <a:cs typeface="Arial"/>
              </a:rPr>
              <a:t>n</a:t>
            </a:r>
            <a:r>
              <a:rPr sz="2055" spc="13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y</a:t>
            </a:r>
            <a:r>
              <a:rPr sz="2055" spc="-4" dirty="0">
                <a:latin typeface="Arial"/>
                <a:cs typeface="Arial"/>
              </a:rPr>
              <a:t>an</a:t>
            </a:r>
            <a:r>
              <a:rPr sz="2055" dirty="0">
                <a:latin typeface="Arial"/>
                <a:cs typeface="Arial"/>
              </a:rPr>
              <a:t>g</a:t>
            </a:r>
            <a:r>
              <a:rPr sz="2055" spc="9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a</a:t>
            </a:r>
            <a:r>
              <a:rPr sz="2055" dirty="0">
                <a:latin typeface="Arial"/>
                <a:cs typeface="Arial"/>
              </a:rPr>
              <a:t>k</a:t>
            </a:r>
            <a:r>
              <a:rPr sz="2055" spc="-4" dirty="0">
                <a:latin typeface="Arial"/>
                <a:cs typeface="Arial"/>
              </a:rPr>
              <a:t>a</a:t>
            </a:r>
            <a:r>
              <a:rPr sz="2055" dirty="0">
                <a:latin typeface="Arial"/>
                <a:cs typeface="Arial"/>
              </a:rPr>
              <a:t>n</a:t>
            </a:r>
            <a:r>
              <a:rPr sz="2055" spc="9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dini</a:t>
            </a:r>
            <a:r>
              <a:rPr sz="2055" dirty="0">
                <a:latin typeface="Arial"/>
                <a:cs typeface="Arial"/>
              </a:rPr>
              <a:t>km</a:t>
            </a:r>
            <a:r>
              <a:rPr sz="2055" spc="-4" dirty="0">
                <a:latin typeface="Arial"/>
                <a:cs typeface="Arial"/>
              </a:rPr>
              <a:t>a</a:t>
            </a:r>
            <a:r>
              <a:rPr sz="2055" dirty="0">
                <a:latin typeface="Arial"/>
                <a:cs typeface="Arial"/>
              </a:rPr>
              <a:t>t</a:t>
            </a:r>
            <a:r>
              <a:rPr sz="2055" spc="-4" dirty="0">
                <a:latin typeface="Arial"/>
                <a:cs typeface="Arial"/>
              </a:rPr>
              <a:t>in</a:t>
            </a:r>
            <a:r>
              <a:rPr sz="2055" dirty="0">
                <a:latin typeface="Arial"/>
                <a:cs typeface="Arial"/>
              </a:rPr>
              <a:t>ya</a:t>
            </a:r>
          </a:p>
          <a:p>
            <a:pPr>
              <a:lnSpc>
                <a:spcPts val="471"/>
              </a:lnSpc>
              <a:spcBef>
                <a:spcPts val="25"/>
              </a:spcBef>
            </a:pPr>
            <a:endParaRPr sz="471" dirty="0"/>
          </a:p>
          <a:p>
            <a:pPr marL="647456" marR="375100" indent="-245718">
              <a:lnSpc>
                <a:spcPts val="1969"/>
              </a:lnSpc>
            </a:pPr>
            <a:r>
              <a:rPr sz="2055" spc="98" dirty="0">
                <a:latin typeface="Wingdings"/>
                <a:cs typeface="Wingdings"/>
              </a:rPr>
              <a:t></a:t>
            </a:r>
            <a:r>
              <a:rPr sz="2055" dirty="0">
                <a:latin typeface="Arial"/>
                <a:cs typeface="Arial"/>
              </a:rPr>
              <a:t>J</a:t>
            </a:r>
            <a:r>
              <a:rPr sz="2055" spc="-4" dirty="0">
                <a:latin typeface="Arial"/>
                <a:cs typeface="Arial"/>
              </a:rPr>
              <a:t>i</a:t>
            </a:r>
            <a:r>
              <a:rPr sz="2055" dirty="0">
                <a:latin typeface="Arial"/>
                <a:cs typeface="Arial"/>
              </a:rPr>
              <a:t>ka </a:t>
            </a:r>
            <a:r>
              <a:rPr sz="2055" spc="-4" dirty="0">
                <a:latin typeface="Arial"/>
                <a:cs typeface="Arial"/>
              </a:rPr>
              <a:t>gaga</a:t>
            </a:r>
            <a:r>
              <a:rPr sz="2055" dirty="0">
                <a:latin typeface="Arial"/>
                <a:cs typeface="Arial"/>
              </a:rPr>
              <a:t>s</a:t>
            </a:r>
            <a:r>
              <a:rPr sz="2055" spc="-4" dirty="0">
                <a:latin typeface="Arial"/>
                <a:cs typeface="Arial"/>
              </a:rPr>
              <a:t>ann</a:t>
            </a:r>
            <a:r>
              <a:rPr sz="2055" dirty="0">
                <a:latin typeface="Arial"/>
                <a:cs typeface="Arial"/>
              </a:rPr>
              <a:t>ya</a:t>
            </a:r>
            <a:r>
              <a:rPr sz="2055" spc="30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t</a:t>
            </a:r>
            <a:r>
              <a:rPr sz="2055" spc="-4" dirty="0">
                <a:latin typeface="Arial"/>
                <a:cs typeface="Arial"/>
              </a:rPr>
              <a:t>ida</a:t>
            </a:r>
            <a:r>
              <a:rPr sz="2055" dirty="0">
                <a:latin typeface="Arial"/>
                <a:cs typeface="Arial"/>
              </a:rPr>
              <a:t>k</a:t>
            </a:r>
            <a:r>
              <a:rPr sz="2055" spc="4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j</a:t>
            </a:r>
            <a:r>
              <a:rPr sz="2055" spc="-4" dirty="0">
                <a:latin typeface="Arial"/>
                <a:cs typeface="Arial"/>
              </a:rPr>
              <a:t>ala</a:t>
            </a:r>
            <a:r>
              <a:rPr sz="2055" dirty="0">
                <a:latin typeface="Arial"/>
                <a:cs typeface="Arial"/>
              </a:rPr>
              <a:t>n,</a:t>
            </a:r>
            <a:r>
              <a:rPr sz="2055" spc="17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y</a:t>
            </a:r>
            <a:r>
              <a:rPr sz="2055" spc="-4" dirty="0">
                <a:latin typeface="Arial"/>
                <a:cs typeface="Arial"/>
              </a:rPr>
              <a:t>a</a:t>
            </a:r>
            <a:r>
              <a:rPr sz="2055" dirty="0">
                <a:latin typeface="Arial"/>
                <a:cs typeface="Arial"/>
              </a:rPr>
              <a:t>k</a:t>
            </a:r>
            <a:r>
              <a:rPr sz="2055" spc="-4" dirty="0">
                <a:latin typeface="Arial"/>
                <a:cs typeface="Arial"/>
              </a:rPr>
              <a:t>in</a:t>
            </a:r>
            <a:r>
              <a:rPr sz="2055" dirty="0">
                <a:latin typeface="Arial"/>
                <a:cs typeface="Arial"/>
              </a:rPr>
              <a:t>k</a:t>
            </a:r>
            <a:r>
              <a:rPr sz="2055" spc="-4" dirty="0">
                <a:latin typeface="Arial"/>
                <a:cs typeface="Arial"/>
              </a:rPr>
              <a:t>a</a:t>
            </a:r>
            <a:r>
              <a:rPr sz="2055" dirty="0">
                <a:latin typeface="Arial"/>
                <a:cs typeface="Arial"/>
              </a:rPr>
              <a:t>n</a:t>
            </a:r>
            <a:r>
              <a:rPr sz="2055" spc="21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bahw</a:t>
            </a:r>
            <a:r>
              <a:rPr sz="2055" dirty="0">
                <a:latin typeface="Arial"/>
                <a:cs typeface="Arial"/>
              </a:rPr>
              <a:t>a</a:t>
            </a:r>
            <a:r>
              <a:rPr sz="2055" spc="21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m</a:t>
            </a:r>
            <a:r>
              <a:rPr sz="2055" spc="-4" dirty="0">
                <a:latin typeface="Arial"/>
                <a:cs typeface="Arial"/>
              </a:rPr>
              <a:t>e</a:t>
            </a:r>
            <a:r>
              <a:rPr sz="2055" dirty="0">
                <a:latin typeface="Arial"/>
                <a:cs typeface="Arial"/>
              </a:rPr>
              <a:t>r</a:t>
            </a:r>
            <a:r>
              <a:rPr sz="2055" spc="-4" dirty="0">
                <a:latin typeface="Arial"/>
                <a:cs typeface="Arial"/>
              </a:rPr>
              <a:t>e</a:t>
            </a:r>
            <a:r>
              <a:rPr sz="2055" dirty="0">
                <a:latin typeface="Arial"/>
                <a:cs typeface="Arial"/>
              </a:rPr>
              <a:t>ka t</a:t>
            </a:r>
            <a:r>
              <a:rPr sz="2055" spc="-4" dirty="0">
                <a:latin typeface="Arial"/>
                <a:cs typeface="Arial"/>
              </a:rPr>
              <a:t>ah</a:t>
            </a:r>
            <a:r>
              <a:rPr sz="2055" dirty="0">
                <a:latin typeface="Arial"/>
                <a:cs typeface="Arial"/>
              </a:rPr>
              <a:t>u m</a:t>
            </a:r>
            <a:r>
              <a:rPr sz="2055" spc="-4" dirty="0">
                <a:latin typeface="Arial"/>
                <a:cs typeface="Arial"/>
              </a:rPr>
              <a:t>engap</a:t>
            </a:r>
            <a:r>
              <a:rPr sz="2055" dirty="0">
                <a:latin typeface="Arial"/>
                <a:cs typeface="Arial"/>
              </a:rPr>
              <a:t>a,</a:t>
            </a:r>
            <a:r>
              <a:rPr sz="2055" spc="17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da</a:t>
            </a:r>
            <a:r>
              <a:rPr sz="2055" dirty="0">
                <a:latin typeface="Arial"/>
                <a:cs typeface="Arial"/>
              </a:rPr>
              <a:t>n m</a:t>
            </a:r>
            <a:r>
              <a:rPr sz="2055" spc="-4" dirty="0">
                <a:latin typeface="Arial"/>
                <a:cs typeface="Arial"/>
              </a:rPr>
              <a:t>engap</a:t>
            </a:r>
            <a:r>
              <a:rPr sz="2055" dirty="0">
                <a:latin typeface="Arial"/>
                <a:cs typeface="Arial"/>
              </a:rPr>
              <a:t>a</a:t>
            </a:r>
            <a:r>
              <a:rPr sz="2055" spc="21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al</a:t>
            </a:r>
            <a:r>
              <a:rPr sz="2055" dirty="0">
                <a:latin typeface="Arial"/>
                <a:cs typeface="Arial"/>
              </a:rPr>
              <a:t>t</a:t>
            </a:r>
            <a:r>
              <a:rPr sz="2055" spc="-4" dirty="0">
                <a:latin typeface="Arial"/>
                <a:cs typeface="Arial"/>
              </a:rPr>
              <a:t>e</a:t>
            </a:r>
            <a:r>
              <a:rPr sz="2055" dirty="0">
                <a:latin typeface="Arial"/>
                <a:cs typeface="Arial"/>
              </a:rPr>
              <a:t>r</a:t>
            </a:r>
            <a:r>
              <a:rPr sz="2055" spc="-4" dirty="0">
                <a:latin typeface="Arial"/>
                <a:cs typeface="Arial"/>
              </a:rPr>
              <a:t>na</a:t>
            </a:r>
            <a:r>
              <a:rPr sz="2055" dirty="0">
                <a:latin typeface="Arial"/>
                <a:cs typeface="Arial"/>
              </a:rPr>
              <a:t>t</a:t>
            </a:r>
            <a:r>
              <a:rPr sz="2055" spc="-4" dirty="0">
                <a:latin typeface="Arial"/>
                <a:cs typeface="Arial"/>
              </a:rPr>
              <a:t>i</a:t>
            </a:r>
            <a:r>
              <a:rPr sz="2055" dirty="0">
                <a:latin typeface="Arial"/>
                <a:cs typeface="Arial"/>
              </a:rPr>
              <a:t>f</a:t>
            </a:r>
            <a:r>
              <a:rPr sz="2055" spc="-4" dirty="0">
                <a:latin typeface="Arial"/>
                <a:cs typeface="Arial"/>
              </a:rPr>
              <a:t>n</a:t>
            </a:r>
            <a:r>
              <a:rPr sz="2055" dirty="0">
                <a:latin typeface="Arial"/>
                <a:cs typeface="Arial"/>
              </a:rPr>
              <a:t>ya</a:t>
            </a:r>
            <a:r>
              <a:rPr sz="2055" spc="17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lebi</a:t>
            </a:r>
            <a:r>
              <a:rPr sz="2055" dirty="0">
                <a:latin typeface="Arial"/>
                <a:cs typeface="Arial"/>
              </a:rPr>
              <a:t>h</a:t>
            </a:r>
            <a:r>
              <a:rPr sz="2055" spc="21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bai</a:t>
            </a:r>
            <a:r>
              <a:rPr sz="2055" dirty="0">
                <a:latin typeface="Arial"/>
                <a:cs typeface="Arial"/>
              </a:rPr>
              <a:t>k</a:t>
            </a:r>
          </a:p>
          <a:p>
            <a:pPr marL="10872">
              <a:spcBef>
                <a:spcPts val="17"/>
              </a:spcBef>
            </a:pPr>
            <a:r>
              <a:rPr sz="2055" dirty="0">
                <a:latin typeface="Wingdings 2"/>
                <a:cs typeface="Wingdings 2"/>
              </a:rPr>
              <a:t></a:t>
            </a:r>
            <a:r>
              <a:rPr sz="2055" spc="-34" dirty="0">
                <a:latin typeface="Times New Roman"/>
                <a:cs typeface="Times New Roman"/>
              </a:rPr>
              <a:t> </a:t>
            </a:r>
            <a:r>
              <a:rPr sz="2055" b="1" i="1" spc="-13" dirty="0">
                <a:latin typeface="Arial"/>
                <a:cs typeface="Arial"/>
              </a:rPr>
              <a:t>L</a:t>
            </a:r>
            <a:r>
              <a:rPr sz="2055" b="1" i="1" spc="-17" dirty="0">
                <a:latin typeface="Arial"/>
                <a:cs typeface="Arial"/>
              </a:rPr>
              <a:t>a</a:t>
            </a:r>
            <a:r>
              <a:rPr sz="2055" b="1" i="1" dirty="0">
                <a:latin typeface="Arial"/>
                <a:cs typeface="Arial"/>
              </a:rPr>
              <a:t>t</a:t>
            </a:r>
            <a:r>
              <a:rPr sz="2055" b="1" i="1" spc="-4" dirty="0">
                <a:latin typeface="Arial"/>
                <a:cs typeface="Arial"/>
              </a:rPr>
              <a:t>e</a:t>
            </a:r>
            <a:r>
              <a:rPr sz="2055" b="1" i="1" spc="-13" dirty="0">
                <a:latin typeface="Arial"/>
                <a:cs typeface="Arial"/>
              </a:rPr>
              <a:t>nts</a:t>
            </a:r>
            <a:r>
              <a:rPr sz="2055" b="1" i="1" spc="4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(</a:t>
            </a:r>
            <a:r>
              <a:rPr sz="2055" i="1" spc="-4" dirty="0">
                <a:latin typeface="Arial"/>
                <a:cs typeface="Arial"/>
              </a:rPr>
              <a:t>Hig</a:t>
            </a:r>
            <a:r>
              <a:rPr sz="2055" i="1" dirty="0">
                <a:latin typeface="Arial"/>
                <a:cs typeface="Arial"/>
              </a:rPr>
              <a:t>h</a:t>
            </a:r>
            <a:r>
              <a:rPr sz="2055" i="1" spc="9" dirty="0">
                <a:latin typeface="Arial"/>
                <a:cs typeface="Arial"/>
              </a:rPr>
              <a:t> </a:t>
            </a:r>
            <a:r>
              <a:rPr sz="2055" i="1" spc="-9" dirty="0">
                <a:latin typeface="Arial"/>
                <a:cs typeface="Arial"/>
              </a:rPr>
              <a:t>I</a:t>
            </a:r>
            <a:r>
              <a:rPr sz="2055" i="1" spc="-4" dirty="0">
                <a:latin typeface="Arial"/>
                <a:cs typeface="Arial"/>
              </a:rPr>
              <a:t>n</a:t>
            </a:r>
            <a:r>
              <a:rPr sz="2055" i="1" spc="-9" dirty="0">
                <a:latin typeface="Arial"/>
                <a:cs typeface="Arial"/>
              </a:rPr>
              <a:t>f</a:t>
            </a:r>
            <a:r>
              <a:rPr sz="2055" i="1" spc="-4" dirty="0">
                <a:latin typeface="Arial"/>
                <a:cs typeface="Arial"/>
              </a:rPr>
              <a:t>luen</a:t>
            </a:r>
            <a:r>
              <a:rPr sz="2055" i="1" dirty="0">
                <a:latin typeface="Arial"/>
                <a:cs typeface="Arial"/>
              </a:rPr>
              <a:t>ce</a:t>
            </a:r>
            <a:r>
              <a:rPr sz="2055" i="1" spc="9" dirty="0">
                <a:latin typeface="Arial"/>
                <a:cs typeface="Arial"/>
              </a:rPr>
              <a:t> </a:t>
            </a:r>
            <a:r>
              <a:rPr sz="2055" i="1" spc="-9" dirty="0">
                <a:latin typeface="Arial"/>
                <a:cs typeface="Arial"/>
              </a:rPr>
              <a:t>/</a:t>
            </a:r>
            <a:r>
              <a:rPr sz="2055" i="1" spc="-13" dirty="0">
                <a:latin typeface="Arial"/>
                <a:cs typeface="Arial"/>
              </a:rPr>
              <a:t> </a:t>
            </a:r>
            <a:r>
              <a:rPr sz="2055" i="1" spc="-4" dirty="0">
                <a:latin typeface="Arial"/>
                <a:cs typeface="Arial"/>
              </a:rPr>
              <a:t>Lo</a:t>
            </a:r>
            <a:r>
              <a:rPr sz="2055" i="1" dirty="0">
                <a:latin typeface="Arial"/>
                <a:cs typeface="Arial"/>
              </a:rPr>
              <a:t>w</a:t>
            </a:r>
            <a:r>
              <a:rPr sz="2055" i="1" spc="4" dirty="0">
                <a:latin typeface="Arial"/>
                <a:cs typeface="Arial"/>
              </a:rPr>
              <a:t> </a:t>
            </a:r>
            <a:r>
              <a:rPr sz="2055" i="1" spc="-9" dirty="0">
                <a:latin typeface="Arial"/>
                <a:cs typeface="Arial"/>
              </a:rPr>
              <a:t>I</a:t>
            </a:r>
            <a:r>
              <a:rPr sz="2055" i="1" spc="-4" dirty="0">
                <a:latin typeface="Arial"/>
                <a:cs typeface="Arial"/>
              </a:rPr>
              <a:t>n</a:t>
            </a:r>
            <a:r>
              <a:rPr sz="2055" i="1" spc="-9" dirty="0">
                <a:latin typeface="Arial"/>
                <a:cs typeface="Arial"/>
              </a:rPr>
              <a:t>t</a:t>
            </a:r>
            <a:r>
              <a:rPr sz="2055" i="1" spc="-4" dirty="0">
                <a:latin typeface="Arial"/>
                <a:cs typeface="Arial"/>
              </a:rPr>
              <a:t>e</a:t>
            </a:r>
            <a:r>
              <a:rPr sz="2055" i="1" dirty="0">
                <a:latin typeface="Arial"/>
                <a:cs typeface="Arial"/>
              </a:rPr>
              <a:t>r</a:t>
            </a:r>
            <a:r>
              <a:rPr sz="2055" i="1" spc="-4" dirty="0">
                <a:latin typeface="Arial"/>
                <a:cs typeface="Arial"/>
              </a:rPr>
              <a:t>e</a:t>
            </a:r>
            <a:r>
              <a:rPr sz="2055" i="1" spc="-13" dirty="0">
                <a:latin typeface="Arial"/>
                <a:cs typeface="Arial"/>
              </a:rPr>
              <a:t>s</a:t>
            </a:r>
            <a:r>
              <a:rPr sz="2055" i="1" spc="13" dirty="0">
                <a:latin typeface="Arial"/>
                <a:cs typeface="Arial"/>
              </a:rPr>
              <a:t>t</a:t>
            </a:r>
            <a:r>
              <a:rPr sz="2055" dirty="0">
                <a:latin typeface="Arial"/>
                <a:cs typeface="Arial"/>
              </a:rPr>
              <a:t>)</a:t>
            </a:r>
          </a:p>
          <a:p>
            <a:pPr>
              <a:lnSpc>
                <a:spcPts val="471"/>
              </a:lnSpc>
              <a:spcBef>
                <a:spcPts val="8"/>
              </a:spcBef>
            </a:pPr>
            <a:endParaRPr sz="471" dirty="0"/>
          </a:p>
          <a:p>
            <a:pPr marL="647456" marR="10872" indent="-245718">
              <a:lnSpc>
                <a:spcPts val="1969"/>
              </a:lnSpc>
            </a:pPr>
            <a:r>
              <a:rPr sz="2055" spc="98" dirty="0">
                <a:latin typeface="Wingdings"/>
                <a:cs typeface="Wingdings"/>
              </a:rPr>
              <a:t></a:t>
            </a:r>
            <a:r>
              <a:rPr sz="2055" spc="-4" dirty="0">
                <a:latin typeface="Arial"/>
                <a:cs typeface="Arial"/>
              </a:rPr>
              <a:t>Bi</a:t>
            </a:r>
            <a:r>
              <a:rPr sz="2055" dirty="0">
                <a:latin typeface="Arial"/>
                <a:cs typeface="Arial"/>
              </a:rPr>
              <a:t>sa</a:t>
            </a:r>
            <a:r>
              <a:rPr sz="2055" spc="9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s</a:t>
            </a:r>
            <a:r>
              <a:rPr sz="2055" spc="-4" dirty="0">
                <a:latin typeface="Arial"/>
                <a:cs typeface="Arial"/>
              </a:rPr>
              <a:t>anga</a:t>
            </a:r>
            <a:r>
              <a:rPr sz="2055" dirty="0">
                <a:latin typeface="Arial"/>
                <a:cs typeface="Arial"/>
              </a:rPr>
              <a:t>t</a:t>
            </a:r>
            <a:r>
              <a:rPr sz="2055" spc="4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m</a:t>
            </a:r>
            <a:r>
              <a:rPr sz="2055" spc="-4" dirty="0">
                <a:latin typeface="Arial"/>
                <a:cs typeface="Arial"/>
              </a:rPr>
              <a:t>e</a:t>
            </a:r>
            <a:r>
              <a:rPr sz="2055" dirty="0">
                <a:latin typeface="Arial"/>
                <a:cs typeface="Arial"/>
              </a:rPr>
              <a:t>m</a:t>
            </a:r>
            <a:r>
              <a:rPr sz="2055" spc="-4" dirty="0">
                <a:latin typeface="Arial"/>
                <a:cs typeface="Arial"/>
              </a:rPr>
              <a:t>ban</a:t>
            </a:r>
            <a:r>
              <a:rPr sz="2055" dirty="0">
                <a:latin typeface="Arial"/>
                <a:cs typeface="Arial"/>
              </a:rPr>
              <a:t>tu</a:t>
            </a:r>
            <a:r>
              <a:rPr sz="2055" spc="4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j</a:t>
            </a:r>
            <a:r>
              <a:rPr sz="2055" spc="-4" dirty="0">
                <a:latin typeface="Arial"/>
                <a:cs typeface="Arial"/>
              </a:rPr>
              <a:t>i</a:t>
            </a:r>
            <a:r>
              <a:rPr sz="2055" dirty="0">
                <a:latin typeface="Arial"/>
                <a:cs typeface="Arial"/>
              </a:rPr>
              <a:t>ka </a:t>
            </a:r>
            <a:r>
              <a:rPr sz="2055" spc="-4" dirty="0">
                <a:latin typeface="Arial"/>
                <a:cs typeface="Arial"/>
              </a:rPr>
              <a:t>dapa</a:t>
            </a:r>
            <a:r>
              <a:rPr sz="2055" dirty="0">
                <a:latin typeface="Arial"/>
                <a:cs typeface="Arial"/>
              </a:rPr>
              <a:t>t</a:t>
            </a:r>
            <a:r>
              <a:rPr sz="2055" spc="17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di</a:t>
            </a:r>
            <a:r>
              <a:rPr sz="2055" dirty="0">
                <a:latin typeface="Arial"/>
                <a:cs typeface="Arial"/>
              </a:rPr>
              <a:t>y</a:t>
            </a:r>
            <a:r>
              <a:rPr sz="2055" spc="-4" dirty="0">
                <a:latin typeface="Arial"/>
                <a:cs typeface="Arial"/>
              </a:rPr>
              <a:t>a</a:t>
            </a:r>
            <a:r>
              <a:rPr sz="2055" dirty="0">
                <a:latin typeface="Arial"/>
                <a:cs typeface="Arial"/>
              </a:rPr>
              <a:t>k</a:t>
            </a:r>
            <a:r>
              <a:rPr sz="2055" spc="-4" dirty="0">
                <a:latin typeface="Arial"/>
                <a:cs typeface="Arial"/>
              </a:rPr>
              <a:t>in</a:t>
            </a:r>
            <a:r>
              <a:rPr sz="2055" dirty="0">
                <a:latin typeface="Arial"/>
                <a:cs typeface="Arial"/>
              </a:rPr>
              <a:t>k</a:t>
            </a:r>
            <a:r>
              <a:rPr sz="2055" spc="-4" dirty="0">
                <a:latin typeface="Arial"/>
                <a:cs typeface="Arial"/>
              </a:rPr>
              <a:t>a</a:t>
            </a:r>
            <a:r>
              <a:rPr sz="2055" dirty="0">
                <a:latin typeface="Arial"/>
                <a:cs typeface="Arial"/>
              </a:rPr>
              <a:t>n</a:t>
            </a:r>
            <a:r>
              <a:rPr sz="2055" spc="30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a</a:t>
            </a:r>
            <a:r>
              <a:rPr sz="2055" dirty="0">
                <a:latin typeface="Arial"/>
                <a:cs typeface="Arial"/>
              </a:rPr>
              <a:t>k</a:t>
            </a:r>
            <a:r>
              <a:rPr sz="2055" spc="-4" dirty="0">
                <a:latin typeface="Arial"/>
                <a:cs typeface="Arial"/>
              </a:rPr>
              <a:t>a</a:t>
            </a:r>
            <a:r>
              <a:rPr sz="2055" dirty="0">
                <a:latin typeface="Arial"/>
                <a:cs typeface="Arial"/>
              </a:rPr>
              <a:t>n </a:t>
            </a:r>
            <a:r>
              <a:rPr sz="2055" spc="-4" dirty="0" err="1">
                <a:latin typeface="Arial"/>
                <a:cs typeface="Arial"/>
              </a:rPr>
              <a:t>pen</a:t>
            </a:r>
            <a:r>
              <a:rPr sz="2055" dirty="0" err="1">
                <a:latin typeface="Arial"/>
                <a:cs typeface="Arial"/>
              </a:rPr>
              <a:t>t</a:t>
            </a:r>
            <a:r>
              <a:rPr sz="2055" spc="-4" dirty="0" err="1">
                <a:latin typeface="Arial"/>
                <a:cs typeface="Arial"/>
              </a:rPr>
              <a:t>ingn</a:t>
            </a:r>
            <a:r>
              <a:rPr sz="2055" dirty="0" err="1">
                <a:latin typeface="Arial"/>
                <a:cs typeface="Arial"/>
              </a:rPr>
              <a:t>ya</a:t>
            </a:r>
            <a:r>
              <a:rPr sz="2055" spc="21" dirty="0">
                <a:latin typeface="Arial"/>
                <a:cs typeface="Arial"/>
              </a:rPr>
              <a:t> </a:t>
            </a:r>
            <a:r>
              <a:rPr lang="en-US" sz="2055" spc="-4" dirty="0">
                <a:latin typeface="Arial"/>
                <a:cs typeface="Arial"/>
              </a:rPr>
              <a:t>PP </a:t>
            </a:r>
            <a:r>
              <a:rPr sz="2055" spc="-4" dirty="0" err="1">
                <a:latin typeface="Arial"/>
                <a:cs typeface="Arial"/>
              </a:rPr>
              <a:t>bag</a:t>
            </a:r>
            <a:r>
              <a:rPr sz="2055" dirty="0" err="1">
                <a:latin typeface="Arial"/>
                <a:cs typeface="Arial"/>
              </a:rPr>
              <a:t>i</a:t>
            </a:r>
            <a:r>
              <a:rPr sz="2055" spc="9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k</a:t>
            </a:r>
            <a:r>
              <a:rPr sz="2055" spc="-4" dirty="0">
                <a:latin typeface="Arial"/>
                <a:cs typeface="Arial"/>
              </a:rPr>
              <a:t>epen</a:t>
            </a:r>
            <a:r>
              <a:rPr sz="2055" dirty="0">
                <a:latin typeface="Arial"/>
                <a:cs typeface="Arial"/>
              </a:rPr>
              <a:t>t</a:t>
            </a:r>
            <a:r>
              <a:rPr sz="2055" spc="-4" dirty="0">
                <a:latin typeface="Arial"/>
                <a:cs typeface="Arial"/>
              </a:rPr>
              <a:t>inga</a:t>
            </a:r>
            <a:r>
              <a:rPr sz="2055" dirty="0">
                <a:latin typeface="Arial"/>
                <a:cs typeface="Arial"/>
              </a:rPr>
              <a:t>n</a:t>
            </a:r>
            <a:r>
              <a:rPr sz="2055" spc="34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m</a:t>
            </a:r>
            <a:r>
              <a:rPr sz="2055" spc="-4" dirty="0">
                <a:latin typeface="Arial"/>
                <a:cs typeface="Arial"/>
              </a:rPr>
              <a:t>e</a:t>
            </a:r>
            <a:r>
              <a:rPr sz="2055" dirty="0">
                <a:latin typeface="Arial"/>
                <a:cs typeface="Arial"/>
              </a:rPr>
              <a:t>r</a:t>
            </a:r>
            <a:r>
              <a:rPr sz="2055" spc="-4" dirty="0">
                <a:latin typeface="Arial"/>
                <a:cs typeface="Arial"/>
              </a:rPr>
              <a:t>e</a:t>
            </a:r>
            <a:r>
              <a:rPr sz="2055" dirty="0">
                <a:latin typeface="Arial"/>
                <a:cs typeface="Arial"/>
              </a:rPr>
              <a:t>ka</a:t>
            </a:r>
            <a:r>
              <a:rPr sz="2055" spc="4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s</a:t>
            </a:r>
            <a:r>
              <a:rPr sz="2055" spc="-4" dirty="0">
                <a:latin typeface="Arial"/>
                <a:cs typeface="Arial"/>
              </a:rPr>
              <a:t>endi</a:t>
            </a:r>
            <a:r>
              <a:rPr sz="2055" dirty="0">
                <a:latin typeface="Arial"/>
                <a:cs typeface="Arial"/>
              </a:rPr>
              <a:t>ri</a:t>
            </a:r>
            <a:r>
              <a:rPr sz="2055" spc="21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a</a:t>
            </a:r>
            <a:r>
              <a:rPr sz="2055" dirty="0">
                <a:latin typeface="Arial"/>
                <a:cs typeface="Arial"/>
              </a:rPr>
              <a:t>t</a:t>
            </a:r>
            <a:r>
              <a:rPr sz="2055" spc="-4" dirty="0">
                <a:latin typeface="Arial"/>
                <a:cs typeface="Arial"/>
              </a:rPr>
              <a:t>a</a:t>
            </a:r>
            <a:r>
              <a:rPr sz="2055" dirty="0">
                <a:latin typeface="Arial"/>
                <a:cs typeface="Arial"/>
              </a:rPr>
              <a:t>u </a:t>
            </a:r>
            <a:r>
              <a:rPr sz="2055" spc="-4" dirty="0">
                <a:latin typeface="Arial"/>
                <a:cs typeface="Arial"/>
              </a:rPr>
              <a:t>un</a:t>
            </a:r>
            <a:r>
              <a:rPr sz="2055" dirty="0">
                <a:latin typeface="Arial"/>
                <a:cs typeface="Arial"/>
              </a:rPr>
              <a:t>t</a:t>
            </a:r>
            <a:r>
              <a:rPr sz="2055" spc="-4" dirty="0">
                <a:latin typeface="Arial"/>
                <a:cs typeface="Arial"/>
              </a:rPr>
              <a:t>u</a:t>
            </a:r>
            <a:r>
              <a:rPr sz="2055" dirty="0">
                <a:latin typeface="Arial"/>
                <a:cs typeface="Arial"/>
              </a:rPr>
              <a:t>k</a:t>
            </a:r>
            <a:r>
              <a:rPr sz="2055" spc="4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k</a:t>
            </a:r>
            <a:r>
              <a:rPr sz="2055" spc="-4" dirty="0">
                <a:latin typeface="Arial"/>
                <a:cs typeface="Arial"/>
              </a:rPr>
              <a:t>ebai</a:t>
            </a:r>
            <a:r>
              <a:rPr sz="2055" dirty="0">
                <a:latin typeface="Arial"/>
                <a:cs typeface="Arial"/>
              </a:rPr>
              <a:t>k</a:t>
            </a:r>
            <a:r>
              <a:rPr sz="2055" spc="-4" dirty="0">
                <a:latin typeface="Arial"/>
                <a:cs typeface="Arial"/>
              </a:rPr>
              <a:t>a</a:t>
            </a:r>
            <a:r>
              <a:rPr sz="2055" dirty="0">
                <a:latin typeface="Arial"/>
                <a:cs typeface="Arial"/>
              </a:rPr>
              <a:t>n</a:t>
            </a:r>
            <a:r>
              <a:rPr sz="2055" spc="21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y</a:t>
            </a:r>
            <a:r>
              <a:rPr sz="2055" spc="-4" dirty="0">
                <a:latin typeface="Arial"/>
                <a:cs typeface="Arial"/>
              </a:rPr>
              <a:t>an</a:t>
            </a:r>
            <a:r>
              <a:rPr sz="2055" dirty="0">
                <a:latin typeface="Arial"/>
                <a:cs typeface="Arial"/>
              </a:rPr>
              <a:t>g</a:t>
            </a:r>
            <a:r>
              <a:rPr sz="2055" spc="9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lebi</a:t>
            </a:r>
            <a:r>
              <a:rPr sz="2055" dirty="0">
                <a:latin typeface="Arial"/>
                <a:cs typeface="Arial"/>
              </a:rPr>
              <a:t>h</a:t>
            </a:r>
            <a:r>
              <a:rPr sz="2055" spc="21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be</a:t>
            </a:r>
            <a:r>
              <a:rPr sz="2055" dirty="0">
                <a:latin typeface="Arial"/>
                <a:cs typeface="Arial"/>
              </a:rPr>
              <a:t>s</a:t>
            </a:r>
            <a:r>
              <a:rPr sz="2055" spc="-4" dirty="0">
                <a:latin typeface="Arial"/>
                <a:cs typeface="Arial"/>
              </a:rPr>
              <a:t>a</a:t>
            </a:r>
            <a:r>
              <a:rPr sz="2055" dirty="0">
                <a:latin typeface="Arial"/>
                <a:cs typeface="Arial"/>
              </a:rPr>
              <a:t>r</a:t>
            </a:r>
          </a:p>
          <a:p>
            <a:pPr>
              <a:lnSpc>
                <a:spcPts val="471"/>
              </a:lnSpc>
              <a:spcBef>
                <a:spcPts val="26"/>
              </a:spcBef>
            </a:pPr>
            <a:endParaRPr sz="471" dirty="0"/>
          </a:p>
          <a:p>
            <a:pPr marL="647456" marR="652348" indent="-245718">
              <a:lnSpc>
                <a:spcPts val="1969"/>
              </a:lnSpc>
            </a:pPr>
            <a:r>
              <a:rPr sz="2055" spc="98" dirty="0">
                <a:latin typeface="Wingdings"/>
                <a:cs typeface="Wingdings"/>
              </a:rPr>
              <a:t></a:t>
            </a:r>
            <a:r>
              <a:rPr sz="2055" spc="-4" dirty="0">
                <a:latin typeface="Arial"/>
                <a:cs typeface="Arial"/>
              </a:rPr>
              <a:t>Pe</a:t>
            </a:r>
            <a:r>
              <a:rPr sz="2055" dirty="0">
                <a:latin typeface="Arial"/>
                <a:cs typeface="Arial"/>
              </a:rPr>
              <a:t>r</a:t>
            </a:r>
            <a:r>
              <a:rPr sz="2055" spc="-4" dirty="0">
                <a:latin typeface="Arial"/>
                <a:cs typeface="Arial"/>
              </a:rPr>
              <a:t>l</a:t>
            </a:r>
            <a:r>
              <a:rPr sz="2055" dirty="0">
                <a:latin typeface="Arial"/>
                <a:cs typeface="Arial"/>
              </a:rPr>
              <a:t>u</a:t>
            </a:r>
            <a:r>
              <a:rPr sz="2055" spc="13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dide</a:t>
            </a:r>
            <a:r>
              <a:rPr sz="2055" dirty="0">
                <a:latin typeface="Arial"/>
                <a:cs typeface="Arial"/>
              </a:rPr>
              <a:t>k</a:t>
            </a:r>
            <a:r>
              <a:rPr sz="2055" spc="-4" dirty="0">
                <a:latin typeface="Arial"/>
                <a:cs typeface="Arial"/>
              </a:rPr>
              <a:t>a</a:t>
            </a:r>
            <a:r>
              <a:rPr sz="2055" dirty="0">
                <a:latin typeface="Arial"/>
                <a:cs typeface="Arial"/>
              </a:rPr>
              <a:t>ti</a:t>
            </a:r>
            <a:r>
              <a:rPr sz="2055" spc="21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da</a:t>
            </a:r>
            <a:r>
              <a:rPr sz="2055" dirty="0">
                <a:latin typeface="Arial"/>
                <a:cs typeface="Arial"/>
              </a:rPr>
              <a:t>n </a:t>
            </a:r>
            <a:r>
              <a:rPr sz="2055" spc="-4" dirty="0">
                <a:latin typeface="Arial"/>
                <a:cs typeface="Arial"/>
              </a:rPr>
              <a:t>dibe</a:t>
            </a:r>
            <a:r>
              <a:rPr sz="2055" dirty="0">
                <a:latin typeface="Arial"/>
                <a:cs typeface="Arial"/>
              </a:rPr>
              <a:t>ri</a:t>
            </a:r>
            <a:r>
              <a:rPr sz="2055" spc="21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in</a:t>
            </a:r>
            <a:r>
              <a:rPr sz="2055" dirty="0">
                <a:latin typeface="Arial"/>
                <a:cs typeface="Arial"/>
              </a:rPr>
              <a:t>f</a:t>
            </a:r>
            <a:r>
              <a:rPr sz="2055" spc="-4" dirty="0">
                <a:latin typeface="Arial"/>
                <a:cs typeface="Arial"/>
              </a:rPr>
              <a:t>o</a:t>
            </a:r>
            <a:r>
              <a:rPr sz="2055" dirty="0">
                <a:latin typeface="Arial"/>
                <a:cs typeface="Arial"/>
              </a:rPr>
              <a:t>rm</a:t>
            </a:r>
            <a:r>
              <a:rPr sz="2055" spc="-4" dirty="0">
                <a:latin typeface="Arial"/>
                <a:cs typeface="Arial"/>
              </a:rPr>
              <a:t>a</a:t>
            </a:r>
            <a:r>
              <a:rPr sz="2055" dirty="0">
                <a:latin typeface="Arial"/>
                <a:cs typeface="Arial"/>
              </a:rPr>
              <a:t>si,</a:t>
            </a:r>
            <a:r>
              <a:rPr sz="2055" spc="4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s</a:t>
            </a:r>
            <a:r>
              <a:rPr sz="2055" spc="-4" dirty="0">
                <a:latin typeface="Arial"/>
                <a:cs typeface="Arial"/>
              </a:rPr>
              <a:t>e</a:t>
            </a:r>
            <a:r>
              <a:rPr sz="2055" dirty="0">
                <a:latin typeface="Arial"/>
                <a:cs typeface="Arial"/>
              </a:rPr>
              <a:t>t</a:t>
            </a:r>
            <a:r>
              <a:rPr sz="2055" spc="-4" dirty="0">
                <a:latin typeface="Arial"/>
                <a:cs typeface="Arial"/>
              </a:rPr>
              <a:t>ia</a:t>
            </a:r>
            <a:r>
              <a:rPr sz="2055" dirty="0">
                <a:latin typeface="Arial"/>
                <a:cs typeface="Arial"/>
              </a:rPr>
              <a:t>p</a:t>
            </a:r>
            <a:r>
              <a:rPr sz="2055" spc="13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k</a:t>
            </a:r>
            <a:r>
              <a:rPr sz="2055" spc="-4" dirty="0">
                <a:latin typeface="Arial"/>
                <a:cs typeface="Arial"/>
              </a:rPr>
              <a:t>al</a:t>
            </a:r>
            <a:r>
              <a:rPr sz="2055" dirty="0">
                <a:latin typeface="Arial"/>
                <a:cs typeface="Arial"/>
              </a:rPr>
              <a:t>i</a:t>
            </a:r>
            <a:r>
              <a:rPr sz="2055" spc="9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pe</a:t>
            </a:r>
            <a:r>
              <a:rPr sz="2055" dirty="0">
                <a:latin typeface="Arial"/>
                <a:cs typeface="Arial"/>
              </a:rPr>
              <a:t>r</a:t>
            </a:r>
            <a:r>
              <a:rPr sz="2055" spc="-4" dirty="0">
                <a:latin typeface="Arial"/>
                <a:cs typeface="Arial"/>
              </a:rPr>
              <a:t>l</a:t>
            </a:r>
            <a:r>
              <a:rPr sz="2055" dirty="0">
                <a:latin typeface="Arial"/>
                <a:cs typeface="Arial"/>
              </a:rPr>
              <a:t>u </a:t>
            </a:r>
            <a:r>
              <a:rPr sz="2055" spc="-4" dirty="0">
                <a:latin typeface="Arial"/>
                <a:cs typeface="Arial"/>
              </a:rPr>
              <a:t>dila</a:t>
            </a:r>
            <a:r>
              <a:rPr sz="2055" dirty="0">
                <a:latin typeface="Arial"/>
                <a:cs typeface="Arial"/>
              </a:rPr>
              <a:t>k</a:t>
            </a:r>
            <a:r>
              <a:rPr sz="2055" spc="-4" dirty="0">
                <a:latin typeface="Arial"/>
                <a:cs typeface="Arial"/>
              </a:rPr>
              <a:t>u</a:t>
            </a:r>
            <a:r>
              <a:rPr sz="2055" dirty="0">
                <a:latin typeface="Arial"/>
                <a:cs typeface="Arial"/>
              </a:rPr>
              <a:t>k</a:t>
            </a:r>
            <a:r>
              <a:rPr sz="2055" spc="-4" dirty="0">
                <a:latin typeface="Arial"/>
                <a:cs typeface="Arial"/>
              </a:rPr>
              <a:t>a</a:t>
            </a:r>
            <a:r>
              <a:rPr sz="2055" dirty="0">
                <a:latin typeface="Arial"/>
                <a:cs typeface="Arial"/>
              </a:rPr>
              <a:t>n</a:t>
            </a:r>
            <a:r>
              <a:rPr sz="2055" spc="30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k</a:t>
            </a:r>
            <a:r>
              <a:rPr sz="2055" spc="-4" dirty="0">
                <a:latin typeface="Arial"/>
                <a:cs typeface="Arial"/>
              </a:rPr>
              <a:t>on</a:t>
            </a:r>
            <a:r>
              <a:rPr sz="2055" dirty="0">
                <a:latin typeface="Arial"/>
                <a:cs typeface="Arial"/>
              </a:rPr>
              <a:t>t</a:t>
            </a:r>
            <a:r>
              <a:rPr sz="2055" spc="-4" dirty="0">
                <a:latin typeface="Arial"/>
                <a:cs typeface="Arial"/>
              </a:rPr>
              <a:t>a</a:t>
            </a:r>
            <a:r>
              <a:rPr sz="2055" dirty="0">
                <a:latin typeface="Arial"/>
                <a:cs typeface="Arial"/>
              </a:rPr>
              <a:t>k</a:t>
            </a:r>
            <a:r>
              <a:rPr sz="2055" spc="4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denga</a:t>
            </a:r>
            <a:r>
              <a:rPr sz="2055" dirty="0">
                <a:latin typeface="Arial"/>
                <a:cs typeface="Arial"/>
              </a:rPr>
              <a:t>n</a:t>
            </a:r>
            <a:r>
              <a:rPr sz="2055" spc="21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m</a:t>
            </a:r>
            <a:r>
              <a:rPr sz="2055" spc="-4" dirty="0">
                <a:latin typeface="Arial"/>
                <a:cs typeface="Arial"/>
              </a:rPr>
              <a:t>e</a:t>
            </a:r>
            <a:r>
              <a:rPr sz="2055" dirty="0">
                <a:latin typeface="Arial"/>
                <a:cs typeface="Arial"/>
              </a:rPr>
              <a:t>r</a:t>
            </a:r>
            <a:r>
              <a:rPr sz="2055" spc="-4" dirty="0">
                <a:latin typeface="Arial"/>
                <a:cs typeface="Arial"/>
              </a:rPr>
              <a:t>e</a:t>
            </a:r>
            <a:r>
              <a:rPr sz="2055" dirty="0">
                <a:latin typeface="Arial"/>
                <a:cs typeface="Arial"/>
              </a:rPr>
              <a:t>ka</a:t>
            </a:r>
          </a:p>
          <a:p>
            <a:pPr>
              <a:lnSpc>
                <a:spcPts val="471"/>
              </a:lnSpc>
              <a:spcBef>
                <a:spcPts val="25"/>
              </a:spcBef>
            </a:pPr>
            <a:endParaRPr sz="471" dirty="0"/>
          </a:p>
          <a:p>
            <a:pPr marL="647456" marR="821415" indent="-245718">
              <a:lnSpc>
                <a:spcPts val="1969"/>
              </a:lnSpc>
            </a:pPr>
            <a:r>
              <a:rPr sz="2055" spc="98" dirty="0">
                <a:latin typeface="Wingdings"/>
                <a:cs typeface="Wingdings"/>
              </a:rPr>
              <a:t></a:t>
            </a:r>
            <a:r>
              <a:rPr sz="2055" spc="-77" dirty="0">
                <a:latin typeface="Arial"/>
                <a:cs typeface="Arial"/>
              </a:rPr>
              <a:t>T</a:t>
            </a:r>
            <a:r>
              <a:rPr sz="2055" spc="-4" dirty="0">
                <a:latin typeface="Arial"/>
                <a:cs typeface="Arial"/>
              </a:rPr>
              <a:t>un</a:t>
            </a:r>
            <a:r>
              <a:rPr sz="2055" dirty="0">
                <a:latin typeface="Arial"/>
                <a:cs typeface="Arial"/>
              </a:rPr>
              <a:t>j</a:t>
            </a:r>
            <a:r>
              <a:rPr sz="2055" spc="-4" dirty="0">
                <a:latin typeface="Arial"/>
                <a:cs typeface="Arial"/>
              </a:rPr>
              <a:t>u</a:t>
            </a:r>
            <a:r>
              <a:rPr sz="2055" dirty="0">
                <a:latin typeface="Arial"/>
                <a:cs typeface="Arial"/>
              </a:rPr>
              <a:t>kk</a:t>
            </a:r>
            <a:r>
              <a:rPr sz="2055" spc="-4" dirty="0">
                <a:latin typeface="Arial"/>
                <a:cs typeface="Arial"/>
              </a:rPr>
              <a:t>a</a:t>
            </a:r>
            <a:r>
              <a:rPr sz="2055" dirty="0">
                <a:latin typeface="Arial"/>
                <a:cs typeface="Arial"/>
              </a:rPr>
              <a:t>n</a:t>
            </a:r>
            <a:r>
              <a:rPr sz="2055" spc="13" dirty="0">
                <a:latin typeface="Arial"/>
                <a:cs typeface="Arial"/>
              </a:rPr>
              <a:t> </a:t>
            </a:r>
            <a:r>
              <a:rPr sz="2055" spc="-4" dirty="0" err="1">
                <a:latin typeface="Arial"/>
                <a:cs typeface="Arial"/>
              </a:rPr>
              <a:t>bagai</a:t>
            </a:r>
            <a:r>
              <a:rPr sz="2055" dirty="0" err="1">
                <a:latin typeface="Arial"/>
                <a:cs typeface="Arial"/>
              </a:rPr>
              <a:t>m</a:t>
            </a:r>
            <a:r>
              <a:rPr sz="2055" spc="-4" dirty="0" err="1">
                <a:latin typeface="Arial"/>
                <a:cs typeface="Arial"/>
              </a:rPr>
              <a:t>an</a:t>
            </a:r>
            <a:r>
              <a:rPr sz="2055" dirty="0" err="1">
                <a:latin typeface="Arial"/>
                <a:cs typeface="Arial"/>
              </a:rPr>
              <a:t>a</a:t>
            </a:r>
            <a:r>
              <a:rPr sz="2055" spc="34" dirty="0">
                <a:latin typeface="Arial"/>
                <a:cs typeface="Arial"/>
              </a:rPr>
              <a:t> </a:t>
            </a:r>
            <a:r>
              <a:rPr lang="en-US" sz="2055" spc="-4" dirty="0">
                <a:latin typeface="Arial"/>
                <a:cs typeface="Arial"/>
              </a:rPr>
              <a:t>PP </a:t>
            </a:r>
            <a:r>
              <a:rPr sz="2055" dirty="0" err="1">
                <a:latin typeface="Arial"/>
                <a:cs typeface="Arial"/>
              </a:rPr>
              <a:t>m</a:t>
            </a:r>
            <a:r>
              <a:rPr sz="2055" spc="-4" dirty="0" err="1">
                <a:latin typeface="Arial"/>
                <a:cs typeface="Arial"/>
              </a:rPr>
              <a:t>e</a:t>
            </a:r>
            <a:r>
              <a:rPr sz="2055" dirty="0" err="1">
                <a:latin typeface="Arial"/>
                <a:cs typeface="Arial"/>
              </a:rPr>
              <a:t>m</a:t>
            </a:r>
            <a:r>
              <a:rPr sz="2055" spc="-4" dirty="0" err="1">
                <a:latin typeface="Arial"/>
                <a:cs typeface="Arial"/>
              </a:rPr>
              <a:t>ili</a:t>
            </a:r>
            <a:r>
              <a:rPr sz="2055" dirty="0" err="1">
                <a:latin typeface="Arial"/>
                <a:cs typeface="Arial"/>
              </a:rPr>
              <a:t>ki</a:t>
            </a:r>
            <a:r>
              <a:rPr sz="2055" spc="21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e</a:t>
            </a:r>
            <a:r>
              <a:rPr sz="2055" dirty="0">
                <a:latin typeface="Arial"/>
                <a:cs typeface="Arial"/>
              </a:rPr>
              <a:t>f</a:t>
            </a:r>
            <a:r>
              <a:rPr sz="2055" spc="-4" dirty="0">
                <a:latin typeface="Arial"/>
                <a:cs typeface="Arial"/>
              </a:rPr>
              <a:t>e</a:t>
            </a:r>
            <a:r>
              <a:rPr sz="2055" dirty="0">
                <a:latin typeface="Arial"/>
                <a:cs typeface="Arial"/>
              </a:rPr>
              <a:t>k</a:t>
            </a:r>
            <a:r>
              <a:rPr sz="2055" spc="4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po</a:t>
            </a:r>
            <a:r>
              <a:rPr sz="2055" dirty="0">
                <a:latin typeface="Arial"/>
                <a:cs typeface="Arial"/>
              </a:rPr>
              <a:t>s</a:t>
            </a:r>
            <a:r>
              <a:rPr sz="2055" spc="-4" dirty="0">
                <a:latin typeface="Arial"/>
                <a:cs typeface="Arial"/>
              </a:rPr>
              <a:t>i</a:t>
            </a:r>
            <a:r>
              <a:rPr sz="2055" dirty="0">
                <a:latin typeface="Arial"/>
                <a:cs typeface="Arial"/>
              </a:rPr>
              <a:t>t</a:t>
            </a:r>
            <a:r>
              <a:rPr sz="2055" spc="-4" dirty="0">
                <a:latin typeface="Arial"/>
                <a:cs typeface="Arial"/>
              </a:rPr>
              <a:t>i</a:t>
            </a:r>
            <a:r>
              <a:rPr sz="2055" dirty="0">
                <a:latin typeface="Arial"/>
                <a:cs typeface="Arial"/>
              </a:rPr>
              <a:t>f t</a:t>
            </a:r>
            <a:r>
              <a:rPr sz="2055" spc="-4" dirty="0">
                <a:latin typeface="Arial"/>
                <a:cs typeface="Arial"/>
              </a:rPr>
              <a:t>e</a:t>
            </a:r>
            <a:r>
              <a:rPr sz="2055" dirty="0">
                <a:latin typeface="Arial"/>
                <a:cs typeface="Arial"/>
              </a:rPr>
              <a:t>r</a:t>
            </a:r>
            <a:r>
              <a:rPr sz="2055" spc="-4" dirty="0">
                <a:latin typeface="Arial"/>
                <a:cs typeface="Arial"/>
              </a:rPr>
              <a:t>hada</a:t>
            </a:r>
            <a:r>
              <a:rPr sz="2055" dirty="0">
                <a:latin typeface="Arial"/>
                <a:cs typeface="Arial"/>
              </a:rPr>
              <a:t>p</a:t>
            </a:r>
            <a:r>
              <a:rPr sz="2055" spc="13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i</a:t>
            </a:r>
            <a:r>
              <a:rPr sz="2055" dirty="0">
                <a:latin typeface="Arial"/>
                <a:cs typeface="Arial"/>
              </a:rPr>
              <a:t>su m</a:t>
            </a:r>
            <a:r>
              <a:rPr sz="2055" spc="-4" dirty="0">
                <a:latin typeface="Arial"/>
                <a:cs typeface="Arial"/>
              </a:rPr>
              <a:t>aupu</a:t>
            </a:r>
            <a:r>
              <a:rPr sz="2055" dirty="0">
                <a:latin typeface="Arial"/>
                <a:cs typeface="Arial"/>
              </a:rPr>
              <a:t>n</a:t>
            </a:r>
            <a:r>
              <a:rPr sz="2055" spc="13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popula</a:t>
            </a:r>
            <a:r>
              <a:rPr sz="2055" dirty="0">
                <a:latin typeface="Arial"/>
                <a:cs typeface="Arial"/>
              </a:rPr>
              <a:t>si</a:t>
            </a:r>
            <a:r>
              <a:rPr sz="2055" spc="39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y</a:t>
            </a:r>
            <a:r>
              <a:rPr sz="2055" spc="-4" dirty="0">
                <a:latin typeface="Arial"/>
                <a:cs typeface="Arial"/>
              </a:rPr>
              <a:t>an</a:t>
            </a:r>
            <a:r>
              <a:rPr sz="2055" dirty="0">
                <a:latin typeface="Arial"/>
                <a:cs typeface="Arial"/>
              </a:rPr>
              <a:t>g m</a:t>
            </a:r>
            <a:r>
              <a:rPr sz="2055" spc="-4" dirty="0">
                <a:latin typeface="Arial"/>
                <a:cs typeface="Arial"/>
              </a:rPr>
              <a:t>en</a:t>
            </a:r>
            <a:r>
              <a:rPr sz="2055" dirty="0">
                <a:latin typeface="Arial"/>
                <a:cs typeface="Arial"/>
              </a:rPr>
              <a:t>j</a:t>
            </a:r>
            <a:r>
              <a:rPr sz="2055" spc="-4" dirty="0">
                <a:latin typeface="Arial"/>
                <a:cs typeface="Arial"/>
              </a:rPr>
              <a:t>ad</a:t>
            </a:r>
            <a:r>
              <a:rPr sz="2055" dirty="0">
                <a:latin typeface="Arial"/>
                <a:cs typeface="Arial"/>
              </a:rPr>
              <a:t>i </a:t>
            </a:r>
            <a:r>
              <a:rPr sz="2055" spc="-4" dirty="0">
                <a:latin typeface="Arial"/>
                <a:cs typeface="Arial"/>
              </a:rPr>
              <a:t>pe</a:t>
            </a:r>
            <a:r>
              <a:rPr sz="2055" dirty="0">
                <a:latin typeface="Arial"/>
                <a:cs typeface="Arial"/>
              </a:rPr>
              <a:t>r</a:t>
            </a:r>
            <a:r>
              <a:rPr sz="2055" spc="-4" dirty="0">
                <a:latin typeface="Arial"/>
                <a:cs typeface="Arial"/>
              </a:rPr>
              <a:t>ha</a:t>
            </a:r>
            <a:r>
              <a:rPr sz="2055" dirty="0">
                <a:latin typeface="Arial"/>
                <a:cs typeface="Arial"/>
              </a:rPr>
              <a:t>t</a:t>
            </a:r>
            <a:r>
              <a:rPr sz="2055" spc="-4" dirty="0">
                <a:latin typeface="Arial"/>
                <a:cs typeface="Arial"/>
              </a:rPr>
              <a:t>iann</a:t>
            </a:r>
            <a:r>
              <a:rPr sz="2055" dirty="0">
                <a:latin typeface="Arial"/>
                <a:cs typeface="Arial"/>
              </a:rPr>
              <a:t>ya</a:t>
            </a:r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bg1"/>
                </a:solidFill>
              </a:rPr>
              <a:t>Strategi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Mempengaruhi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SH</a:t>
            </a:r>
            <a:r>
              <a:rPr lang="en-US" sz="3600" dirty="0">
                <a:solidFill>
                  <a:schemeClr val="bg1"/>
                </a:solidFill>
              </a:rPr>
              <a:t> (</a:t>
            </a:r>
            <a:r>
              <a:rPr lang="en-US" sz="3600" dirty="0" err="1">
                <a:solidFill>
                  <a:schemeClr val="bg1"/>
                </a:solidFill>
              </a:rPr>
              <a:t>khusus</a:t>
            </a:r>
            <a:r>
              <a:rPr lang="en-US" sz="3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7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14" y="-96048"/>
            <a:ext cx="8229600" cy="1143000"/>
          </a:xfr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Deskripsi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Singkat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983" y="2143915"/>
            <a:ext cx="8229600" cy="2032669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/>
              <a:t>Mata </a:t>
            </a:r>
            <a:r>
              <a:rPr lang="en-US" sz="2800" dirty="0" err="1"/>
              <a:t>Diklat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membekali</a:t>
            </a:r>
            <a:r>
              <a:rPr lang="en-US" sz="2800" dirty="0"/>
              <a:t> </a:t>
            </a:r>
            <a:r>
              <a:rPr lang="en-US" sz="2800" dirty="0" err="1"/>
              <a:t>peserta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kemampuan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mengidentifikasi</a:t>
            </a:r>
            <a:r>
              <a:rPr lang="en-US" sz="2800" b="1" dirty="0">
                <a:solidFill>
                  <a:srgbClr val="FF0000"/>
                </a:solidFill>
              </a:rPr>
              <a:t>,</a:t>
            </a:r>
            <a:r>
              <a:rPr lang="id-ID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menganalisis</a:t>
            </a:r>
            <a:r>
              <a:rPr lang="en-US" sz="2800" b="1" dirty="0">
                <a:solidFill>
                  <a:srgbClr val="FF0000"/>
                </a:solidFill>
              </a:rPr>
              <a:t>,</a:t>
            </a:r>
            <a:r>
              <a:rPr lang="id-ID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mempengaruhi</a:t>
            </a:r>
            <a:r>
              <a:rPr lang="id-ID" sz="2800" b="1" dirty="0">
                <a:solidFill>
                  <a:srgbClr val="FF0000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menggerakan</a:t>
            </a:r>
            <a:r>
              <a:rPr lang="en-US" sz="2800" b="1" dirty="0">
                <a:solidFill>
                  <a:srgbClr val="FF0000"/>
                </a:solidFill>
              </a:rPr>
              <a:t> stakeholder</a:t>
            </a:r>
            <a:r>
              <a:rPr lang="id-ID" sz="2800" b="1" dirty="0">
                <a:solidFill>
                  <a:srgbClr val="FF0000"/>
                </a:solidFill>
              </a:rPr>
              <a:t>, dan praktik membangun tim efektif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untuk</a:t>
            </a:r>
            <a:r>
              <a:rPr lang="id-ID" sz="2800" dirty="0"/>
              <a:t> </a:t>
            </a:r>
            <a:r>
              <a:rPr lang="en-US" sz="2800" dirty="0" err="1"/>
              <a:t>mencapai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perubahan</a:t>
            </a:r>
            <a:r>
              <a:rPr lang="en-US" sz="2800" dirty="0"/>
              <a:t> yang </a:t>
            </a:r>
            <a:r>
              <a:rPr lang="en-US" sz="2800" dirty="0" err="1"/>
              <a:t>dicitakan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id-ID" sz="2800" dirty="0"/>
              <a:t>dan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mengelola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 di </a:t>
            </a:r>
            <a:r>
              <a:rPr lang="en-US" sz="2800" dirty="0" err="1"/>
              <a:t>instansinya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7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034" y="1434927"/>
            <a:ext cx="7641383" cy="41419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72"/>
            <a:r>
              <a:rPr sz="2055" dirty="0">
                <a:latin typeface="Wingdings 2"/>
                <a:cs typeface="Wingdings 2"/>
              </a:rPr>
              <a:t></a:t>
            </a:r>
            <a:r>
              <a:rPr sz="2055" spc="-34" dirty="0">
                <a:latin typeface="Times New Roman"/>
                <a:cs typeface="Times New Roman"/>
              </a:rPr>
              <a:t> </a:t>
            </a:r>
            <a:r>
              <a:rPr sz="2055" b="1" i="1" spc="-4" dirty="0">
                <a:latin typeface="Arial"/>
                <a:cs typeface="Arial"/>
              </a:rPr>
              <a:t>De</a:t>
            </a:r>
            <a:r>
              <a:rPr sz="2055" b="1" i="1" dirty="0">
                <a:latin typeface="Arial"/>
                <a:cs typeface="Arial"/>
              </a:rPr>
              <a:t>f</a:t>
            </a:r>
            <a:r>
              <a:rPr sz="2055" b="1" i="1" spc="-4" dirty="0">
                <a:latin typeface="Arial"/>
                <a:cs typeface="Arial"/>
              </a:rPr>
              <a:t>e</a:t>
            </a:r>
            <a:r>
              <a:rPr sz="2055" b="1" i="1" spc="-13" dirty="0">
                <a:latin typeface="Arial"/>
                <a:cs typeface="Arial"/>
              </a:rPr>
              <a:t>nd</a:t>
            </a:r>
            <a:r>
              <a:rPr sz="2055" b="1" i="1" spc="-17" dirty="0">
                <a:latin typeface="Arial"/>
                <a:cs typeface="Arial"/>
              </a:rPr>
              <a:t>e</a:t>
            </a:r>
            <a:r>
              <a:rPr sz="2055" b="1" i="1" dirty="0">
                <a:latin typeface="Arial"/>
                <a:cs typeface="Arial"/>
              </a:rPr>
              <a:t>rs</a:t>
            </a:r>
            <a:r>
              <a:rPr sz="2055" b="1" i="1" spc="13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(</a:t>
            </a:r>
            <a:r>
              <a:rPr sz="2055" i="1" spc="-4" dirty="0">
                <a:latin typeface="Arial"/>
                <a:cs typeface="Arial"/>
              </a:rPr>
              <a:t>Lo</a:t>
            </a:r>
            <a:r>
              <a:rPr sz="2055" i="1" dirty="0">
                <a:latin typeface="Arial"/>
                <a:cs typeface="Arial"/>
              </a:rPr>
              <a:t>w</a:t>
            </a:r>
            <a:r>
              <a:rPr sz="2055" i="1" spc="4" dirty="0">
                <a:latin typeface="Arial"/>
                <a:cs typeface="Arial"/>
              </a:rPr>
              <a:t> </a:t>
            </a:r>
            <a:r>
              <a:rPr sz="2055" i="1" spc="-9" dirty="0">
                <a:latin typeface="Arial"/>
                <a:cs typeface="Arial"/>
              </a:rPr>
              <a:t>I</a:t>
            </a:r>
            <a:r>
              <a:rPr sz="2055" i="1" spc="-4" dirty="0">
                <a:latin typeface="Arial"/>
                <a:cs typeface="Arial"/>
              </a:rPr>
              <a:t>n</a:t>
            </a:r>
            <a:r>
              <a:rPr sz="2055" i="1" spc="-9" dirty="0">
                <a:latin typeface="Arial"/>
                <a:cs typeface="Arial"/>
              </a:rPr>
              <a:t>f</a:t>
            </a:r>
            <a:r>
              <a:rPr sz="2055" i="1" spc="-4" dirty="0">
                <a:latin typeface="Arial"/>
                <a:cs typeface="Arial"/>
              </a:rPr>
              <a:t>luen</a:t>
            </a:r>
            <a:r>
              <a:rPr sz="2055" i="1" dirty="0">
                <a:latin typeface="Arial"/>
                <a:cs typeface="Arial"/>
              </a:rPr>
              <a:t>ce</a:t>
            </a:r>
            <a:r>
              <a:rPr sz="2055" i="1" spc="9" dirty="0">
                <a:latin typeface="Arial"/>
                <a:cs typeface="Arial"/>
              </a:rPr>
              <a:t> </a:t>
            </a:r>
            <a:r>
              <a:rPr sz="2055" i="1" spc="-9" dirty="0">
                <a:latin typeface="Arial"/>
                <a:cs typeface="Arial"/>
              </a:rPr>
              <a:t>/</a:t>
            </a:r>
            <a:r>
              <a:rPr sz="2055" i="1" spc="-13" dirty="0">
                <a:latin typeface="Arial"/>
                <a:cs typeface="Arial"/>
              </a:rPr>
              <a:t> </a:t>
            </a:r>
            <a:r>
              <a:rPr sz="2055" i="1" spc="-4" dirty="0">
                <a:latin typeface="Arial"/>
                <a:cs typeface="Arial"/>
              </a:rPr>
              <a:t>Hig</a:t>
            </a:r>
            <a:r>
              <a:rPr sz="2055" i="1" dirty="0">
                <a:latin typeface="Arial"/>
                <a:cs typeface="Arial"/>
              </a:rPr>
              <a:t>h</a:t>
            </a:r>
            <a:r>
              <a:rPr sz="2055" i="1" spc="17" dirty="0">
                <a:latin typeface="Arial"/>
                <a:cs typeface="Arial"/>
              </a:rPr>
              <a:t> </a:t>
            </a:r>
            <a:r>
              <a:rPr sz="2055" i="1" spc="-9" dirty="0">
                <a:latin typeface="Arial"/>
                <a:cs typeface="Arial"/>
              </a:rPr>
              <a:t>I</a:t>
            </a:r>
            <a:r>
              <a:rPr sz="2055" i="1" spc="-4" dirty="0">
                <a:latin typeface="Arial"/>
                <a:cs typeface="Arial"/>
              </a:rPr>
              <a:t>n</a:t>
            </a:r>
            <a:r>
              <a:rPr sz="2055" i="1" spc="-9" dirty="0">
                <a:latin typeface="Arial"/>
                <a:cs typeface="Arial"/>
              </a:rPr>
              <a:t>t</a:t>
            </a:r>
            <a:r>
              <a:rPr sz="2055" i="1" spc="-4" dirty="0">
                <a:latin typeface="Arial"/>
                <a:cs typeface="Arial"/>
              </a:rPr>
              <a:t>e</a:t>
            </a:r>
            <a:r>
              <a:rPr sz="2055" i="1" dirty="0">
                <a:latin typeface="Arial"/>
                <a:cs typeface="Arial"/>
              </a:rPr>
              <a:t>r</a:t>
            </a:r>
            <a:r>
              <a:rPr sz="2055" i="1" spc="-4" dirty="0">
                <a:latin typeface="Arial"/>
                <a:cs typeface="Arial"/>
              </a:rPr>
              <a:t>e</a:t>
            </a:r>
            <a:r>
              <a:rPr sz="2055" i="1" spc="-13" dirty="0">
                <a:latin typeface="Arial"/>
                <a:cs typeface="Arial"/>
              </a:rPr>
              <a:t>s</a:t>
            </a:r>
            <a:r>
              <a:rPr sz="2055" i="1" spc="13" dirty="0">
                <a:latin typeface="Arial"/>
                <a:cs typeface="Arial"/>
              </a:rPr>
              <a:t>t</a:t>
            </a:r>
            <a:r>
              <a:rPr sz="2055" dirty="0">
                <a:latin typeface="Arial"/>
                <a:cs typeface="Arial"/>
              </a:rPr>
              <a:t>)</a:t>
            </a:r>
            <a:endParaRPr sz="2055">
              <a:latin typeface="Arial"/>
              <a:cs typeface="Arial"/>
            </a:endParaRPr>
          </a:p>
          <a:p>
            <a:pPr>
              <a:lnSpc>
                <a:spcPts val="471"/>
              </a:lnSpc>
              <a:spcBef>
                <a:spcPts val="21"/>
              </a:spcBef>
            </a:pPr>
            <a:endParaRPr sz="471"/>
          </a:p>
          <a:p>
            <a:pPr marL="647456" marR="1031254" indent="-245718"/>
            <a:r>
              <a:rPr sz="2055" spc="98" dirty="0">
                <a:latin typeface="Wingdings"/>
                <a:cs typeface="Wingdings"/>
              </a:rPr>
              <a:t></a:t>
            </a:r>
            <a:r>
              <a:rPr sz="2055" spc="-4" dirty="0">
                <a:latin typeface="Arial"/>
                <a:cs typeface="Arial"/>
              </a:rPr>
              <a:t>Bi</a:t>
            </a:r>
            <a:r>
              <a:rPr sz="2055" dirty="0">
                <a:latin typeface="Arial"/>
                <a:cs typeface="Arial"/>
              </a:rPr>
              <a:t>sa</a:t>
            </a:r>
            <a:r>
              <a:rPr sz="2055" spc="9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s</a:t>
            </a:r>
            <a:r>
              <a:rPr sz="2055" spc="-4" dirty="0">
                <a:latin typeface="Arial"/>
                <a:cs typeface="Arial"/>
              </a:rPr>
              <a:t>anga</a:t>
            </a:r>
            <a:r>
              <a:rPr sz="2055" dirty="0">
                <a:latin typeface="Arial"/>
                <a:cs typeface="Arial"/>
              </a:rPr>
              <a:t>t</a:t>
            </a:r>
            <a:r>
              <a:rPr sz="2055" spc="4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m</a:t>
            </a:r>
            <a:r>
              <a:rPr sz="2055" spc="-4" dirty="0">
                <a:latin typeface="Arial"/>
                <a:cs typeface="Arial"/>
              </a:rPr>
              <a:t>e</a:t>
            </a:r>
            <a:r>
              <a:rPr sz="2055" dirty="0">
                <a:latin typeface="Arial"/>
                <a:cs typeface="Arial"/>
              </a:rPr>
              <a:t>m</a:t>
            </a:r>
            <a:r>
              <a:rPr sz="2055" spc="-4" dirty="0">
                <a:latin typeface="Arial"/>
                <a:cs typeface="Arial"/>
              </a:rPr>
              <a:t>ban</a:t>
            </a:r>
            <a:r>
              <a:rPr sz="2055" dirty="0">
                <a:latin typeface="Arial"/>
                <a:cs typeface="Arial"/>
              </a:rPr>
              <a:t>tu</a:t>
            </a:r>
            <a:r>
              <a:rPr sz="2055" spc="4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j</a:t>
            </a:r>
            <a:r>
              <a:rPr sz="2055" spc="-4" dirty="0">
                <a:latin typeface="Arial"/>
                <a:cs typeface="Arial"/>
              </a:rPr>
              <a:t>i</a:t>
            </a:r>
            <a:r>
              <a:rPr sz="2055" dirty="0">
                <a:latin typeface="Arial"/>
                <a:cs typeface="Arial"/>
              </a:rPr>
              <a:t>ka m</a:t>
            </a:r>
            <a:r>
              <a:rPr sz="2055" spc="-4" dirty="0">
                <a:latin typeface="Arial"/>
                <a:cs typeface="Arial"/>
              </a:rPr>
              <a:t>e</a:t>
            </a:r>
            <a:r>
              <a:rPr sz="2055" dirty="0">
                <a:latin typeface="Arial"/>
                <a:cs typeface="Arial"/>
              </a:rPr>
              <a:t>r</a:t>
            </a:r>
            <a:r>
              <a:rPr sz="2055" spc="-4" dirty="0">
                <a:latin typeface="Arial"/>
                <a:cs typeface="Arial"/>
              </a:rPr>
              <a:t>e</a:t>
            </a:r>
            <a:r>
              <a:rPr sz="2055" dirty="0">
                <a:latin typeface="Arial"/>
                <a:cs typeface="Arial"/>
              </a:rPr>
              <a:t>ka</a:t>
            </a:r>
            <a:r>
              <a:rPr sz="2055" spc="4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t</a:t>
            </a:r>
            <a:r>
              <a:rPr sz="2055" spc="-4" dirty="0">
                <a:latin typeface="Arial"/>
                <a:cs typeface="Arial"/>
              </a:rPr>
              <a:t>e</a:t>
            </a:r>
            <a:r>
              <a:rPr sz="2055" dirty="0">
                <a:latin typeface="Arial"/>
                <a:cs typeface="Arial"/>
              </a:rPr>
              <a:t>t</a:t>
            </a:r>
            <a:r>
              <a:rPr sz="2055" spc="-4" dirty="0">
                <a:latin typeface="Arial"/>
                <a:cs typeface="Arial"/>
              </a:rPr>
              <a:t>a</a:t>
            </a:r>
            <a:r>
              <a:rPr sz="2055" dirty="0">
                <a:latin typeface="Arial"/>
                <a:cs typeface="Arial"/>
              </a:rPr>
              <a:t>p</a:t>
            </a:r>
            <a:r>
              <a:rPr sz="2055" spc="-4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m</a:t>
            </a:r>
            <a:r>
              <a:rPr sz="2055" spc="-4" dirty="0">
                <a:latin typeface="Arial"/>
                <a:cs typeface="Arial"/>
              </a:rPr>
              <a:t>endapa</a:t>
            </a:r>
            <a:r>
              <a:rPr sz="2055" dirty="0">
                <a:latin typeface="Arial"/>
                <a:cs typeface="Arial"/>
              </a:rPr>
              <a:t>t </a:t>
            </a:r>
            <a:r>
              <a:rPr sz="2055" spc="-4" dirty="0">
                <a:latin typeface="Arial"/>
                <a:cs typeface="Arial"/>
              </a:rPr>
              <a:t>in</a:t>
            </a:r>
            <a:r>
              <a:rPr sz="2055" dirty="0">
                <a:latin typeface="Arial"/>
                <a:cs typeface="Arial"/>
              </a:rPr>
              <a:t>f</a:t>
            </a:r>
            <a:r>
              <a:rPr sz="2055" spc="-4" dirty="0">
                <a:latin typeface="Arial"/>
                <a:cs typeface="Arial"/>
              </a:rPr>
              <a:t>o</a:t>
            </a:r>
            <a:r>
              <a:rPr sz="2055" dirty="0">
                <a:latin typeface="Arial"/>
                <a:cs typeface="Arial"/>
              </a:rPr>
              <a:t>rm</a:t>
            </a:r>
            <a:r>
              <a:rPr sz="2055" spc="-4" dirty="0">
                <a:latin typeface="Arial"/>
                <a:cs typeface="Arial"/>
              </a:rPr>
              <a:t>a</a:t>
            </a:r>
            <a:r>
              <a:rPr sz="2055" dirty="0">
                <a:latin typeface="Arial"/>
                <a:cs typeface="Arial"/>
              </a:rPr>
              <a:t>si</a:t>
            </a:r>
            <a:r>
              <a:rPr sz="2055" spc="13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da</a:t>
            </a:r>
            <a:r>
              <a:rPr sz="2055" dirty="0">
                <a:latin typeface="Arial"/>
                <a:cs typeface="Arial"/>
              </a:rPr>
              <a:t>n k</a:t>
            </a:r>
            <a:r>
              <a:rPr sz="2055" spc="-4" dirty="0">
                <a:latin typeface="Arial"/>
                <a:cs typeface="Arial"/>
              </a:rPr>
              <a:t>i</a:t>
            </a:r>
            <a:r>
              <a:rPr sz="2055" dirty="0">
                <a:latin typeface="Arial"/>
                <a:cs typeface="Arial"/>
              </a:rPr>
              <a:t>ta t</a:t>
            </a:r>
            <a:r>
              <a:rPr sz="2055" spc="-4" dirty="0">
                <a:latin typeface="Arial"/>
                <a:cs typeface="Arial"/>
              </a:rPr>
              <a:t>ida</a:t>
            </a:r>
            <a:r>
              <a:rPr sz="2055" dirty="0">
                <a:latin typeface="Arial"/>
                <a:cs typeface="Arial"/>
              </a:rPr>
              <a:t>k</a:t>
            </a:r>
            <a:r>
              <a:rPr sz="2055" spc="4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pe</a:t>
            </a:r>
            <a:r>
              <a:rPr sz="2055" dirty="0">
                <a:latin typeface="Arial"/>
                <a:cs typeface="Arial"/>
              </a:rPr>
              <a:t>r</a:t>
            </a:r>
            <a:r>
              <a:rPr sz="2055" spc="-4" dirty="0">
                <a:latin typeface="Arial"/>
                <a:cs typeface="Arial"/>
              </a:rPr>
              <a:t>l</a:t>
            </a:r>
            <a:r>
              <a:rPr sz="2055" dirty="0">
                <a:latin typeface="Arial"/>
                <a:cs typeface="Arial"/>
              </a:rPr>
              <a:t>u</a:t>
            </a:r>
            <a:r>
              <a:rPr sz="2055" spc="13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k</a:t>
            </a:r>
            <a:r>
              <a:rPr sz="2055" spc="-4" dirty="0">
                <a:latin typeface="Arial"/>
                <a:cs typeface="Arial"/>
              </a:rPr>
              <a:t>hawa</a:t>
            </a:r>
            <a:r>
              <a:rPr sz="2055" dirty="0">
                <a:latin typeface="Arial"/>
                <a:cs typeface="Arial"/>
              </a:rPr>
              <a:t>t</a:t>
            </a:r>
            <a:r>
              <a:rPr sz="2055" spc="-4" dirty="0">
                <a:latin typeface="Arial"/>
                <a:cs typeface="Arial"/>
              </a:rPr>
              <a:t>i</a:t>
            </a:r>
            <a:r>
              <a:rPr sz="2055" dirty="0">
                <a:latin typeface="Arial"/>
                <a:cs typeface="Arial"/>
              </a:rPr>
              <a:t>r</a:t>
            </a:r>
            <a:r>
              <a:rPr sz="2055" spc="17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t</a:t>
            </a:r>
            <a:r>
              <a:rPr sz="2055" spc="-4" dirty="0">
                <a:latin typeface="Arial"/>
                <a:cs typeface="Arial"/>
              </a:rPr>
              <a:t>e</a:t>
            </a:r>
            <a:r>
              <a:rPr sz="2055" dirty="0">
                <a:latin typeface="Arial"/>
                <a:cs typeface="Arial"/>
              </a:rPr>
              <a:t>rt</a:t>
            </a:r>
            <a:r>
              <a:rPr sz="2055" spc="-4" dirty="0">
                <a:latin typeface="Arial"/>
                <a:cs typeface="Arial"/>
              </a:rPr>
              <a:t>an</a:t>
            </a:r>
            <a:r>
              <a:rPr sz="2055" dirty="0">
                <a:latin typeface="Arial"/>
                <a:cs typeface="Arial"/>
              </a:rPr>
              <a:t>g</a:t>
            </a:r>
            <a:r>
              <a:rPr sz="2055" spc="-4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ke t</a:t>
            </a:r>
            <a:r>
              <a:rPr sz="2055" spc="-4" dirty="0">
                <a:latin typeface="Arial"/>
                <a:cs typeface="Arial"/>
              </a:rPr>
              <a:t>e</a:t>
            </a:r>
            <a:r>
              <a:rPr sz="2055" dirty="0">
                <a:latin typeface="Arial"/>
                <a:cs typeface="Arial"/>
              </a:rPr>
              <a:t>r</a:t>
            </a:r>
            <a:r>
              <a:rPr sz="2055" spc="-4" dirty="0">
                <a:latin typeface="Arial"/>
                <a:cs typeface="Arial"/>
              </a:rPr>
              <a:t>liba</a:t>
            </a:r>
            <a:r>
              <a:rPr sz="2055" dirty="0">
                <a:latin typeface="Arial"/>
                <a:cs typeface="Arial"/>
              </a:rPr>
              <a:t>t</a:t>
            </a:r>
            <a:r>
              <a:rPr sz="2055" spc="-4" dirty="0">
                <a:latin typeface="Arial"/>
                <a:cs typeface="Arial"/>
              </a:rPr>
              <a:t>ann</a:t>
            </a:r>
            <a:r>
              <a:rPr sz="2055" dirty="0">
                <a:latin typeface="Arial"/>
                <a:cs typeface="Arial"/>
              </a:rPr>
              <a:t>ya</a:t>
            </a:r>
            <a:r>
              <a:rPr sz="2055" spc="26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d</a:t>
            </a:r>
            <a:r>
              <a:rPr sz="2055" dirty="0">
                <a:latin typeface="Arial"/>
                <a:cs typeface="Arial"/>
              </a:rPr>
              <a:t>i</a:t>
            </a:r>
            <a:r>
              <a:rPr sz="2055" spc="9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m</a:t>
            </a:r>
            <a:r>
              <a:rPr sz="2055" spc="-4" dirty="0">
                <a:latin typeface="Arial"/>
                <a:cs typeface="Arial"/>
              </a:rPr>
              <a:t>a</a:t>
            </a:r>
            <a:r>
              <a:rPr sz="2055" dirty="0">
                <a:latin typeface="Arial"/>
                <a:cs typeface="Arial"/>
              </a:rPr>
              <a:t>sa</a:t>
            </a:r>
            <a:r>
              <a:rPr sz="2055" spc="-9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da</a:t>
            </a:r>
            <a:r>
              <a:rPr sz="2055" dirty="0">
                <a:latin typeface="Arial"/>
                <a:cs typeface="Arial"/>
              </a:rPr>
              <a:t>t</a:t>
            </a:r>
            <a:r>
              <a:rPr sz="2055" spc="-4" dirty="0">
                <a:latin typeface="Arial"/>
                <a:cs typeface="Arial"/>
              </a:rPr>
              <a:t>an</a:t>
            </a:r>
            <a:r>
              <a:rPr sz="2055" dirty="0">
                <a:latin typeface="Arial"/>
                <a:cs typeface="Arial"/>
              </a:rPr>
              <a:t>g</a:t>
            </a:r>
            <a:endParaRPr sz="2055">
              <a:latin typeface="Arial"/>
              <a:cs typeface="Arial"/>
            </a:endParaRPr>
          </a:p>
          <a:p>
            <a:pPr>
              <a:lnSpc>
                <a:spcPts val="471"/>
              </a:lnSpc>
              <a:spcBef>
                <a:spcPts val="21"/>
              </a:spcBef>
            </a:pPr>
            <a:endParaRPr sz="471"/>
          </a:p>
          <a:p>
            <a:pPr marL="647456" marR="10872" indent="-245718"/>
            <a:r>
              <a:rPr sz="2055" spc="98" dirty="0">
                <a:latin typeface="Wingdings"/>
                <a:cs typeface="Wingdings"/>
              </a:rPr>
              <a:t></a:t>
            </a:r>
            <a:r>
              <a:rPr sz="2055" dirty="0">
                <a:latin typeface="Arial"/>
                <a:cs typeface="Arial"/>
              </a:rPr>
              <a:t>M</a:t>
            </a:r>
            <a:r>
              <a:rPr sz="2055" spc="-4" dirty="0">
                <a:latin typeface="Arial"/>
                <a:cs typeface="Arial"/>
              </a:rPr>
              <a:t>e</a:t>
            </a:r>
            <a:r>
              <a:rPr sz="2055" dirty="0">
                <a:latin typeface="Arial"/>
                <a:cs typeface="Arial"/>
              </a:rPr>
              <a:t>r</a:t>
            </a:r>
            <a:r>
              <a:rPr sz="2055" spc="-4" dirty="0">
                <a:latin typeface="Arial"/>
                <a:cs typeface="Arial"/>
              </a:rPr>
              <a:t>e</a:t>
            </a:r>
            <a:r>
              <a:rPr sz="2055" dirty="0">
                <a:latin typeface="Arial"/>
                <a:cs typeface="Arial"/>
              </a:rPr>
              <a:t>ka</a:t>
            </a:r>
            <a:r>
              <a:rPr sz="2055" spc="4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s</a:t>
            </a:r>
            <a:r>
              <a:rPr sz="2055" spc="-4" dirty="0">
                <a:latin typeface="Arial"/>
                <a:cs typeface="Arial"/>
              </a:rPr>
              <a:t>e</a:t>
            </a:r>
            <a:r>
              <a:rPr sz="2055" dirty="0">
                <a:latin typeface="Arial"/>
                <a:cs typeface="Arial"/>
              </a:rPr>
              <a:t>r</a:t>
            </a:r>
            <a:r>
              <a:rPr sz="2055" spc="-4" dirty="0">
                <a:latin typeface="Arial"/>
                <a:cs typeface="Arial"/>
              </a:rPr>
              <a:t>in</a:t>
            </a:r>
            <a:r>
              <a:rPr sz="2055" dirty="0">
                <a:latin typeface="Arial"/>
                <a:cs typeface="Arial"/>
              </a:rPr>
              <a:t>g</a:t>
            </a:r>
            <a:r>
              <a:rPr sz="2055" spc="13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m</a:t>
            </a:r>
            <a:r>
              <a:rPr sz="2055" spc="-4" dirty="0">
                <a:latin typeface="Arial"/>
                <a:cs typeface="Arial"/>
              </a:rPr>
              <a:t>e</a:t>
            </a:r>
            <a:r>
              <a:rPr sz="2055" dirty="0">
                <a:latin typeface="Arial"/>
                <a:cs typeface="Arial"/>
              </a:rPr>
              <a:t>m</a:t>
            </a:r>
            <a:r>
              <a:rPr sz="2055" spc="-4" dirty="0">
                <a:latin typeface="Arial"/>
                <a:cs typeface="Arial"/>
              </a:rPr>
              <a:t>be</a:t>
            </a:r>
            <a:r>
              <a:rPr sz="2055" dirty="0">
                <a:latin typeface="Arial"/>
                <a:cs typeface="Arial"/>
              </a:rPr>
              <a:t>r</a:t>
            </a:r>
            <a:r>
              <a:rPr sz="2055" spc="-4" dirty="0">
                <a:latin typeface="Arial"/>
                <a:cs typeface="Arial"/>
              </a:rPr>
              <a:t>i</a:t>
            </a:r>
            <a:r>
              <a:rPr sz="2055" dirty="0">
                <a:latin typeface="Arial"/>
                <a:cs typeface="Arial"/>
              </a:rPr>
              <a:t>k</a:t>
            </a:r>
            <a:r>
              <a:rPr sz="2055" spc="-4" dirty="0">
                <a:latin typeface="Arial"/>
                <a:cs typeface="Arial"/>
              </a:rPr>
              <a:t>a</a:t>
            </a:r>
            <a:r>
              <a:rPr sz="2055" dirty="0">
                <a:latin typeface="Arial"/>
                <a:cs typeface="Arial"/>
              </a:rPr>
              <a:t>n</a:t>
            </a:r>
            <a:r>
              <a:rPr sz="2055" spc="17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wa</a:t>
            </a:r>
            <a:r>
              <a:rPr sz="2055" dirty="0">
                <a:latin typeface="Arial"/>
                <a:cs typeface="Arial"/>
              </a:rPr>
              <a:t>ktu </a:t>
            </a:r>
            <a:r>
              <a:rPr sz="2055" spc="-4" dirty="0">
                <a:latin typeface="Arial"/>
                <a:cs typeface="Arial"/>
              </a:rPr>
              <a:t>da</a:t>
            </a:r>
            <a:r>
              <a:rPr sz="2055" dirty="0">
                <a:latin typeface="Arial"/>
                <a:cs typeface="Arial"/>
              </a:rPr>
              <a:t>n</a:t>
            </a:r>
            <a:r>
              <a:rPr sz="2055" spc="9" dirty="0">
                <a:latin typeface="Arial"/>
                <a:cs typeface="Arial"/>
              </a:rPr>
              <a:t> </a:t>
            </a:r>
            <a:r>
              <a:rPr sz="2055">
                <a:latin typeface="Arial"/>
                <a:cs typeface="Arial"/>
              </a:rPr>
              <a:t>k</a:t>
            </a:r>
            <a:r>
              <a:rPr sz="2055" spc="-4">
                <a:latin typeface="Arial"/>
                <a:cs typeface="Arial"/>
              </a:rPr>
              <a:t>e</a:t>
            </a:r>
            <a:r>
              <a:rPr sz="2055">
                <a:latin typeface="Arial"/>
                <a:cs typeface="Arial"/>
              </a:rPr>
              <a:t>t</a:t>
            </a:r>
            <a:r>
              <a:rPr sz="2055" spc="-4">
                <a:latin typeface="Arial"/>
                <a:cs typeface="Arial"/>
              </a:rPr>
              <a:t>e</a:t>
            </a:r>
            <a:r>
              <a:rPr sz="2055">
                <a:latin typeface="Arial"/>
                <a:cs typeface="Arial"/>
              </a:rPr>
              <a:t>r</a:t>
            </a:r>
            <a:r>
              <a:rPr sz="2055" spc="-4">
                <a:latin typeface="Arial"/>
                <a:cs typeface="Arial"/>
              </a:rPr>
              <a:t>a</a:t>
            </a:r>
            <a:r>
              <a:rPr sz="2055">
                <a:latin typeface="Arial"/>
                <a:cs typeface="Arial"/>
              </a:rPr>
              <a:t>m</a:t>
            </a:r>
            <a:r>
              <a:rPr sz="2055" spc="-4">
                <a:latin typeface="Arial"/>
                <a:cs typeface="Arial"/>
              </a:rPr>
              <a:t>pilann</a:t>
            </a:r>
            <a:r>
              <a:rPr sz="2055">
                <a:latin typeface="Arial"/>
                <a:cs typeface="Arial"/>
              </a:rPr>
              <a:t>ya</a:t>
            </a:r>
            <a:r>
              <a:rPr sz="2055" spc="39">
                <a:latin typeface="Arial"/>
                <a:cs typeface="Arial"/>
              </a:rPr>
              <a:t> </a:t>
            </a:r>
            <a:r>
              <a:rPr lang="en-US" sz="2055">
                <a:latin typeface="Arial"/>
                <a:cs typeface="Arial"/>
              </a:rPr>
              <a:t>yang diperlukan </a:t>
            </a:r>
            <a:r>
              <a:rPr lang="en-US" sz="2055" spc="-4">
                <a:latin typeface="Arial"/>
                <a:cs typeface="Arial"/>
              </a:rPr>
              <a:t>PP</a:t>
            </a:r>
            <a:endParaRPr sz="2055">
              <a:latin typeface="Arial"/>
              <a:cs typeface="Arial"/>
            </a:endParaRPr>
          </a:p>
          <a:p>
            <a:pPr>
              <a:lnSpc>
                <a:spcPts val="471"/>
              </a:lnSpc>
              <a:spcBef>
                <a:spcPts val="21"/>
              </a:spcBef>
            </a:pPr>
            <a:endParaRPr sz="471"/>
          </a:p>
          <a:p>
            <a:pPr marL="10872"/>
            <a:r>
              <a:rPr sz="2055" dirty="0">
                <a:latin typeface="Wingdings 2"/>
                <a:cs typeface="Wingdings 2"/>
              </a:rPr>
              <a:t></a:t>
            </a:r>
            <a:r>
              <a:rPr sz="2055" spc="-34" dirty="0">
                <a:latin typeface="Times New Roman"/>
                <a:cs typeface="Times New Roman"/>
              </a:rPr>
              <a:t> </a:t>
            </a:r>
            <a:r>
              <a:rPr sz="2055" b="1" i="1" spc="-4" dirty="0">
                <a:latin typeface="Arial"/>
                <a:cs typeface="Arial"/>
              </a:rPr>
              <a:t>A</a:t>
            </a:r>
            <a:r>
              <a:rPr sz="2055" b="1" i="1" spc="-13" dirty="0">
                <a:latin typeface="Arial"/>
                <a:cs typeface="Arial"/>
              </a:rPr>
              <a:t>p</a:t>
            </a:r>
            <a:r>
              <a:rPr sz="2055" b="1" i="1" spc="-17" dirty="0">
                <a:latin typeface="Arial"/>
                <a:cs typeface="Arial"/>
              </a:rPr>
              <a:t>a</a:t>
            </a:r>
            <a:r>
              <a:rPr sz="2055" b="1" i="1" dirty="0">
                <a:latin typeface="Arial"/>
                <a:cs typeface="Arial"/>
              </a:rPr>
              <a:t>t</a:t>
            </a:r>
            <a:r>
              <a:rPr sz="2055" b="1" i="1" spc="-13" dirty="0">
                <a:latin typeface="Arial"/>
                <a:cs typeface="Arial"/>
              </a:rPr>
              <a:t>h</a:t>
            </a:r>
            <a:r>
              <a:rPr sz="2055" b="1" i="1" spc="-17" dirty="0">
                <a:latin typeface="Arial"/>
                <a:cs typeface="Arial"/>
              </a:rPr>
              <a:t>e</a:t>
            </a:r>
            <a:r>
              <a:rPr sz="2055" b="1" i="1" dirty="0">
                <a:latin typeface="Arial"/>
                <a:cs typeface="Arial"/>
              </a:rPr>
              <a:t>t</a:t>
            </a:r>
            <a:r>
              <a:rPr sz="2055" b="1" i="1" spc="-9" dirty="0">
                <a:latin typeface="Arial"/>
                <a:cs typeface="Arial"/>
              </a:rPr>
              <a:t>i</a:t>
            </a:r>
            <a:r>
              <a:rPr sz="2055" b="1" i="1" spc="-4" dirty="0">
                <a:latin typeface="Arial"/>
                <a:cs typeface="Arial"/>
              </a:rPr>
              <a:t>c</a:t>
            </a:r>
            <a:r>
              <a:rPr sz="2055" b="1" i="1" dirty="0">
                <a:latin typeface="Arial"/>
                <a:cs typeface="Arial"/>
              </a:rPr>
              <a:t>s</a:t>
            </a:r>
            <a:r>
              <a:rPr sz="2055" b="1" i="1" spc="4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(</a:t>
            </a:r>
            <a:r>
              <a:rPr sz="2055" i="1" spc="-4" dirty="0">
                <a:latin typeface="Arial"/>
                <a:cs typeface="Arial"/>
              </a:rPr>
              <a:t>Lo</a:t>
            </a:r>
            <a:r>
              <a:rPr sz="2055" i="1" dirty="0">
                <a:latin typeface="Arial"/>
                <a:cs typeface="Arial"/>
              </a:rPr>
              <a:t>w</a:t>
            </a:r>
            <a:r>
              <a:rPr sz="2055" i="1" spc="4" dirty="0">
                <a:latin typeface="Arial"/>
                <a:cs typeface="Arial"/>
              </a:rPr>
              <a:t> </a:t>
            </a:r>
            <a:r>
              <a:rPr sz="2055" i="1" spc="-9" dirty="0">
                <a:latin typeface="Arial"/>
                <a:cs typeface="Arial"/>
              </a:rPr>
              <a:t>I</a:t>
            </a:r>
            <a:r>
              <a:rPr sz="2055" i="1" spc="-4" dirty="0">
                <a:latin typeface="Arial"/>
                <a:cs typeface="Arial"/>
              </a:rPr>
              <a:t>n</a:t>
            </a:r>
            <a:r>
              <a:rPr sz="2055" i="1" spc="-9" dirty="0">
                <a:latin typeface="Arial"/>
                <a:cs typeface="Arial"/>
              </a:rPr>
              <a:t>f</a:t>
            </a:r>
            <a:r>
              <a:rPr sz="2055" i="1" spc="-4" dirty="0">
                <a:latin typeface="Arial"/>
                <a:cs typeface="Arial"/>
              </a:rPr>
              <a:t>luen</a:t>
            </a:r>
            <a:r>
              <a:rPr sz="2055" i="1" dirty="0">
                <a:latin typeface="Arial"/>
                <a:cs typeface="Arial"/>
              </a:rPr>
              <a:t>ce </a:t>
            </a:r>
            <a:r>
              <a:rPr sz="2055" i="1" spc="-9" dirty="0">
                <a:latin typeface="Arial"/>
                <a:cs typeface="Arial"/>
              </a:rPr>
              <a:t>/</a:t>
            </a:r>
            <a:r>
              <a:rPr sz="2055" i="1" spc="-4" dirty="0">
                <a:latin typeface="Arial"/>
                <a:cs typeface="Arial"/>
              </a:rPr>
              <a:t> Lo</a:t>
            </a:r>
            <a:r>
              <a:rPr sz="2055" i="1" dirty="0">
                <a:latin typeface="Arial"/>
                <a:cs typeface="Arial"/>
              </a:rPr>
              <a:t>w</a:t>
            </a:r>
            <a:r>
              <a:rPr sz="2055" i="1" spc="4" dirty="0">
                <a:latin typeface="Arial"/>
                <a:cs typeface="Arial"/>
              </a:rPr>
              <a:t> </a:t>
            </a:r>
            <a:r>
              <a:rPr sz="2055" i="1" spc="-9" dirty="0">
                <a:latin typeface="Arial"/>
                <a:cs typeface="Arial"/>
              </a:rPr>
              <a:t>I</a:t>
            </a:r>
            <a:r>
              <a:rPr sz="2055" i="1" spc="-4" dirty="0">
                <a:latin typeface="Arial"/>
                <a:cs typeface="Arial"/>
              </a:rPr>
              <a:t>n</a:t>
            </a:r>
            <a:r>
              <a:rPr sz="2055" i="1" spc="-9" dirty="0">
                <a:latin typeface="Arial"/>
                <a:cs typeface="Arial"/>
              </a:rPr>
              <a:t>t</a:t>
            </a:r>
            <a:r>
              <a:rPr sz="2055" i="1" spc="-4" dirty="0">
                <a:latin typeface="Arial"/>
                <a:cs typeface="Arial"/>
              </a:rPr>
              <a:t>e</a:t>
            </a:r>
            <a:r>
              <a:rPr sz="2055" i="1" dirty="0">
                <a:latin typeface="Arial"/>
                <a:cs typeface="Arial"/>
              </a:rPr>
              <a:t>r</a:t>
            </a:r>
            <a:r>
              <a:rPr sz="2055" i="1" spc="-4" dirty="0">
                <a:latin typeface="Arial"/>
                <a:cs typeface="Arial"/>
              </a:rPr>
              <a:t>e</a:t>
            </a:r>
            <a:r>
              <a:rPr sz="2055" i="1" spc="-13" dirty="0">
                <a:latin typeface="Arial"/>
                <a:cs typeface="Arial"/>
              </a:rPr>
              <a:t>s</a:t>
            </a:r>
            <a:r>
              <a:rPr sz="2055" i="1" spc="13" dirty="0">
                <a:latin typeface="Arial"/>
                <a:cs typeface="Arial"/>
              </a:rPr>
              <a:t>t</a:t>
            </a:r>
            <a:r>
              <a:rPr sz="2055" dirty="0">
                <a:latin typeface="Arial"/>
                <a:cs typeface="Arial"/>
              </a:rPr>
              <a:t>)</a:t>
            </a:r>
            <a:endParaRPr sz="2055">
              <a:latin typeface="Arial"/>
              <a:cs typeface="Arial"/>
            </a:endParaRPr>
          </a:p>
          <a:p>
            <a:pPr>
              <a:lnSpc>
                <a:spcPts val="471"/>
              </a:lnSpc>
              <a:spcBef>
                <a:spcPts val="21"/>
              </a:spcBef>
            </a:pPr>
            <a:endParaRPr sz="471"/>
          </a:p>
          <a:p>
            <a:pPr marL="402281"/>
            <a:r>
              <a:rPr sz="2055" spc="98" dirty="0">
                <a:latin typeface="Wingdings"/>
                <a:cs typeface="Wingdings"/>
              </a:rPr>
              <a:t></a:t>
            </a:r>
            <a:r>
              <a:rPr sz="2055" spc="-77" dirty="0">
                <a:latin typeface="Arial"/>
                <a:cs typeface="Arial"/>
              </a:rPr>
              <a:t>T</a:t>
            </a:r>
            <a:r>
              <a:rPr sz="2055" spc="-4" dirty="0">
                <a:latin typeface="Arial"/>
                <a:cs typeface="Arial"/>
              </a:rPr>
              <a:t>ida</a:t>
            </a:r>
            <a:r>
              <a:rPr sz="2055" dirty="0">
                <a:latin typeface="Arial"/>
                <a:cs typeface="Arial"/>
              </a:rPr>
              <a:t>k </a:t>
            </a:r>
            <a:r>
              <a:rPr sz="2055" spc="-4" dirty="0">
                <a:latin typeface="Arial"/>
                <a:cs typeface="Arial"/>
              </a:rPr>
              <a:t>pedul</a:t>
            </a:r>
            <a:r>
              <a:rPr sz="2055" dirty="0">
                <a:latin typeface="Arial"/>
                <a:cs typeface="Arial"/>
              </a:rPr>
              <a:t>i</a:t>
            </a:r>
            <a:r>
              <a:rPr sz="2055" spc="30" dirty="0">
                <a:latin typeface="Arial"/>
                <a:cs typeface="Arial"/>
              </a:rPr>
              <a:t> </a:t>
            </a:r>
            <a:r>
              <a:rPr sz="2055">
                <a:latin typeface="Arial"/>
                <a:cs typeface="Arial"/>
              </a:rPr>
              <a:t>t</a:t>
            </a:r>
            <a:r>
              <a:rPr sz="2055" spc="-4">
                <a:latin typeface="Arial"/>
                <a:cs typeface="Arial"/>
              </a:rPr>
              <a:t>e</a:t>
            </a:r>
            <a:r>
              <a:rPr sz="2055">
                <a:latin typeface="Arial"/>
                <a:cs typeface="Arial"/>
              </a:rPr>
              <a:t>r</a:t>
            </a:r>
            <a:r>
              <a:rPr sz="2055" spc="-4">
                <a:latin typeface="Arial"/>
                <a:cs typeface="Arial"/>
              </a:rPr>
              <a:t>hada</a:t>
            </a:r>
            <a:r>
              <a:rPr sz="2055">
                <a:latin typeface="Arial"/>
                <a:cs typeface="Arial"/>
              </a:rPr>
              <a:t>p</a:t>
            </a:r>
            <a:r>
              <a:rPr sz="2055" spc="13">
                <a:latin typeface="Arial"/>
                <a:cs typeface="Arial"/>
              </a:rPr>
              <a:t> </a:t>
            </a:r>
            <a:r>
              <a:rPr lang="en-US" sz="2055" spc="-4">
                <a:latin typeface="Arial"/>
                <a:cs typeface="Arial"/>
              </a:rPr>
              <a:t>PP</a:t>
            </a:r>
            <a:endParaRPr sz="2055">
              <a:latin typeface="Arial"/>
              <a:cs typeface="Arial"/>
            </a:endParaRPr>
          </a:p>
          <a:p>
            <a:pPr>
              <a:lnSpc>
                <a:spcPts val="471"/>
              </a:lnSpc>
              <a:spcBef>
                <a:spcPts val="22"/>
              </a:spcBef>
            </a:pPr>
            <a:endParaRPr sz="471"/>
          </a:p>
          <a:p>
            <a:pPr marL="647456" marR="401738" indent="-245718"/>
            <a:r>
              <a:rPr sz="2055" spc="98" dirty="0">
                <a:latin typeface="Wingdings"/>
                <a:cs typeface="Wingdings"/>
              </a:rPr>
              <a:t></a:t>
            </a:r>
            <a:r>
              <a:rPr sz="2055" dirty="0">
                <a:latin typeface="Arial"/>
                <a:cs typeface="Arial"/>
              </a:rPr>
              <a:t>M</a:t>
            </a:r>
            <a:r>
              <a:rPr sz="2055" spc="-4" dirty="0">
                <a:latin typeface="Arial"/>
                <a:cs typeface="Arial"/>
              </a:rPr>
              <a:t>en</a:t>
            </a:r>
            <a:r>
              <a:rPr sz="2055" dirty="0">
                <a:latin typeface="Arial"/>
                <a:cs typeface="Arial"/>
              </a:rPr>
              <a:t>j</a:t>
            </a:r>
            <a:r>
              <a:rPr sz="2055" spc="-4" dirty="0">
                <a:latin typeface="Arial"/>
                <a:cs typeface="Arial"/>
              </a:rPr>
              <a:t>ad</a:t>
            </a:r>
            <a:r>
              <a:rPr sz="2055" dirty="0">
                <a:latin typeface="Arial"/>
                <a:cs typeface="Arial"/>
              </a:rPr>
              <a:t>i</a:t>
            </a:r>
            <a:r>
              <a:rPr sz="2055" spc="9" dirty="0">
                <a:latin typeface="Arial"/>
                <a:cs typeface="Arial"/>
              </a:rPr>
              <a:t> </a:t>
            </a:r>
            <a:r>
              <a:rPr sz="2055" i="1" spc="-21" dirty="0">
                <a:latin typeface="Arial"/>
                <a:cs typeface="Arial"/>
              </a:rPr>
              <a:t>S</a:t>
            </a:r>
            <a:r>
              <a:rPr sz="2055" i="1" spc="-9" dirty="0">
                <a:latin typeface="Arial"/>
                <a:cs typeface="Arial"/>
              </a:rPr>
              <a:t>t</a:t>
            </a:r>
            <a:r>
              <a:rPr sz="2055" i="1" spc="-4" dirty="0">
                <a:latin typeface="Arial"/>
                <a:cs typeface="Arial"/>
              </a:rPr>
              <a:t>a</a:t>
            </a:r>
            <a:r>
              <a:rPr sz="2055" i="1" dirty="0">
                <a:latin typeface="Arial"/>
                <a:cs typeface="Arial"/>
              </a:rPr>
              <a:t>k</a:t>
            </a:r>
            <a:r>
              <a:rPr sz="2055" i="1" spc="-4" dirty="0">
                <a:latin typeface="Arial"/>
                <a:cs typeface="Arial"/>
              </a:rPr>
              <a:t>eholde</a:t>
            </a:r>
            <a:r>
              <a:rPr sz="2055" i="1" dirty="0">
                <a:latin typeface="Arial"/>
                <a:cs typeface="Arial"/>
              </a:rPr>
              <a:t>rs</a:t>
            </a:r>
            <a:r>
              <a:rPr sz="2055" i="1" spc="26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k</a:t>
            </a:r>
            <a:r>
              <a:rPr sz="2055" spc="-4" dirty="0">
                <a:latin typeface="Arial"/>
                <a:cs typeface="Arial"/>
              </a:rPr>
              <a:t>a</a:t>
            </a:r>
            <a:r>
              <a:rPr sz="2055" dirty="0">
                <a:latin typeface="Arial"/>
                <a:cs typeface="Arial"/>
              </a:rPr>
              <a:t>r</a:t>
            </a:r>
            <a:r>
              <a:rPr sz="2055" spc="-4" dirty="0">
                <a:latin typeface="Arial"/>
                <a:cs typeface="Arial"/>
              </a:rPr>
              <a:t>en</a:t>
            </a:r>
            <a:r>
              <a:rPr sz="2055" dirty="0">
                <a:latin typeface="Arial"/>
                <a:cs typeface="Arial"/>
              </a:rPr>
              <a:t>a</a:t>
            </a:r>
            <a:r>
              <a:rPr sz="2055" spc="13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k</a:t>
            </a:r>
            <a:r>
              <a:rPr sz="2055" spc="-4" dirty="0">
                <a:latin typeface="Arial"/>
                <a:cs typeface="Arial"/>
              </a:rPr>
              <a:t>ebe</a:t>
            </a:r>
            <a:r>
              <a:rPr sz="2055" dirty="0">
                <a:latin typeface="Arial"/>
                <a:cs typeface="Arial"/>
              </a:rPr>
              <a:t>t</a:t>
            </a:r>
            <a:r>
              <a:rPr sz="2055" spc="-4" dirty="0">
                <a:latin typeface="Arial"/>
                <a:cs typeface="Arial"/>
              </a:rPr>
              <a:t>ula</a:t>
            </a:r>
            <a:r>
              <a:rPr sz="2055" dirty="0">
                <a:latin typeface="Arial"/>
                <a:cs typeface="Arial"/>
              </a:rPr>
              <a:t>n</a:t>
            </a:r>
            <a:r>
              <a:rPr sz="2055" spc="21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m</a:t>
            </a:r>
            <a:r>
              <a:rPr sz="2055" spc="-4" dirty="0">
                <a:latin typeface="Arial"/>
                <a:cs typeface="Arial"/>
              </a:rPr>
              <a:t>en</a:t>
            </a:r>
            <a:r>
              <a:rPr sz="2055" dirty="0">
                <a:latin typeface="Arial"/>
                <a:cs typeface="Arial"/>
              </a:rPr>
              <a:t>j</a:t>
            </a:r>
            <a:r>
              <a:rPr sz="2055" spc="-4" dirty="0">
                <a:latin typeface="Arial"/>
                <a:cs typeface="Arial"/>
              </a:rPr>
              <a:t>ad</a:t>
            </a:r>
            <a:r>
              <a:rPr sz="2055" dirty="0">
                <a:latin typeface="Arial"/>
                <a:cs typeface="Arial"/>
              </a:rPr>
              <a:t>i</a:t>
            </a:r>
            <a:r>
              <a:rPr sz="2055" spc="13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anggo</a:t>
            </a:r>
            <a:r>
              <a:rPr sz="2055" dirty="0">
                <a:latin typeface="Arial"/>
                <a:cs typeface="Arial"/>
              </a:rPr>
              <a:t>ta s</a:t>
            </a:r>
            <a:r>
              <a:rPr sz="2055" spc="-4" dirty="0">
                <a:latin typeface="Arial"/>
                <a:cs typeface="Arial"/>
              </a:rPr>
              <a:t>ua</a:t>
            </a:r>
            <a:r>
              <a:rPr sz="2055" dirty="0">
                <a:latin typeface="Arial"/>
                <a:cs typeface="Arial"/>
              </a:rPr>
              <a:t>tu k</a:t>
            </a:r>
            <a:r>
              <a:rPr sz="2055" spc="-4" dirty="0">
                <a:latin typeface="Arial"/>
                <a:cs typeface="Arial"/>
              </a:rPr>
              <a:t>elo</a:t>
            </a:r>
            <a:r>
              <a:rPr sz="2055" dirty="0">
                <a:latin typeface="Arial"/>
                <a:cs typeface="Arial"/>
              </a:rPr>
              <a:t>m</a:t>
            </a:r>
            <a:r>
              <a:rPr sz="2055" spc="-4" dirty="0">
                <a:latin typeface="Arial"/>
                <a:cs typeface="Arial"/>
              </a:rPr>
              <a:t>po</a:t>
            </a:r>
            <a:r>
              <a:rPr sz="2055" dirty="0">
                <a:latin typeface="Arial"/>
                <a:cs typeface="Arial"/>
              </a:rPr>
              <a:t>k</a:t>
            </a:r>
            <a:r>
              <a:rPr sz="2055" spc="13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a</a:t>
            </a:r>
            <a:r>
              <a:rPr sz="2055" dirty="0">
                <a:latin typeface="Arial"/>
                <a:cs typeface="Arial"/>
              </a:rPr>
              <a:t>t</a:t>
            </a:r>
            <a:r>
              <a:rPr sz="2055" spc="-4" dirty="0">
                <a:latin typeface="Arial"/>
                <a:cs typeface="Arial"/>
              </a:rPr>
              <a:t>a</a:t>
            </a:r>
            <a:r>
              <a:rPr sz="2055" dirty="0">
                <a:latin typeface="Arial"/>
                <a:cs typeface="Arial"/>
              </a:rPr>
              <a:t>u k</a:t>
            </a:r>
            <a:r>
              <a:rPr sz="2055" spc="-4" dirty="0">
                <a:latin typeface="Arial"/>
                <a:cs typeface="Arial"/>
              </a:rPr>
              <a:t>a</a:t>
            </a:r>
            <a:r>
              <a:rPr sz="2055" dirty="0">
                <a:latin typeface="Arial"/>
                <a:cs typeface="Arial"/>
              </a:rPr>
              <a:t>r</a:t>
            </a:r>
            <a:r>
              <a:rPr sz="2055" spc="-4" dirty="0">
                <a:latin typeface="Arial"/>
                <a:cs typeface="Arial"/>
              </a:rPr>
              <a:t>en</a:t>
            </a:r>
            <a:r>
              <a:rPr sz="2055" dirty="0">
                <a:latin typeface="Arial"/>
                <a:cs typeface="Arial"/>
              </a:rPr>
              <a:t>a</a:t>
            </a:r>
            <a:r>
              <a:rPr sz="2055" spc="13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po</a:t>
            </a:r>
            <a:r>
              <a:rPr sz="2055" dirty="0">
                <a:latin typeface="Arial"/>
                <a:cs typeface="Arial"/>
              </a:rPr>
              <a:t>s</a:t>
            </a:r>
            <a:r>
              <a:rPr sz="2055" spc="-4" dirty="0">
                <a:latin typeface="Arial"/>
                <a:cs typeface="Arial"/>
              </a:rPr>
              <a:t>i</a:t>
            </a:r>
            <a:r>
              <a:rPr sz="2055" dirty="0">
                <a:latin typeface="Arial"/>
                <a:cs typeface="Arial"/>
              </a:rPr>
              <a:t>s</a:t>
            </a:r>
            <a:r>
              <a:rPr sz="2055" spc="-4" dirty="0">
                <a:latin typeface="Arial"/>
                <a:cs typeface="Arial"/>
              </a:rPr>
              <a:t>in</a:t>
            </a:r>
            <a:r>
              <a:rPr sz="2055" dirty="0">
                <a:latin typeface="Arial"/>
                <a:cs typeface="Arial"/>
              </a:rPr>
              <a:t>ya</a:t>
            </a:r>
            <a:r>
              <a:rPr sz="2055" spc="21" dirty="0">
                <a:latin typeface="Arial"/>
                <a:cs typeface="Arial"/>
              </a:rPr>
              <a:t> </a:t>
            </a:r>
            <a:r>
              <a:rPr sz="2055" spc="-4">
                <a:latin typeface="Arial"/>
                <a:cs typeface="Arial"/>
              </a:rPr>
              <a:t>d</a:t>
            </a:r>
            <a:r>
              <a:rPr sz="2055">
                <a:latin typeface="Arial"/>
                <a:cs typeface="Arial"/>
              </a:rPr>
              <a:t>i</a:t>
            </a:r>
            <a:r>
              <a:rPr sz="2055" spc="9">
                <a:latin typeface="Arial"/>
                <a:cs typeface="Arial"/>
              </a:rPr>
              <a:t> </a:t>
            </a:r>
            <a:r>
              <a:rPr sz="2055">
                <a:latin typeface="Arial"/>
                <a:cs typeface="Arial"/>
              </a:rPr>
              <a:t>k</a:t>
            </a:r>
            <a:r>
              <a:rPr sz="2055" spc="-4">
                <a:latin typeface="Arial"/>
                <a:cs typeface="Arial"/>
              </a:rPr>
              <a:t>o</a:t>
            </a:r>
            <a:r>
              <a:rPr sz="2055">
                <a:latin typeface="Arial"/>
                <a:cs typeface="Arial"/>
              </a:rPr>
              <a:t>m</a:t>
            </a:r>
            <a:r>
              <a:rPr sz="2055" spc="-4">
                <a:latin typeface="Arial"/>
                <a:cs typeface="Arial"/>
              </a:rPr>
              <a:t>uni</a:t>
            </a:r>
            <a:r>
              <a:rPr sz="2055">
                <a:latin typeface="Arial"/>
                <a:cs typeface="Arial"/>
              </a:rPr>
              <a:t>t</a:t>
            </a:r>
            <a:r>
              <a:rPr sz="2055" spc="-4">
                <a:latin typeface="Arial"/>
                <a:cs typeface="Arial"/>
              </a:rPr>
              <a:t>a</a:t>
            </a:r>
            <a:r>
              <a:rPr sz="2055">
                <a:latin typeface="Arial"/>
                <a:cs typeface="Arial"/>
              </a:rPr>
              <a:t>s</a:t>
            </a:r>
          </a:p>
          <a:p>
            <a:pPr>
              <a:lnSpc>
                <a:spcPts val="471"/>
              </a:lnSpc>
              <a:spcBef>
                <a:spcPts val="21"/>
              </a:spcBef>
            </a:pPr>
            <a:endParaRPr sz="471"/>
          </a:p>
          <a:p>
            <a:pPr marL="647456" marR="82631" indent="-245718"/>
            <a:r>
              <a:rPr sz="2055" spc="98" dirty="0">
                <a:latin typeface="Wingdings"/>
                <a:cs typeface="Wingdings"/>
              </a:rPr>
              <a:t></a:t>
            </a:r>
            <a:r>
              <a:rPr sz="2055" spc="-4" dirty="0">
                <a:latin typeface="Arial"/>
                <a:cs typeface="Arial"/>
              </a:rPr>
              <a:t>Sebai</a:t>
            </a:r>
            <a:r>
              <a:rPr sz="2055" dirty="0">
                <a:latin typeface="Arial"/>
                <a:cs typeface="Arial"/>
              </a:rPr>
              <a:t>k</a:t>
            </a:r>
            <a:r>
              <a:rPr sz="2055" spc="-4" dirty="0">
                <a:latin typeface="Arial"/>
                <a:cs typeface="Arial"/>
              </a:rPr>
              <a:t>n</a:t>
            </a:r>
            <a:r>
              <a:rPr sz="2055" dirty="0">
                <a:latin typeface="Arial"/>
                <a:cs typeface="Arial"/>
              </a:rPr>
              <a:t>ya</a:t>
            </a:r>
            <a:r>
              <a:rPr sz="2055" spc="30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t</a:t>
            </a:r>
            <a:r>
              <a:rPr sz="2055" spc="-4" dirty="0">
                <a:latin typeface="Arial"/>
                <a:cs typeface="Arial"/>
              </a:rPr>
              <a:t>ida</a:t>
            </a:r>
            <a:r>
              <a:rPr sz="2055" dirty="0">
                <a:latin typeface="Arial"/>
                <a:cs typeface="Arial"/>
              </a:rPr>
              <a:t>k</a:t>
            </a:r>
            <a:r>
              <a:rPr sz="2055" spc="4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m</a:t>
            </a:r>
            <a:r>
              <a:rPr sz="2055" spc="-4" dirty="0">
                <a:latin typeface="Arial"/>
                <a:cs typeface="Arial"/>
              </a:rPr>
              <a:t>enggangg</a:t>
            </a:r>
            <a:r>
              <a:rPr sz="2055" dirty="0">
                <a:latin typeface="Arial"/>
                <a:cs typeface="Arial"/>
              </a:rPr>
              <a:t>u</a:t>
            </a:r>
            <a:r>
              <a:rPr sz="2055" spc="34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m</a:t>
            </a:r>
            <a:r>
              <a:rPr sz="2055" spc="-4" dirty="0">
                <a:latin typeface="Arial"/>
                <a:cs typeface="Arial"/>
              </a:rPr>
              <a:t>e</a:t>
            </a:r>
            <a:r>
              <a:rPr sz="2055" dirty="0">
                <a:latin typeface="Arial"/>
                <a:cs typeface="Arial"/>
              </a:rPr>
              <a:t>r</a:t>
            </a:r>
            <a:r>
              <a:rPr sz="2055" spc="-4" dirty="0">
                <a:latin typeface="Arial"/>
                <a:cs typeface="Arial"/>
              </a:rPr>
              <a:t>e</a:t>
            </a:r>
            <a:r>
              <a:rPr sz="2055" dirty="0">
                <a:latin typeface="Arial"/>
                <a:cs typeface="Arial"/>
              </a:rPr>
              <a:t>ka,</a:t>
            </a:r>
            <a:r>
              <a:rPr sz="2055" spc="-4" dirty="0">
                <a:latin typeface="Arial"/>
                <a:cs typeface="Arial"/>
              </a:rPr>
              <a:t> walaupu</a:t>
            </a:r>
            <a:r>
              <a:rPr sz="2055" dirty="0">
                <a:latin typeface="Arial"/>
                <a:cs typeface="Arial"/>
              </a:rPr>
              <a:t>n</a:t>
            </a:r>
            <a:r>
              <a:rPr sz="2055" spc="30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bi</a:t>
            </a:r>
            <a:r>
              <a:rPr sz="2055" dirty="0">
                <a:latin typeface="Arial"/>
                <a:cs typeface="Arial"/>
              </a:rPr>
              <a:t>sa</a:t>
            </a:r>
            <a:r>
              <a:rPr sz="2055" spc="9" dirty="0">
                <a:latin typeface="Arial"/>
                <a:cs typeface="Arial"/>
              </a:rPr>
              <a:t> </a:t>
            </a:r>
            <a:r>
              <a:rPr sz="2055" spc="-4" dirty="0">
                <a:latin typeface="Arial"/>
                <a:cs typeface="Arial"/>
              </a:rPr>
              <a:t>dibe</a:t>
            </a:r>
            <a:r>
              <a:rPr sz="2055" dirty="0">
                <a:latin typeface="Arial"/>
                <a:cs typeface="Arial"/>
              </a:rPr>
              <a:t>ri </a:t>
            </a:r>
            <a:r>
              <a:rPr sz="2055" spc="-4" dirty="0">
                <a:latin typeface="Arial"/>
                <a:cs typeface="Arial"/>
              </a:rPr>
              <a:t>in</a:t>
            </a:r>
            <a:r>
              <a:rPr sz="2055" dirty="0">
                <a:latin typeface="Arial"/>
                <a:cs typeface="Arial"/>
              </a:rPr>
              <a:t>f</a:t>
            </a:r>
            <a:r>
              <a:rPr sz="2055" spc="-4" dirty="0">
                <a:latin typeface="Arial"/>
                <a:cs typeface="Arial"/>
              </a:rPr>
              <a:t>o</a:t>
            </a:r>
            <a:r>
              <a:rPr sz="2055" dirty="0">
                <a:latin typeface="Arial"/>
                <a:cs typeface="Arial"/>
              </a:rPr>
              <a:t>rm</a:t>
            </a:r>
            <a:r>
              <a:rPr sz="2055" spc="-4" dirty="0">
                <a:latin typeface="Arial"/>
                <a:cs typeface="Arial"/>
              </a:rPr>
              <a:t>a</a:t>
            </a:r>
            <a:r>
              <a:rPr sz="2055" dirty="0">
                <a:latin typeface="Arial"/>
                <a:cs typeface="Arial"/>
              </a:rPr>
              <a:t>si</a:t>
            </a:r>
            <a:r>
              <a:rPr sz="2055" spc="13" dirty="0">
                <a:latin typeface="Arial"/>
                <a:cs typeface="Arial"/>
              </a:rPr>
              <a:t> </a:t>
            </a:r>
            <a:r>
              <a:rPr sz="2055" dirty="0">
                <a:latin typeface="Arial"/>
                <a:cs typeface="Arial"/>
              </a:rPr>
              <a:t>m</a:t>
            </a:r>
            <a:r>
              <a:rPr sz="2055" spc="-4" dirty="0">
                <a:latin typeface="Arial"/>
                <a:cs typeface="Arial"/>
              </a:rPr>
              <a:t>elalu</a:t>
            </a:r>
            <a:r>
              <a:rPr sz="2055" dirty="0">
                <a:latin typeface="Arial"/>
                <a:cs typeface="Arial"/>
              </a:rPr>
              <a:t>i</a:t>
            </a:r>
            <a:r>
              <a:rPr sz="2055" spc="21" dirty="0">
                <a:latin typeface="Arial"/>
                <a:cs typeface="Arial"/>
              </a:rPr>
              <a:t> </a:t>
            </a:r>
            <a:r>
              <a:rPr sz="2055" i="1" spc="-4" dirty="0">
                <a:latin typeface="Arial"/>
                <a:cs typeface="Arial"/>
              </a:rPr>
              <a:t>new</a:t>
            </a:r>
            <a:r>
              <a:rPr sz="2055" i="1" dirty="0">
                <a:latin typeface="Arial"/>
                <a:cs typeface="Arial"/>
              </a:rPr>
              <a:t>s</a:t>
            </a:r>
            <a:r>
              <a:rPr sz="2055" i="1" spc="-4" dirty="0">
                <a:latin typeface="Arial"/>
                <a:cs typeface="Arial"/>
              </a:rPr>
              <a:t>le</a:t>
            </a:r>
            <a:r>
              <a:rPr sz="2055" i="1" spc="-9" dirty="0">
                <a:latin typeface="Arial"/>
                <a:cs typeface="Arial"/>
              </a:rPr>
              <a:t>tt</a:t>
            </a:r>
            <a:r>
              <a:rPr sz="2055" i="1" spc="-4" dirty="0">
                <a:latin typeface="Arial"/>
                <a:cs typeface="Arial"/>
              </a:rPr>
              <a:t>e</a:t>
            </a:r>
            <a:r>
              <a:rPr sz="2055" i="1" dirty="0">
                <a:latin typeface="Arial"/>
                <a:cs typeface="Arial"/>
              </a:rPr>
              <a:t>r</a:t>
            </a:r>
            <a:endParaRPr sz="2055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3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217" y="1561921"/>
            <a:ext cx="7323355" cy="41495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72" marR="10872">
              <a:lnSpc>
                <a:spcPct val="110000"/>
              </a:lnSpc>
            </a:pPr>
            <a:r>
              <a:rPr sz="2226" b="1" dirty="0">
                <a:latin typeface="Arial"/>
                <a:cs typeface="Arial"/>
              </a:rPr>
              <a:t>Me</a:t>
            </a:r>
            <a:r>
              <a:rPr sz="2226" b="1" spc="-13" dirty="0">
                <a:latin typeface="Arial"/>
                <a:cs typeface="Arial"/>
              </a:rPr>
              <a:t>n</a:t>
            </a:r>
            <a:r>
              <a:rPr sz="2226" b="1" dirty="0">
                <a:latin typeface="Arial"/>
                <a:cs typeface="Arial"/>
              </a:rPr>
              <a:t>a</a:t>
            </a:r>
            <a:r>
              <a:rPr sz="2226" b="1" spc="-9" dirty="0">
                <a:latin typeface="Arial"/>
                <a:cs typeface="Arial"/>
              </a:rPr>
              <a:t>r</a:t>
            </a:r>
            <a:r>
              <a:rPr sz="2226" b="1" spc="-13" dirty="0">
                <a:latin typeface="Arial"/>
                <a:cs typeface="Arial"/>
              </a:rPr>
              <a:t>i</a:t>
            </a:r>
            <a:r>
              <a:rPr sz="2226" b="1" dirty="0">
                <a:latin typeface="Arial"/>
                <a:cs typeface="Arial"/>
              </a:rPr>
              <a:t>k</a:t>
            </a:r>
            <a:r>
              <a:rPr sz="2226" b="1" spc="-4" dirty="0">
                <a:latin typeface="Arial"/>
                <a:cs typeface="Arial"/>
              </a:rPr>
              <a:t> </a:t>
            </a:r>
            <a:r>
              <a:rPr sz="2226" b="1" spc="-13" dirty="0">
                <a:latin typeface="Arial"/>
                <a:cs typeface="Arial"/>
              </a:rPr>
              <a:t>o</a:t>
            </a:r>
            <a:r>
              <a:rPr sz="2226" b="1" spc="-9" dirty="0">
                <a:latin typeface="Arial"/>
                <a:cs typeface="Arial"/>
              </a:rPr>
              <a:t>r</a:t>
            </a:r>
            <a:r>
              <a:rPr sz="2226" b="1" dirty="0">
                <a:latin typeface="Arial"/>
                <a:cs typeface="Arial"/>
              </a:rPr>
              <a:t>a</a:t>
            </a:r>
            <a:r>
              <a:rPr sz="2226" b="1" spc="-13" dirty="0">
                <a:latin typeface="Arial"/>
                <a:cs typeface="Arial"/>
              </a:rPr>
              <a:t>n</a:t>
            </a:r>
            <a:r>
              <a:rPr sz="2226" b="1" spc="-17" dirty="0">
                <a:latin typeface="Arial"/>
                <a:cs typeface="Arial"/>
              </a:rPr>
              <a:t>g</a:t>
            </a:r>
            <a:r>
              <a:rPr sz="2226" b="1" spc="-4" dirty="0">
                <a:latin typeface="Arial"/>
                <a:cs typeface="Arial"/>
              </a:rPr>
              <a:t> </a:t>
            </a:r>
            <a:r>
              <a:rPr sz="2226" b="1" spc="-9" dirty="0">
                <a:latin typeface="Arial"/>
                <a:cs typeface="Arial"/>
              </a:rPr>
              <a:t>/</a:t>
            </a:r>
            <a:r>
              <a:rPr sz="2226" b="1" spc="4" dirty="0">
                <a:latin typeface="Arial"/>
                <a:cs typeface="Arial"/>
              </a:rPr>
              <a:t> </a:t>
            </a:r>
            <a:r>
              <a:rPr sz="2226" b="1" spc="-13" dirty="0">
                <a:latin typeface="Arial"/>
                <a:cs typeface="Arial"/>
              </a:rPr>
              <a:t>o</a:t>
            </a:r>
            <a:r>
              <a:rPr sz="2226" b="1" spc="-9" dirty="0">
                <a:latin typeface="Arial"/>
                <a:cs typeface="Arial"/>
              </a:rPr>
              <a:t>r</a:t>
            </a:r>
            <a:r>
              <a:rPr sz="2226" b="1" spc="-13" dirty="0">
                <a:latin typeface="Arial"/>
                <a:cs typeface="Arial"/>
              </a:rPr>
              <a:t>g</a:t>
            </a:r>
            <a:r>
              <a:rPr sz="2226" b="1" dirty="0">
                <a:latin typeface="Arial"/>
                <a:cs typeface="Arial"/>
              </a:rPr>
              <a:t>a</a:t>
            </a:r>
            <a:r>
              <a:rPr sz="2226" b="1" spc="-13" dirty="0">
                <a:latin typeface="Arial"/>
                <a:cs typeface="Arial"/>
              </a:rPr>
              <a:t>ni</a:t>
            </a:r>
            <a:r>
              <a:rPr sz="2226" b="1" dirty="0">
                <a:latin typeface="Arial"/>
                <a:cs typeface="Arial"/>
              </a:rPr>
              <a:t>sas</a:t>
            </a:r>
            <a:r>
              <a:rPr sz="2226" b="1" spc="-9" dirty="0">
                <a:latin typeface="Arial"/>
                <a:cs typeface="Arial"/>
              </a:rPr>
              <a:t>i</a:t>
            </a:r>
            <a:r>
              <a:rPr sz="2226" b="1" spc="-13" dirty="0">
                <a:latin typeface="Arial"/>
                <a:cs typeface="Arial"/>
              </a:rPr>
              <a:t> </a:t>
            </a:r>
            <a:r>
              <a:rPr sz="2226" b="1" dirty="0">
                <a:latin typeface="Arial"/>
                <a:cs typeface="Arial"/>
              </a:rPr>
              <a:t>ke </a:t>
            </a:r>
            <a:r>
              <a:rPr sz="2226" b="1" spc="-13" dirty="0">
                <a:latin typeface="Arial"/>
                <a:cs typeface="Arial"/>
              </a:rPr>
              <a:t>d</a:t>
            </a:r>
            <a:r>
              <a:rPr sz="2226" b="1" dirty="0">
                <a:latin typeface="Arial"/>
                <a:cs typeface="Arial"/>
              </a:rPr>
              <a:t>a</a:t>
            </a:r>
            <a:r>
              <a:rPr sz="2226" b="1" spc="-13" dirty="0">
                <a:latin typeface="Arial"/>
                <a:cs typeface="Arial"/>
              </a:rPr>
              <a:t>l</a:t>
            </a:r>
            <a:r>
              <a:rPr sz="2226" b="1" dirty="0">
                <a:latin typeface="Arial"/>
                <a:cs typeface="Arial"/>
              </a:rPr>
              <a:t>am</a:t>
            </a:r>
            <a:r>
              <a:rPr sz="2226" b="1" spc="4" dirty="0">
                <a:latin typeface="Arial"/>
                <a:cs typeface="Arial"/>
              </a:rPr>
              <a:t> </a:t>
            </a:r>
            <a:r>
              <a:rPr sz="2226" b="1" spc="-13" dirty="0">
                <a:latin typeface="Arial"/>
                <a:cs typeface="Arial"/>
              </a:rPr>
              <a:t>p</a:t>
            </a:r>
            <a:r>
              <a:rPr sz="2226" b="1" spc="-9" dirty="0">
                <a:latin typeface="Arial"/>
                <a:cs typeface="Arial"/>
              </a:rPr>
              <a:t>r</a:t>
            </a:r>
            <a:r>
              <a:rPr sz="2226" b="1" spc="-13" dirty="0">
                <a:latin typeface="Arial"/>
                <a:cs typeface="Arial"/>
              </a:rPr>
              <a:t>o</a:t>
            </a:r>
            <a:r>
              <a:rPr sz="2226" b="1" dirty="0">
                <a:latin typeface="Arial"/>
                <a:cs typeface="Arial"/>
              </a:rPr>
              <a:t>ses</a:t>
            </a:r>
            <a:r>
              <a:rPr sz="2226" b="1" spc="-4" dirty="0">
                <a:latin typeface="Arial"/>
                <a:cs typeface="Arial"/>
              </a:rPr>
              <a:t> </a:t>
            </a:r>
            <a:r>
              <a:rPr sz="2226" b="1" spc="-13">
                <a:latin typeface="Arial"/>
                <a:cs typeface="Arial"/>
              </a:rPr>
              <a:t>d</a:t>
            </a:r>
            <a:r>
              <a:rPr sz="2226" b="1">
                <a:latin typeface="Arial"/>
                <a:cs typeface="Arial"/>
              </a:rPr>
              <a:t>a</a:t>
            </a:r>
            <a:r>
              <a:rPr sz="2226" b="1" spc="-17">
                <a:latin typeface="Arial"/>
                <a:cs typeface="Arial"/>
              </a:rPr>
              <a:t>n</a:t>
            </a:r>
            <a:r>
              <a:rPr sz="2226" b="1" spc="-4">
                <a:latin typeface="Arial"/>
                <a:cs typeface="Arial"/>
              </a:rPr>
              <a:t> </a:t>
            </a:r>
            <a:r>
              <a:rPr sz="2226" b="1">
                <a:latin typeface="Arial"/>
                <a:cs typeface="Arial"/>
              </a:rPr>
              <a:t>me</a:t>
            </a:r>
            <a:r>
              <a:rPr sz="2226" b="1" spc="-13">
                <a:latin typeface="Arial"/>
                <a:cs typeface="Arial"/>
              </a:rPr>
              <a:t>n</a:t>
            </a:r>
            <a:r>
              <a:rPr sz="2226" b="1" spc="-17">
                <a:latin typeface="Arial"/>
                <a:cs typeface="Arial"/>
              </a:rPr>
              <a:t>g</a:t>
            </a:r>
            <a:r>
              <a:rPr lang="id-ID" sz="2226" b="1" spc="-17">
                <a:latin typeface="Arial"/>
                <a:cs typeface="Arial"/>
              </a:rPr>
              <a:t>g</a:t>
            </a:r>
            <a:r>
              <a:rPr sz="2226" b="1" spc="-9">
                <a:latin typeface="Arial"/>
                <a:cs typeface="Arial"/>
              </a:rPr>
              <a:t>er</a:t>
            </a:r>
            <a:r>
              <a:rPr sz="2226" b="1">
                <a:latin typeface="Arial"/>
                <a:cs typeface="Arial"/>
              </a:rPr>
              <a:t>akka</a:t>
            </a:r>
            <a:r>
              <a:rPr sz="2226" b="1" spc="-17">
                <a:latin typeface="Arial"/>
                <a:cs typeface="Arial"/>
              </a:rPr>
              <a:t>n</a:t>
            </a:r>
            <a:r>
              <a:rPr sz="2226" b="1" spc="4">
                <a:latin typeface="Arial"/>
                <a:cs typeface="Arial"/>
              </a:rPr>
              <a:t> </a:t>
            </a:r>
            <a:r>
              <a:rPr sz="2226" b="1" dirty="0">
                <a:latin typeface="Arial"/>
                <a:cs typeface="Arial"/>
              </a:rPr>
              <a:t>ke a</a:t>
            </a:r>
            <a:r>
              <a:rPr sz="2226" b="1" spc="-9" dirty="0">
                <a:latin typeface="Arial"/>
                <a:cs typeface="Arial"/>
              </a:rPr>
              <a:t>r</a:t>
            </a:r>
            <a:r>
              <a:rPr sz="2226" b="1" dirty="0">
                <a:latin typeface="Arial"/>
                <a:cs typeface="Arial"/>
              </a:rPr>
              <a:t>a</a:t>
            </a:r>
            <a:r>
              <a:rPr sz="2226" b="1" spc="-17" dirty="0">
                <a:latin typeface="Arial"/>
                <a:cs typeface="Arial"/>
              </a:rPr>
              <a:t>h</a:t>
            </a:r>
            <a:r>
              <a:rPr sz="2226" b="1" spc="4" dirty="0">
                <a:latin typeface="Arial"/>
                <a:cs typeface="Arial"/>
              </a:rPr>
              <a:t> </a:t>
            </a:r>
            <a:r>
              <a:rPr sz="2226" b="1" i="1" dirty="0">
                <a:latin typeface="Arial"/>
                <a:cs typeface="Arial"/>
              </a:rPr>
              <a:t>P</a:t>
            </a:r>
            <a:r>
              <a:rPr sz="2226" b="1" i="1" spc="-9" dirty="0">
                <a:latin typeface="Arial"/>
                <a:cs typeface="Arial"/>
              </a:rPr>
              <a:t>r</a:t>
            </a:r>
            <a:r>
              <a:rPr sz="2226" b="1" i="1" spc="-13" dirty="0">
                <a:latin typeface="Arial"/>
                <a:cs typeface="Arial"/>
              </a:rPr>
              <a:t>o</a:t>
            </a:r>
            <a:r>
              <a:rPr sz="2226" b="1" i="1" dirty="0">
                <a:latin typeface="Arial"/>
                <a:cs typeface="Arial"/>
              </a:rPr>
              <a:t>m</a:t>
            </a:r>
            <a:r>
              <a:rPr sz="2226" b="1" i="1" spc="4" dirty="0">
                <a:latin typeface="Arial"/>
                <a:cs typeface="Arial"/>
              </a:rPr>
              <a:t>o</a:t>
            </a:r>
            <a:r>
              <a:rPr sz="2226" b="1" i="1" spc="-4" dirty="0">
                <a:latin typeface="Arial"/>
                <a:cs typeface="Arial"/>
              </a:rPr>
              <a:t>t</a:t>
            </a:r>
            <a:r>
              <a:rPr sz="2226" b="1" i="1" dirty="0">
                <a:latin typeface="Arial"/>
                <a:cs typeface="Arial"/>
              </a:rPr>
              <a:t>e</a:t>
            </a:r>
            <a:r>
              <a:rPr sz="2226" b="1" i="1" spc="-9" dirty="0">
                <a:latin typeface="Arial"/>
                <a:cs typeface="Arial"/>
              </a:rPr>
              <a:t>r</a:t>
            </a:r>
            <a:r>
              <a:rPr sz="2226" b="1" i="1" dirty="0">
                <a:latin typeface="Arial"/>
                <a:cs typeface="Arial"/>
              </a:rPr>
              <a:t>s</a:t>
            </a:r>
            <a:endParaRPr sz="2226">
              <a:latin typeface="Arial"/>
              <a:cs typeface="Arial"/>
            </a:endParaRPr>
          </a:p>
          <a:p>
            <a:pPr marL="10872">
              <a:spcBef>
                <a:spcPts val="265"/>
              </a:spcBef>
            </a:pPr>
            <a:r>
              <a:rPr sz="2226" dirty="0">
                <a:latin typeface="Wingdings 2"/>
                <a:cs typeface="Wingdings 2"/>
              </a:rPr>
              <a:t></a:t>
            </a:r>
            <a:r>
              <a:rPr sz="2226" spc="-235" dirty="0">
                <a:latin typeface="Times New Roman"/>
                <a:cs typeface="Times New Roman"/>
              </a:rPr>
              <a:t> </a:t>
            </a:r>
            <a:r>
              <a:rPr sz="2226" dirty="0">
                <a:latin typeface="Arial"/>
                <a:cs typeface="Arial"/>
              </a:rPr>
              <a:t>Mempe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la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u</a:t>
            </a:r>
            <a:r>
              <a:rPr sz="2226" spc="-9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an</a:t>
            </a:r>
            <a:r>
              <a:rPr sz="2226" spc="-26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me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e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a</a:t>
            </a:r>
            <a:r>
              <a:rPr sz="2226" spc="-17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dengan</a:t>
            </a:r>
            <a:r>
              <a:rPr sz="2226" spc="4" dirty="0">
                <a:latin typeface="Arial"/>
                <a:cs typeface="Arial"/>
              </a:rPr>
              <a:t> 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e</a:t>
            </a:r>
            <a:r>
              <a:rPr sz="2226" spc="4" dirty="0">
                <a:latin typeface="Arial"/>
                <a:cs typeface="Arial"/>
              </a:rPr>
              <a:t>s</a:t>
            </a:r>
            <a:r>
              <a:rPr sz="2226" dirty="0">
                <a:latin typeface="Arial"/>
                <a:cs typeface="Arial"/>
              </a:rPr>
              <a:t>pek</a:t>
            </a:r>
            <a:endParaRPr sz="2226">
              <a:latin typeface="Arial"/>
              <a:cs typeface="Arial"/>
            </a:endParaRPr>
          </a:p>
          <a:p>
            <a:pPr>
              <a:lnSpc>
                <a:spcPts val="556"/>
              </a:lnSpc>
              <a:spcBef>
                <a:spcPts val="12"/>
              </a:spcBef>
            </a:pPr>
            <a:endParaRPr sz="556"/>
          </a:p>
          <a:p>
            <a:pPr marL="304429" marR="136993" indent="-293557">
              <a:lnSpc>
                <a:spcPts val="2406"/>
              </a:lnSpc>
            </a:pPr>
            <a:r>
              <a:rPr sz="2226" dirty="0">
                <a:latin typeface="Wingdings 2"/>
                <a:cs typeface="Wingdings 2"/>
              </a:rPr>
              <a:t></a:t>
            </a:r>
            <a:r>
              <a:rPr sz="2226" spc="-235" dirty="0">
                <a:latin typeface="Times New Roman"/>
                <a:cs typeface="Times New Roman"/>
              </a:rPr>
              <a:t> </a:t>
            </a:r>
            <a:r>
              <a:rPr sz="2226" dirty="0">
                <a:latin typeface="Arial"/>
                <a:cs typeface="Arial"/>
              </a:rPr>
              <a:t>Membe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i</a:t>
            </a:r>
            <a:r>
              <a:rPr sz="2226" spc="-21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in</a:t>
            </a:r>
            <a:r>
              <a:rPr sz="2226" spc="-9" dirty="0">
                <a:latin typeface="Arial"/>
                <a:cs typeface="Arial"/>
              </a:rPr>
              <a:t>f</a:t>
            </a:r>
            <a:r>
              <a:rPr sz="2226" dirty="0">
                <a:latin typeface="Arial"/>
                <a:cs typeface="Arial"/>
              </a:rPr>
              <a:t>o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ma</a:t>
            </a:r>
            <a:r>
              <a:rPr sz="2226" spc="4" dirty="0">
                <a:latin typeface="Arial"/>
                <a:cs typeface="Arial"/>
              </a:rPr>
              <a:t>s</a:t>
            </a:r>
            <a:r>
              <a:rPr sz="2226" dirty="0">
                <a:latin typeface="Arial"/>
                <a:cs typeface="Arial"/>
              </a:rPr>
              <a:t>i</a:t>
            </a:r>
            <a:r>
              <a:rPr sz="2226" spc="-13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apapu</a:t>
            </a:r>
            <a:r>
              <a:rPr sz="2226" spc="9" dirty="0">
                <a:latin typeface="Arial"/>
                <a:cs typeface="Arial"/>
              </a:rPr>
              <a:t>n</a:t>
            </a:r>
            <a:r>
              <a:rPr sz="2226" dirty="0">
                <a:latin typeface="Arial"/>
                <a:cs typeface="Arial"/>
              </a:rPr>
              <a:t>,</a:t>
            </a:r>
            <a:r>
              <a:rPr sz="2226" spc="-9" dirty="0">
                <a:latin typeface="Arial"/>
                <a:cs typeface="Arial"/>
              </a:rPr>
              <a:t> </a:t>
            </a:r>
            <a:r>
              <a:rPr sz="2226" i="1" spc="-13" dirty="0">
                <a:latin typeface="Arial"/>
                <a:cs typeface="Arial"/>
              </a:rPr>
              <a:t>t</a:t>
            </a:r>
            <a:r>
              <a:rPr sz="2226" i="1" spc="-4" dirty="0">
                <a:latin typeface="Arial"/>
                <a:cs typeface="Arial"/>
              </a:rPr>
              <a:t>r</a:t>
            </a:r>
            <a:r>
              <a:rPr sz="2226" i="1" dirty="0">
                <a:latin typeface="Arial"/>
                <a:cs typeface="Arial"/>
              </a:rPr>
              <a:t>ainin</a:t>
            </a:r>
            <a:r>
              <a:rPr sz="2226" i="1" spc="4" dirty="0">
                <a:latin typeface="Arial"/>
                <a:cs typeface="Arial"/>
              </a:rPr>
              <a:t>g</a:t>
            </a:r>
            <a:r>
              <a:rPr sz="2226" dirty="0">
                <a:latin typeface="Arial"/>
                <a:cs typeface="Arial"/>
              </a:rPr>
              <a:t>,</a:t>
            </a:r>
            <a:r>
              <a:rPr sz="2226" spc="-9" dirty="0">
                <a:latin typeface="Arial"/>
                <a:cs typeface="Arial"/>
              </a:rPr>
              <a:t> </a:t>
            </a:r>
            <a:r>
              <a:rPr sz="2226" i="1" spc="-21" dirty="0">
                <a:latin typeface="Arial"/>
                <a:cs typeface="Arial"/>
              </a:rPr>
              <a:t>m</a:t>
            </a:r>
            <a:r>
              <a:rPr sz="2226" i="1" dirty="0">
                <a:latin typeface="Arial"/>
                <a:cs typeface="Arial"/>
              </a:rPr>
              <a:t>en</a:t>
            </a:r>
            <a:r>
              <a:rPr sz="2226" i="1" spc="-13" dirty="0">
                <a:latin typeface="Arial"/>
                <a:cs typeface="Arial"/>
              </a:rPr>
              <a:t>t</a:t>
            </a:r>
            <a:r>
              <a:rPr sz="2226" i="1" dirty="0">
                <a:latin typeface="Arial"/>
                <a:cs typeface="Arial"/>
              </a:rPr>
              <a:t>o</a:t>
            </a:r>
            <a:r>
              <a:rPr sz="2226" i="1" spc="-4" dirty="0">
                <a:latin typeface="Arial"/>
                <a:cs typeface="Arial"/>
              </a:rPr>
              <a:t>r</a:t>
            </a:r>
            <a:r>
              <a:rPr sz="2226" i="1" dirty="0">
                <a:latin typeface="Arial"/>
                <a:cs typeface="Arial"/>
              </a:rPr>
              <a:t>in</a:t>
            </a:r>
            <a:r>
              <a:rPr sz="2226" i="1" spc="4" dirty="0">
                <a:latin typeface="Arial"/>
                <a:cs typeface="Arial"/>
              </a:rPr>
              <a:t>g</a:t>
            </a:r>
            <a:r>
              <a:rPr sz="2226" dirty="0">
                <a:latin typeface="Arial"/>
                <a:cs typeface="Arial"/>
              </a:rPr>
              <a:t>, da</a:t>
            </a:r>
            <a:r>
              <a:rPr sz="2226" spc="4" dirty="0">
                <a:latin typeface="Arial"/>
                <a:cs typeface="Arial"/>
              </a:rPr>
              <a:t>n</a:t>
            </a:r>
            <a:r>
              <a:rPr sz="2226" spc="-4" dirty="0">
                <a:latin typeface="Arial"/>
                <a:cs typeface="Arial"/>
              </a:rPr>
              <a:t>/</a:t>
            </a:r>
            <a:r>
              <a:rPr sz="2226" dirty="0">
                <a:latin typeface="Arial"/>
                <a:cs typeface="Arial"/>
              </a:rPr>
              <a:t>a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au</a:t>
            </a:r>
            <a:r>
              <a:rPr sz="2226" spc="4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du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ungan</a:t>
            </a:r>
            <a:r>
              <a:rPr sz="2226" spc="-4" dirty="0">
                <a:latin typeface="Arial"/>
                <a:cs typeface="Arial"/>
              </a:rPr>
              <a:t> </a:t>
            </a:r>
            <a:r>
              <a:rPr sz="2226" spc="4" dirty="0">
                <a:latin typeface="Arial"/>
                <a:cs typeface="Arial"/>
              </a:rPr>
              <a:t>y</a:t>
            </a:r>
            <a:r>
              <a:rPr sz="2226" dirty="0">
                <a:latin typeface="Arial"/>
                <a:cs typeface="Arial"/>
              </a:rPr>
              <a:t>ang</a:t>
            </a:r>
            <a:r>
              <a:rPr sz="2226" spc="-9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dipe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lu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an</a:t>
            </a:r>
            <a:r>
              <a:rPr sz="2226" spc="-9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agar</a:t>
            </a:r>
            <a:r>
              <a:rPr sz="2226" spc="-13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me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e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a</a:t>
            </a:r>
            <a:r>
              <a:rPr sz="2226" spc="-9" dirty="0">
                <a:latin typeface="Arial"/>
                <a:cs typeface="Arial"/>
              </a:rPr>
              <a:t> t</a:t>
            </a:r>
            <a:r>
              <a:rPr sz="2226" dirty="0">
                <a:latin typeface="Arial"/>
                <a:cs typeface="Arial"/>
              </a:rPr>
              <a:t>e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ap 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libat</a:t>
            </a:r>
            <a:endParaRPr sz="2226">
              <a:latin typeface="Arial"/>
              <a:cs typeface="Arial"/>
            </a:endParaRPr>
          </a:p>
          <a:p>
            <a:pPr>
              <a:lnSpc>
                <a:spcPts val="514"/>
              </a:lnSpc>
              <a:spcBef>
                <a:spcPts val="19"/>
              </a:spcBef>
            </a:pPr>
            <a:endParaRPr sz="514"/>
          </a:p>
          <a:p>
            <a:pPr marL="304429" marR="57080" indent="-293557">
              <a:lnSpc>
                <a:spcPts val="2406"/>
              </a:lnSpc>
            </a:pPr>
            <a:r>
              <a:rPr sz="2226" dirty="0">
                <a:latin typeface="Wingdings 2"/>
                <a:cs typeface="Wingdings 2"/>
              </a:rPr>
              <a:t></a:t>
            </a:r>
            <a:r>
              <a:rPr sz="2226" spc="-235" dirty="0">
                <a:latin typeface="Times New Roman"/>
                <a:cs typeface="Times New Roman"/>
              </a:rPr>
              <a:t> </a:t>
            </a:r>
            <a:r>
              <a:rPr sz="2226" dirty="0">
                <a:latin typeface="Arial"/>
                <a:cs typeface="Arial"/>
              </a:rPr>
              <a:t>Menemu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an</a:t>
            </a:r>
            <a:r>
              <a:rPr sz="2226" spc="-26" dirty="0">
                <a:latin typeface="Arial"/>
                <a:cs typeface="Arial"/>
              </a:rPr>
              <a:t> 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ugas</a:t>
            </a:r>
            <a:r>
              <a:rPr sz="2226" spc="4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a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au</a:t>
            </a:r>
            <a:r>
              <a:rPr sz="2226" spc="4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pe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jaan</a:t>
            </a:r>
            <a:r>
              <a:rPr sz="2226" spc="-4" dirty="0">
                <a:latin typeface="Arial"/>
                <a:cs typeface="Arial"/>
              </a:rPr>
              <a:t> </a:t>
            </a:r>
            <a:r>
              <a:rPr sz="2226" spc="4" dirty="0">
                <a:latin typeface="Arial"/>
                <a:cs typeface="Arial"/>
              </a:rPr>
              <a:t>y</a:t>
            </a:r>
            <a:r>
              <a:rPr sz="2226" dirty="0">
                <a:latin typeface="Arial"/>
                <a:cs typeface="Arial"/>
              </a:rPr>
              <a:t>ang</a:t>
            </a:r>
            <a:r>
              <a:rPr sz="2226" spc="-9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pe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lu dila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u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an </a:t>
            </a:r>
            <a:r>
              <a:rPr sz="2226" spc="4" dirty="0">
                <a:latin typeface="Arial"/>
                <a:cs typeface="Arial"/>
              </a:rPr>
              <a:t>y</a:t>
            </a:r>
            <a:r>
              <a:rPr sz="2226" dirty="0">
                <a:latin typeface="Arial"/>
                <a:cs typeface="Arial"/>
              </a:rPr>
              <a:t>ang</a:t>
            </a:r>
            <a:r>
              <a:rPr sz="2226" spc="-9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mena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ik</a:t>
            </a:r>
            <a:r>
              <a:rPr sz="2226" spc="-9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minat</a:t>
            </a:r>
            <a:r>
              <a:rPr sz="2226" spc="-17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dan mengguna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an</a:t>
            </a:r>
            <a:r>
              <a:rPr sz="2226" spc="-9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ba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at</a:t>
            </a:r>
            <a:r>
              <a:rPr sz="2226" spc="-13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me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e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a</a:t>
            </a:r>
            <a:endParaRPr sz="2226">
              <a:latin typeface="Arial"/>
              <a:cs typeface="Arial"/>
            </a:endParaRPr>
          </a:p>
          <a:p>
            <a:pPr>
              <a:lnSpc>
                <a:spcPts val="514"/>
              </a:lnSpc>
              <a:spcBef>
                <a:spcPts val="19"/>
              </a:spcBef>
            </a:pPr>
            <a:endParaRPr sz="514"/>
          </a:p>
          <a:p>
            <a:pPr marL="304429" marR="236476" indent="-293557">
              <a:lnSpc>
                <a:spcPts val="2406"/>
              </a:lnSpc>
            </a:pPr>
            <a:r>
              <a:rPr sz="2226" dirty="0">
                <a:latin typeface="Wingdings 2"/>
                <a:cs typeface="Wingdings 2"/>
              </a:rPr>
              <a:t></a:t>
            </a:r>
            <a:r>
              <a:rPr sz="2226" spc="-235" dirty="0">
                <a:latin typeface="Times New Roman"/>
                <a:cs typeface="Times New Roman"/>
              </a:rPr>
              <a:t> </a:t>
            </a:r>
            <a:r>
              <a:rPr sz="2226" dirty="0">
                <a:latin typeface="Arial"/>
                <a:cs typeface="Arial"/>
              </a:rPr>
              <a:t>Menjaga</a:t>
            </a:r>
            <a:r>
              <a:rPr sz="2226" spc="-9" dirty="0">
                <a:latin typeface="Arial"/>
                <a:cs typeface="Arial"/>
              </a:rPr>
              <a:t> </a:t>
            </a:r>
            <a:r>
              <a:rPr sz="2226" spc="4" dirty="0">
                <a:latin typeface="Arial"/>
                <a:cs typeface="Arial"/>
              </a:rPr>
              <a:t>s</a:t>
            </a:r>
            <a:r>
              <a:rPr sz="2226" dirty="0">
                <a:latin typeface="Arial"/>
                <a:cs typeface="Arial"/>
              </a:rPr>
              <a:t>emangat</a:t>
            </a:r>
            <a:r>
              <a:rPr sz="2226" spc="-21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me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e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a</a:t>
            </a:r>
            <a:r>
              <a:rPr sz="2226" spc="-9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dengan</a:t>
            </a:r>
            <a:r>
              <a:rPr sz="2226" spc="-4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memuj</a:t>
            </a:r>
            <a:r>
              <a:rPr sz="2226" spc="-4" dirty="0">
                <a:latin typeface="Arial"/>
                <a:cs typeface="Arial"/>
              </a:rPr>
              <a:t>i</a:t>
            </a:r>
            <a:r>
              <a:rPr sz="2226" dirty="0">
                <a:latin typeface="Arial"/>
                <a:cs typeface="Arial"/>
              </a:rPr>
              <a:t>, me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a</a:t>
            </a:r>
            <a:r>
              <a:rPr sz="2226" spc="4" dirty="0">
                <a:latin typeface="Arial"/>
                <a:cs typeface="Arial"/>
              </a:rPr>
              <a:t>y</a:t>
            </a:r>
            <a:r>
              <a:rPr sz="2226" dirty="0">
                <a:latin typeface="Arial"/>
                <a:cs typeface="Arial"/>
              </a:rPr>
              <a:t>a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a</a:t>
            </a:r>
            <a:r>
              <a:rPr sz="2226" spc="9" dirty="0">
                <a:latin typeface="Arial"/>
                <a:cs typeface="Arial"/>
              </a:rPr>
              <a:t>n</a:t>
            </a:r>
            <a:r>
              <a:rPr sz="2226" dirty="0">
                <a:latin typeface="Arial"/>
                <a:cs typeface="Arial"/>
              </a:rPr>
              <a:t>,</a:t>
            </a:r>
            <a:r>
              <a:rPr sz="2226" spc="-30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ap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e</a:t>
            </a:r>
            <a:r>
              <a:rPr sz="2226" spc="4" dirty="0">
                <a:latin typeface="Arial"/>
                <a:cs typeface="Arial"/>
              </a:rPr>
              <a:t>s</a:t>
            </a:r>
            <a:r>
              <a:rPr sz="2226" dirty="0">
                <a:latin typeface="Arial"/>
                <a:cs typeface="Arial"/>
              </a:rPr>
              <a:t>ia</a:t>
            </a:r>
            <a:r>
              <a:rPr sz="2226" spc="4" dirty="0">
                <a:latin typeface="Arial"/>
                <a:cs typeface="Arial"/>
              </a:rPr>
              <a:t>s</a:t>
            </a:r>
            <a:r>
              <a:rPr sz="2226" dirty="0">
                <a:latin typeface="Arial"/>
                <a:cs typeface="Arial"/>
              </a:rPr>
              <a:t>i</a:t>
            </a:r>
            <a:r>
              <a:rPr sz="2226" spc="-21" dirty="0">
                <a:latin typeface="Arial"/>
                <a:cs typeface="Arial"/>
              </a:rPr>
              <a:t> 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e</a:t>
            </a:r>
            <a:r>
              <a:rPr sz="2226" spc="4" dirty="0">
                <a:latin typeface="Arial"/>
                <a:cs typeface="Arial"/>
              </a:rPr>
              <a:t>c</a:t>
            </a:r>
            <a:r>
              <a:rPr sz="2226" dirty="0">
                <a:latin typeface="Arial"/>
                <a:cs typeface="Arial"/>
              </a:rPr>
              <a:t>i</a:t>
            </a:r>
            <a:r>
              <a:rPr sz="2226" spc="-4" dirty="0">
                <a:latin typeface="Arial"/>
                <a:cs typeface="Arial"/>
              </a:rPr>
              <a:t>l</a:t>
            </a:r>
            <a:r>
              <a:rPr sz="2226" dirty="0">
                <a:latin typeface="Arial"/>
                <a:cs typeface="Arial"/>
              </a:rPr>
              <a:t>,</a:t>
            </a:r>
            <a:r>
              <a:rPr sz="2226" spc="-17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dan </a:t>
            </a:r>
            <a:r>
              <a:rPr sz="2226" spc="4" dirty="0">
                <a:latin typeface="Arial"/>
                <a:cs typeface="Arial"/>
              </a:rPr>
              <a:t>s</a:t>
            </a:r>
            <a:r>
              <a:rPr sz="2226" dirty="0">
                <a:latin typeface="Arial"/>
                <a:cs typeface="Arial"/>
              </a:rPr>
              <a:t>e</a:t>
            </a:r>
            <a:r>
              <a:rPr sz="2226" spc="4" dirty="0">
                <a:latin typeface="Arial"/>
                <a:cs typeface="Arial"/>
              </a:rPr>
              <a:t>c</a:t>
            </a:r>
            <a:r>
              <a:rPr sz="2226" dirty="0">
                <a:latin typeface="Arial"/>
                <a:cs typeface="Arial"/>
              </a:rPr>
              <a:t>a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a</a:t>
            </a:r>
            <a:r>
              <a:rPr sz="2226" spc="-17" dirty="0">
                <a:latin typeface="Arial"/>
                <a:cs typeface="Arial"/>
              </a:rPr>
              <a:t> 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us</a:t>
            </a:r>
            <a:r>
              <a:rPr sz="2226" spc="4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mene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us menginga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an</a:t>
            </a:r>
            <a:r>
              <a:rPr sz="2226" spc="-13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pen</a:t>
            </a:r>
            <a:r>
              <a:rPr sz="2226" spc="4" dirty="0">
                <a:latin typeface="Arial"/>
                <a:cs typeface="Arial"/>
              </a:rPr>
              <a:t>c</a:t>
            </a:r>
            <a:r>
              <a:rPr sz="2226" dirty="0">
                <a:latin typeface="Arial"/>
                <a:cs typeface="Arial"/>
              </a:rPr>
              <a:t>apaian</a:t>
            </a:r>
            <a:r>
              <a:rPr sz="2226" spc="-13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Upa</a:t>
            </a:r>
            <a:r>
              <a:rPr sz="2226" spc="4" dirty="0">
                <a:latin typeface="Arial"/>
                <a:cs typeface="Arial"/>
              </a:rPr>
              <a:t>y</a:t>
            </a:r>
            <a:r>
              <a:rPr sz="2226" dirty="0">
                <a:latin typeface="Arial"/>
                <a:cs typeface="Arial"/>
              </a:rPr>
              <a:t>a</a:t>
            </a:r>
            <a:endParaRPr sz="2226">
              <a:latin typeface="Arial"/>
              <a:cs typeface="Arial"/>
            </a:endParaRPr>
          </a:p>
          <a:p>
            <a:pPr marL="10872">
              <a:spcBef>
                <a:spcPts val="231"/>
              </a:spcBef>
            </a:pPr>
            <a:r>
              <a:rPr sz="2226" dirty="0">
                <a:latin typeface="Wingdings 2"/>
                <a:cs typeface="Wingdings 2"/>
              </a:rPr>
              <a:t></a:t>
            </a:r>
            <a:r>
              <a:rPr sz="2226" spc="-235" dirty="0">
                <a:latin typeface="Times New Roman"/>
                <a:cs typeface="Times New Roman"/>
              </a:rPr>
              <a:t> </a:t>
            </a:r>
            <a:r>
              <a:rPr sz="2226" dirty="0">
                <a:latin typeface="Arial"/>
                <a:cs typeface="Arial"/>
              </a:rPr>
              <a:t>Meliba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an</a:t>
            </a:r>
            <a:r>
              <a:rPr sz="2226" spc="-17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me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e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a</a:t>
            </a:r>
            <a:r>
              <a:rPr sz="2226" spc="-9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dalam</a:t>
            </a:r>
            <a:r>
              <a:rPr sz="2226" spc="-9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pengambilan</a:t>
            </a:r>
            <a:r>
              <a:rPr sz="2226" spc="-17" dirty="0">
                <a:latin typeface="Arial"/>
                <a:cs typeface="Arial"/>
              </a:rPr>
              <a:t> 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epu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u</a:t>
            </a:r>
            <a:r>
              <a:rPr sz="2226" spc="4" dirty="0">
                <a:latin typeface="Arial"/>
                <a:cs typeface="Arial"/>
              </a:rPr>
              <a:t>s</a:t>
            </a:r>
            <a:r>
              <a:rPr sz="2226" dirty="0">
                <a:latin typeface="Arial"/>
                <a:cs typeface="Arial"/>
              </a:rPr>
              <a:t>an</a:t>
            </a:r>
            <a:endParaRPr sz="2226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2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034" y="1629767"/>
            <a:ext cx="7545703" cy="32650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429" marR="94047" indent="-293557"/>
            <a:r>
              <a:rPr sz="2226" dirty="0">
                <a:latin typeface="Wingdings 2"/>
                <a:cs typeface="Wingdings 2"/>
              </a:rPr>
              <a:t></a:t>
            </a:r>
            <a:r>
              <a:rPr sz="2226" spc="-235" dirty="0">
                <a:latin typeface="Times New Roman"/>
                <a:cs typeface="Times New Roman"/>
              </a:rPr>
              <a:t> </a:t>
            </a:r>
            <a:r>
              <a:rPr sz="2226" dirty="0">
                <a:latin typeface="Arial"/>
                <a:cs typeface="Arial"/>
              </a:rPr>
              <a:t>Mengajak</a:t>
            </a:r>
            <a:r>
              <a:rPr sz="2226" spc="-13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me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e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a</a:t>
            </a:r>
            <a:r>
              <a:rPr sz="2226" spc="-17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menge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ja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an</a:t>
            </a:r>
            <a:r>
              <a:rPr sz="2226" spc="-13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pembua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an 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on</a:t>
            </a:r>
            <a:r>
              <a:rPr sz="2226" spc="4" dirty="0">
                <a:latin typeface="Arial"/>
                <a:cs typeface="Arial"/>
              </a:rPr>
              <a:t>s</a:t>
            </a:r>
            <a:r>
              <a:rPr sz="2226" dirty="0">
                <a:latin typeface="Arial"/>
                <a:cs typeface="Arial"/>
              </a:rPr>
              <a:t>e</a:t>
            </a:r>
            <a:r>
              <a:rPr sz="2226" spc="9" dirty="0">
                <a:latin typeface="Arial"/>
                <a:cs typeface="Arial"/>
              </a:rPr>
              <a:t>p</a:t>
            </a:r>
            <a:r>
              <a:rPr sz="2226" dirty="0">
                <a:latin typeface="Arial"/>
                <a:cs typeface="Arial"/>
              </a:rPr>
              <a:t>, pe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en</a:t>
            </a:r>
            <a:r>
              <a:rPr sz="2226" spc="4" dirty="0">
                <a:latin typeface="Arial"/>
                <a:cs typeface="Arial"/>
              </a:rPr>
              <a:t>c</a:t>
            </a:r>
            <a:r>
              <a:rPr sz="2226" dirty="0">
                <a:latin typeface="Arial"/>
                <a:cs typeface="Arial"/>
              </a:rPr>
              <a:t>anaa</a:t>
            </a:r>
            <a:r>
              <a:rPr sz="2226" spc="13" dirty="0">
                <a:latin typeface="Arial"/>
                <a:cs typeface="Arial"/>
              </a:rPr>
              <a:t>n</a:t>
            </a:r>
            <a:r>
              <a:rPr sz="2226" dirty="0">
                <a:latin typeface="Arial"/>
                <a:cs typeface="Arial"/>
              </a:rPr>
              <a:t>,</a:t>
            </a:r>
            <a:r>
              <a:rPr sz="2226" spc="-17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implemen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a</a:t>
            </a:r>
            <a:r>
              <a:rPr sz="2226" spc="4" dirty="0">
                <a:latin typeface="Arial"/>
                <a:cs typeface="Arial"/>
              </a:rPr>
              <a:t>s</a:t>
            </a:r>
            <a:r>
              <a:rPr sz="2226" dirty="0">
                <a:latin typeface="Arial"/>
                <a:cs typeface="Arial"/>
              </a:rPr>
              <a:t>i,</a:t>
            </a:r>
            <a:r>
              <a:rPr sz="2226" spc="-39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dan e</a:t>
            </a:r>
            <a:r>
              <a:rPr sz="2226" spc="4" dirty="0">
                <a:latin typeface="Arial"/>
                <a:cs typeface="Arial"/>
              </a:rPr>
              <a:t>v</a:t>
            </a:r>
            <a:r>
              <a:rPr sz="2226" dirty="0">
                <a:latin typeface="Arial"/>
                <a:cs typeface="Arial"/>
              </a:rPr>
              <a:t>alua</a:t>
            </a:r>
            <a:r>
              <a:rPr sz="2226" spc="4" dirty="0">
                <a:latin typeface="Arial"/>
                <a:cs typeface="Arial"/>
              </a:rPr>
              <a:t>s</a:t>
            </a:r>
            <a:r>
              <a:rPr sz="2226" dirty="0">
                <a:latin typeface="Arial"/>
                <a:cs typeface="Arial"/>
              </a:rPr>
              <a:t>i</a:t>
            </a:r>
            <a:r>
              <a:rPr sz="2226" spc="-13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Upa</a:t>
            </a:r>
            <a:r>
              <a:rPr sz="2226" spc="4" dirty="0">
                <a:latin typeface="Arial"/>
                <a:cs typeface="Arial"/>
              </a:rPr>
              <a:t>y</a:t>
            </a:r>
            <a:r>
              <a:rPr sz="2226" dirty="0">
                <a:latin typeface="Arial"/>
                <a:cs typeface="Arial"/>
              </a:rPr>
              <a:t>a</a:t>
            </a:r>
            <a:r>
              <a:rPr sz="2226" spc="-17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da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i</a:t>
            </a:r>
            <a:r>
              <a:rPr sz="2226" spc="-4" dirty="0">
                <a:latin typeface="Arial"/>
                <a:cs typeface="Arial"/>
              </a:rPr>
              <a:t> </a:t>
            </a:r>
            <a:r>
              <a:rPr sz="2226" spc="4" dirty="0">
                <a:latin typeface="Arial"/>
                <a:cs typeface="Arial"/>
              </a:rPr>
              <a:t>se</a:t>
            </a:r>
            <a:r>
              <a:rPr sz="2226" dirty="0">
                <a:latin typeface="Arial"/>
                <a:cs typeface="Arial"/>
              </a:rPr>
              <a:t>- jak</a:t>
            </a:r>
            <a:r>
              <a:rPr sz="2226" spc="-9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awal</a:t>
            </a:r>
            <a:endParaRPr sz="2226">
              <a:latin typeface="Arial"/>
              <a:cs typeface="Arial"/>
            </a:endParaRPr>
          </a:p>
          <a:p>
            <a:pPr>
              <a:lnSpc>
                <a:spcPts val="514"/>
              </a:lnSpc>
              <a:spcBef>
                <a:spcPts val="21"/>
              </a:spcBef>
            </a:pPr>
            <a:endParaRPr sz="514"/>
          </a:p>
          <a:p>
            <a:pPr marL="304429" marR="13591" indent="-293557"/>
            <a:r>
              <a:rPr sz="2226" dirty="0">
                <a:latin typeface="Wingdings 2"/>
                <a:cs typeface="Wingdings 2"/>
              </a:rPr>
              <a:t></a:t>
            </a:r>
            <a:r>
              <a:rPr sz="2226" spc="-235" dirty="0">
                <a:latin typeface="Times New Roman"/>
                <a:cs typeface="Times New Roman"/>
              </a:rPr>
              <a:t> </a:t>
            </a:r>
            <a:r>
              <a:rPr sz="2226" dirty="0">
                <a:latin typeface="Arial"/>
                <a:cs typeface="Arial"/>
              </a:rPr>
              <a:t>Apabila</a:t>
            </a:r>
            <a:r>
              <a:rPr sz="2226" spc="-9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mengawali</a:t>
            </a:r>
            <a:r>
              <a:rPr sz="2226" spc="-21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han</a:t>
            </a:r>
            <a:r>
              <a:rPr sz="2226" spc="4" dirty="0">
                <a:latin typeface="Arial"/>
                <a:cs typeface="Arial"/>
              </a:rPr>
              <a:t>y</a:t>
            </a:r>
            <a:r>
              <a:rPr sz="2226" dirty="0">
                <a:latin typeface="Arial"/>
                <a:cs typeface="Arial"/>
              </a:rPr>
              <a:t>a</a:t>
            </a:r>
            <a:r>
              <a:rPr sz="2226" spc="-9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dengan</a:t>
            </a:r>
            <a:r>
              <a:rPr sz="2226" spc="4" dirty="0">
                <a:latin typeface="Arial"/>
                <a:cs typeface="Arial"/>
              </a:rPr>
              <a:t> s</a:t>
            </a:r>
            <a:r>
              <a:rPr sz="2226" dirty="0">
                <a:latin typeface="Arial"/>
                <a:cs typeface="Arial"/>
              </a:rPr>
              <a:t>edi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it</a:t>
            </a:r>
            <a:r>
              <a:rPr sz="2226" spc="-17" dirty="0">
                <a:latin typeface="Arial"/>
                <a:cs typeface="Arial"/>
              </a:rPr>
              <a:t> 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e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ua</a:t>
            </a:r>
            <a:r>
              <a:rPr sz="2226" spc="4" dirty="0">
                <a:latin typeface="Arial"/>
                <a:cs typeface="Arial"/>
              </a:rPr>
              <a:t>s</a:t>
            </a:r>
            <a:r>
              <a:rPr sz="2226" dirty="0">
                <a:latin typeface="Arial"/>
                <a:cs typeface="Arial"/>
              </a:rPr>
              <a:t>aan</a:t>
            </a:r>
            <a:r>
              <a:rPr sz="2226" spc="-21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/</a:t>
            </a:r>
            <a:r>
              <a:rPr sz="2226" spc="4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p</a:t>
            </a:r>
            <a:r>
              <a:rPr sz="2226" spc="4" dirty="0">
                <a:latin typeface="Arial"/>
                <a:cs typeface="Arial"/>
              </a:rPr>
              <a:t>e</a:t>
            </a:r>
            <a:r>
              <a:rPr sz="2226" dirty="0">
                <a:latin typeface="Arial"/>
                <a:cs typeface="Arial"/>
              </a:rPr>
              <a:t>- nga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u</a:t>
            </a:r>
            <a:r>
              <a:rPr sz="2226" spc="9" dirty="0">
                <a:latin typeface="Arial"/>
                <a:cs typeface="Arial"/>
              </a:rPr>
              <a:t>h</a:t>
            </a:r>
            <a:r>
              <a:rPr sz="2226" dirty="0">
                <a:latin typeface="Arial"/>
                <a:cs typeface="Arial"/>
              </a:rPr>
              <a:t>,</a:t>
            </a:r>
            <a:r>
              <a:rPr sz="2226" spc="-9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me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e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a</a:t>
            </a:r>
            <a:r>
              <a:rPr sz="2226" spc="-17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pe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lu diban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u</a:t>
            </a:r>
            <a:r>
              <a:rPr sz="2226" spc="4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belajar</a:t>
            </a:r>
            <a:r>
              <a:rPr sz="2226" spc="-17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bagaimana</a:t>
            </a:r>
            <a:endParaRPr sz="2226">
              <a:latin typeface="Arial"/>
              <a:cs typeface="Arial"/>
            </a:endParaRPr>
          </a:p>
          <a:p>
            <a:pPr>
              <a:lnSpc>
                <a:spcPts val="514"/>
              </a:lnSpc>
              <a:spcBef>
                <a:spcPts val="21"/>
              </a:spcBef>
            </a:pPr>
            <a:endParaRPr sz="514"/>
          </a:p>
          <a:p>
            <a:pPr marL="647456" marR="10872" indent="-245718"/>
            <a:r>
              <a:rPr sz="2226" spc="-4" dirty="0">
                <a:latin typeface="Wingdings 2"/>
                <a:cs typeface="Wingdings 2"/>
              </a:rPr>
              <a:t></a:t>
            </a:r>
            <a:r>
              <a:rPr sz="2226" dirty="0">
                <a:latin typeface="Arial"/>
                <a:cs typeface="Arial"/>
              </a:rPr>
              <a:t>mempe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oleh</a:t>
            </a:r>
            <a:r>
              <a:rPr sz="2226" spc="-17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dan mela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ih</a:t>
            </a:r>
            <a:r>
              <a:rPr sz="2226" spc="-9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penga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uhn</a:t>
            </a:r>
            <a:r>
              <a:rPr sz="2226" spc="4" dirty="0">
                <a:latin typeface="Arial"/>
                <a:cs typeface="Arial"/>
              </a:rPr>
              <a:t>y</a:t>
            </a:r>
            <a:r>
              <a:rPr sz="2226" dirty="0">
                <a:latin typeface="Arial"/>
                <a:cs typeface="Arial"/>
              </a:rPr>
              <a:t>a</a:t>
            </a:r>
            <a:r>
              <a:rPr sz="2226" spc="-9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dengan</a:t>
            </a:r>
            <a:r>
              <a:rPr sz="2226" spc="-4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be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ja be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spc="4" dirty="0">
                <a:latin typeface="Arial"/>
                <a:cs typeface="Arial"/>
              </a:rPr>
              <a:t>s</a:t>
            </a:r>
            <a:r>
              <a:rPr sz="2226" dirty="0">
                <a:latin typeface="Arial"/>
                <a:cs typeface="Arial"/>
              </a:rPr>
              <a:t>ama</a:t>
            </a:r>
            <a:r>
              <a:rPr sz="2226" spc="-17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o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ang</a:t>
            </a:r>
            <a:r>
              <a:rPr sz="2226" spc="4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lain,</a:t>
            </a:r>
            <a:r>
              <a:rPr sz="2226" spc="-9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dan</a:t>
            </a:r>
            <a:endParaRPr sz="2226">
              <a:latin typeface="Arial"/>
              <a:cs typeface="Arial"/>
            </a:endParaRPr>
          </a:p>
          <a:p>
            <a:pPr>
              <a:lnSpc>
                <a:spcPts val="514"/>
              </a:lnSpc>
              <a:spcBef>
                <a:spcPts val="21"/>
              </a:spcBef>
            </a:pPr>
            <a:endParaRPr sz="514"/>
          </a:p>
          <a:p>
            <a:pPr marL="647456" marR="252241" indent="-245718"/>
            <a:r>
              <a:rPr sz="2226" spc="-4" dirty="0">
                <a:latin typeface="Wingdings 2"/>
                <a:cs typeface="Wingdings 2"/>
              </a:rPr>
              <a:t></a:t>
            </a:r>
            <a:r>
              <a:rPr sz="2226" dirty="0">
                <a:latin typeface="Arial"/>
                <a:cs typeface="Arial"/>
              </a:rPr>
              <a:t>mengembang</a:t>
            </a:r>
            <a:r>
              <a:rPr sz="2226" spc="-9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an</a:t>
            </a:r>
            <a:r>
              <a:rPr sz="2226" spc="-9" dirty="0">
                <a:latin typeface="Arial"/>
                <a:cs typeface="Arial"/>
              </a:rPr>
              <a:t> 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e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ampilan</a:t>
            </a:r>
            <a:r>
              <a:rPr sz="2226" spc="-17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p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ibadi,</a:t>
            </a:r>
            <a:r>
              <a:rPr sz="2226" spc="-17" dirty="0">
                <a:latin typeface="Arial"/>
                <a:cs typeface="Arial"/>
              </a:rPr>
              <a:t> </a:t>
            </a:r>
            <a:r>
              <a:rPr sz="2226" dirty="0">
                <a:latin typeface="Arial"/>
                <a:cs typeface="Arial"/>
              </a:rPr>
              <a:t>be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pi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dirty="0">
                <a:latin typeface="Arial"/>
                <a:cs typeface="Arial"/>
              </a:rPr>
              <a:t>ir</a:t>
            </a:r>
            <a:r>
              <a:rPr sz="2226" spc="-17" dirty="0">
                <a:latin typeface="Arial"/>
                <a:cs typeface="Arial"/>
              </a:rPr>
              <a:t> </a:t>
            </a:r>
            <a:r>
              <a:rPr sz="2226" spc="4" dirty="0">
                <a:latin typeface="Arial"/>
                <a:cs typeface="Arial"/>
              </a:rPr>
              <a:t>k</a:t>
            </a:r>
            <a:r>
              <a:rPr sz="2226" spc="-4" dirty="0">
                <a:latin typeface="Arial"/>
                <a:cs typeface="Arial"/>
              </a:rPr>
              <a:t>r</a:t>
            </a:r>
            <a:r>
              <a:rPr sz="2226" dirty="0">
                <a:latin typeface="Arial"/>
                <a:cs typeface="Arial"/>
              </a:rPr>
              <a:t>i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is, dan poli</a:t>
            </a:r>
            <a:r>
              <a:rPr sz="2226" spc="-9" dirty="0">
                <a:latin typeface="Arial"/>
                <a:cs typeface="Arial"/>
              </a:rPr>
              <a:t>t</a:t>
            </a:r>
            <a:r>
              <a:rPr sz="2226" dirty="0">
                <a:latin typeface="Arial"/>
                <a:cs typeface="Arial"/>
              </a:rPr>
              <a:t>is</a:t>
            </a:r>
            <a:endParaRPr sz="2226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2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307"/>
          </a:xfrm>
        </p:spPr>
        <p:txBody>
          <a:bodyPr/>
          <a:lstStyle/>
          <a:p>
            <a:r>
              <a:rPr lang="id-ID" b="1">
                <a:solidFill>
                  <a:srgbClr val="FFFF00"/>
                </a:solidFill>
              </a:rPr>
              <a:t>Strategi Berkomunikasi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0036"/>
            <a:ext cx="8229600" cy="4796127"/>
          </a:xfrm>
        </p:spPr>
        <p:txBody>
          <a:bodyPr/>
          <a:lstStyle/>
          <a:p>
            <a:r>
              <a:rPr lang="id-ID" sz="2800"/>
              <a:t>Pengertian Komunikasi</a:t>
            </a:r>
          </a:p>
          <a:p>
            <a:pPr lvl="1"/>
            <a:r>
              <a:rPr lang="id-ID" sz="2400"/>
              <a:t>adalah proses pertukaran informasi, kepercayaan dan perasaan antara anggota yang satu dengan anggota lainnyan untuk mewujudkan rasa saling memahami dan saling percaya demi terciptanya hubungan yang baik (Azwar, 1996; Wynn &amp; Guditus, 1995)</a:t>
            </a:r>
          </a:p>
          <a:p>
            <a:r>
              <a:rPr lang="id-ID" sz="2800"/>
              <a:t>Arah arus komunikasi</a:t>
            </a:r>
          </a:p>
          <a:p>
            <a:pPr lvl="1"/>
            <a:r>
              <a:rPr lang="id-ID" sz="2400"/>
              <a:t>Vertikal, horizontal, dan diagonal</a:t>
            </a:r>
          </a:p>
          <a:p>
            <a:r>
              <a:rPr lang="id-ID" sz="2800"/>
              <a:t>Aksesibilitas komunikasi</a:t>
            </a:r>
          </a:p>
          <a:p>
            <a:pPr lvl="1"/>
            <a:r>
              <a:rPr lang="id-ID" sz="2400"/>
              <a:t>Langsung, tidak langsung</a:t>
            </a:r>
          </a:p>
          <a:p>
            <a:r>
              <a:rPr lang="id-ID" sz="2800"/>
              <a:t>Spektrum Komunikasi</a:t>
            </a:r>
          </a:p>
          <a:p>
            <a:endParaRPr lang="id-ID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9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Spektrum Komunikasi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/>
          </p:nvPr>
        </p:nvGraphicFramePr>
        <p:xfrm>
          <a:off x="419724" y="1528997"/>
          <a:ext cx="8289560" cy="4901783"/>
        </p:xfrm>
        <a:graphic>
          <a:graphicData uri="http://schemas.openxmlformats.org/drawingml/2006/table">
            <a:tbl>
              <a:tblPr/>
              <a:tblGrid>
                <a:gridCol w="20723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23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723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723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Agresif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Assertive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Responsif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Non-Assertive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6604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·    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Semuanya hanya tentang Anda, menghilangkan keberadaan stakeholder lain.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·    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Meniscayakan hak dan martabat    stakeholder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lain.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·    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Pernyataan        agresif merendahkan,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mempermalukan    dan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menghina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· 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Menganggap anda sebagai yang utama, stakeholder  lain adalah nomor dua (sekunder).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· 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Mengekspresikan kebutuhan             dan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keinginan dengan cara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yang dapat diterima oleh stakeholder lain.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· 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Dapat menyampaikan informasi yang tidak menyenangkan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dengan cara yang tidak mengancam dan membuat tersinggung stakeholder lain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·   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Mengganggap stakeholder lain adalah yang                  utama, sedangkan anda justru yang sekunder.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·   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Menyadari stakeholder memiliki        kekuatan,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sumberdaya,          dan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persepsi berbeda terhadap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kondisi/situasi tertentu.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·   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Berusaha mencari dan mengidentifikasi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komponen diatas untuk dipertemukan pada kesamaan pandangan dan atau penyelesaian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masalah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·    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Stakeholder           lain adalah segalanya.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·    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Melepas tanggungjawab     dan menyerhkan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semuanya       kepada stakeholder lain.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32347" y="6418661"/>
            <a:ext cx="6843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Sumber : Diadaptasi dari Quick dalam Ilyas (2003:78)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7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Strategi Komunikasi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88808" y="1540788"/>
          <a:ext cx="8395430" cy="4852409"/>
        </p:xfrm>
        <a:graphic>
          <a:graphicData uri="http://schemas.openxmlformats.org/drawingml/2006/table">
            <a:tbl>
              <a:tblPr/>
              <a:tblGrid>
                <a:gridCol w="41977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977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88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Assertive</a:t>
                      </a:r>
                      <a:b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8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Anggota yang assertive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Responsif</a:t>
                      </a:r>
                      <a:b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8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Anggota yang responsif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475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Member informasi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·   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Menjelaskan situasi seperti apa pandangan yang dimilikinya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Mencari informasi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·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Mengundang stakeholder lain untuk menyampaikan pandangannya terhadap situasi yang dialami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20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Menyampaikan perasaan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·    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Berkaitan  dengan  perasaannya  tentang apa yang sedang terjadi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v-S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Mencari tahu perasaan stakeholder lain</a:t>
                      </a:r>
                      <a:br>
                        <a:rPr lang="sv-S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sv-SE" sz="14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· </a:t>
                      </a:r>
                      <a:r>
                        <a:rPr lang="sv-S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Meminta stakeholder lain menyampaikan perasaannya tentang situasi yang sedang terjadi dan menerima informasi tersebut tanpa harus sependapat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42233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Mencari perubahan pada stakeholder lain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·    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Menjelaskan perilaku yang diinginkannya, yang  harus  diperankan  oleh  stakeholder lain</a:t>
                      </a:r>
                    </a:p>
                    <a:p>
                      <a:pPr algn="l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Mencari perubahan diri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·    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Bersedia mengu bah perilaku sendiri yang </a:t>
                      </a: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tidak     efektif     dan    membantu     relasi interpersonal</a:t>
                      </a:r>
                    </a:p>
                    <a:p>
                      <a:pPr algn="l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6575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Mendefinisikan manfaat perubahan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·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Menggambarkan manfaat  yang  akan didapat stakeholder lain karena dampak perubahan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Mendefinisikan   manfaat   perubahan   untuk   diri sendiri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·    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Menjelaskan manfaat atau insentif kepada stakeholder lain (jika memungkinkan bagoi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kedua  pihak)  apabiola  terjadi  perubahan yang diharapkan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243877" y="1879541"/>
            <a:ext cx="2520742" cy="3357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4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1874" y="1879541"/>
            <a:ext cx="4141982" cy="2934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72" marR="10872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97" b="0" i="0" u="none" strike="noStrike" kern="1200" cap="none" spc="-2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T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i</a:t>
            </a:r>
            <a:r>
              <a:rPr kumimoji="0" sz="2397" b="0" i="0" u="none" strike="noStrike" kern="1200" cap="none" spc="-2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m</a:t>
            </a:r>
            <a:r>
              <a:rPr kumimoji="0" sz="2397" b="0" i="0" u="none" strike="noStrike" kern="1200" cap="none" spc="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ada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l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ah</a:t>
            </a:r>
            <a:r>
              <a:rPr kumimoji="0" sz="2397" b="0" i="0" u="none" strike="noStrike" kern="1200" cap="none" spc="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pe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r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paduan</a:t>
            </a:r>
            <a:r>
              <a:rPr kumimoji="0" sz="2397" b="0" i="0" u="none" strike="noStrike" kern="1200" cap="none" spc="26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dua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a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t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au</a:t>
            </a:r>
            <a:r>
              <a:rPr kumimoji="0" sz="2397" b="0" i="0" u="none" strike="noStrike" kern="1200" cap="none" spc="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l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eb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i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h</a:t>
            </a:r>
            <a:r>
              <a:rPr kumimoji="0" sz="239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o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r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ang</a:t>
            </a:r>
            <a:r>
              <a:rPr kumimoji="0" sz="2397" b="0" i="0" u="none" strike="noStrike" kern="1200" cap="none" spc="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y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ang</a:t>
            </a:r>
            <a:r>
              <a:rPr kumimoji="0" sz="239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me</a:t>
            </a:r>
            <a:r>
              <a:rPr kumimoji="0" sz="2397" b="0" i="0" u="none" strike="noStrike" kern="1200" cap="none" spc="-13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mi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liki </a:t>
            </a:r>
            <a:r>
              <a:rPr kumimoji="0" sz="2397" b="0" i="0" u="none" strike="noStrike" kern="1200" cap="none" spc="-2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T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u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j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uan</a:t>
            </a:r>
            <a:r>
              <a:rPr kumimoji="0" sz="2397" b="0" i="0" u="none" strike="noStrike" kern="1200" cap="none" spc="13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397" b="0" i="0" u="none" strike="noStrike" kern="1200" cap="none" spc="-2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B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e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rs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ama</a:t>
            </a:r>
            <a:r>
              <a:rPr kumimoji="0" sz="2397" b="0" i="0" u="none" strike="noStrike" kern="1200" cap="none" spc="13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dan</a:t>
            </a:r>
            <a:r>
              <a:rPr kumimoji="0" sz="239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me</a:t>
            </a:r>
            <a:r>
              <a:rPr kumimoji="0" sz="2397" b="0" i="0" u="none" strike="noStrike" kern="1200" cap="none" spc="-13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mi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liki </a:t>
            </a:r>
            <a:r>
              <a:rPr kumimoji="0" sz="2397" b="0" i="0" u="none" strike="noStrike" kern="1200" cap="none" spc="-2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S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a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li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ng</a:t>
            </a:r>
            <a:r>
              <a:rPr kumimoji="0" sz="2397" b="0" i="0" u="none" strike="noStrike" kern="1200" cap="none" spc="13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397" b="0" i="0" u="none" strike="noStrike" kern="1200" cap="none" spc="-2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K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e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t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e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r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gan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t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unga</a:t>
            </a:r>
            <a:r>
              <a:rPr kumimoji="0" sz="2397" b="0" i="0" u="none" strike="noStrike" kern="1200" cap="none" spc="13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n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. </a:t>
            </a:r>
            <a:r>
              <a:rPr kumimoji="0" sz="2397" b="0" i="0" u="none" strike="noStrike" kern="1200" cap="none" spc="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397" b="0" i="0" u="none" strike="noStrike" kern="1200" cap="none" spc="-26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H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a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sil y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ang</a:t>
            </a:r>
            <a:r>
              <a:rPr kumimoji="0" sz="239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d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ic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apa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i</a:t>
            </a:r>
            <a:r>
              <a:rPr kumimoji="0" sz="2397" b="0" i="0" u="none" strike="noStrike" kern="1200" cap="none" spc="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o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l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eh</a:t>
            </a:r>
            <a:r>
              <a:rPr kumimoji="0" sz="239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397" b="0" i="0" u="none" strike="noStrike" kern="1200" cap="none" spc="-2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T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i</a:t>
            </a:r>
            <a:r>
              <a:rPr kumimoji="0" sz="2397" b="0" i="0" u="none" strike="noStrike" kern="1200" cap="none" spc="-2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m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be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r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gan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t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ung</a:t>
            </a:r>
            <a:r>
              <a:rPr kumimoji="0" sz="2397" b="0" i="0" u="none" strike="noStrike" kern="1200" cap="none" spc="26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pada</a:t>
            </a:r>
            <a:r>
              <a:rPr kumimoji="0" sz="2397" b="0" i="0" u="none" strike="noStrike" kern="1200" cap="none" spc="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397" b="0" i="0" u="none" strike="noStrike" kern="1200" cap="none" spc="-2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K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e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rj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a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s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ama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y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ang</a:t>
            </a:r>
            <a:r>
              <a:rPr kumimoji="0" sz="239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d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il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a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k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u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k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an</a:t>
            </a:r>
            <a:r>
              <a:rPr kumimoji="0" sz="2397" b="0" i="0" u="none" strike="noStrike" kern="1200" cap="none" spc="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pada</a:t>
            </a:r>
            <a:r>
              <a:rPr kumimoji="0" sz="2397" b="0" i="0" u="none" strike="noStrike" kern="1200" cap="none" spc="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s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ebag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i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an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be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s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a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r</a:t>
            </a:r>
            <a:r>
              <a:rPr kumimoji="0" sz="2397" b="0" i="0" u="none" strike="noStrike" kern="1200" cap="none" spc="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397" b="0" i="0" u="none" strike="noStrike" kern="1200" cap="none" spc="-26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w</a:t>
            </a:r>
            <a:r>
              <a:rPr kumimoji="0" sz="2397" b="0" i="0" u="none" strike="noStrike" kern="1200" cap="none" spc="-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a</a:t>
            </a:r>
            <a:r>
              <a:rPr kumimoji="0" sz="2397" b="0" i="0" u="none" strike="noStrike" kern="1200" cap="none" spc="-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ktu.</a:t>
            </a:r>
            <a:endParaRPr kumimoji="0" sz="2397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8356" y="155144"/>
            <a:ext cx="26725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TIM KERJA</a:t>
            </a:r>
            <a:endParaRPr kumimoji="0" lang="id-ID" sz="36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2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Perlu</a:t>
            </a:r>
            <a:r>
              <a:rPr lang="en-US" dirty="0">
                <a:solidFill>
                  <a:srgbClr val="FFFF00"/>
                </a:solidFill>
              </a:rPr>
              <a:t> Tim </a:t>
            </a:r>
            <a:r>
              <a:rPr lang="en-US" dirty="0" err="1">
                <a:solidFill>
                  <a:srgbClr val="FFFF00"/>
                </a:solidFill>
              </a:rPr>
              <a:t>Karena</a:t>
            </a:r>
            <a:r>
              <a:rPr lang="en-US" dirty="0">
                <a:solidFill>
                  <a:srgbClr val="FFFF00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70" y="1451919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id-ID" dirty="0">
                <a:latin typeface="Malgun Gothic" pitchFamily="34" charset="-127"/>
                <a:ea typeface="Malgun Gothic" pitchFamily="34" charset="-127"/>
              </a:rPr>
              <a:t>Pekerjaan semakin kompleks</a:t>
            </a:r>
          </a:p>
          <a:p>
            <a:r>
              <a:rPr lang="id-ID" dirty="0">
                <a:latin typeface="Malgun Gothic" pitchFamily="34" charset="-127"/>
                <a:ea typeface="Malgun Gothic" pitchFamily="34" charset="-127"/>
              </a:rPr>
              <a:t>Membutuhkan kreativitas</a:t>
            </a:r>
          </a:p>
          <a:p>
            <a:r>
              <a:rPr lang="id-ID" dirty="0">
                <a:latin typeface="Malgun Gothic" pitchFamily="34" charset="-127"/>
                <a:ea typeface="Malgun Gothic" pitchFamily="34" charset="-127"/>
              </a:rPr>
              <a:t>Ketidakjelasan arah masa depan</a:t>
            </a:r>
            <a:endParaRPr lang="id-ID" dirty="0" smtClean="0">
              <a:latin typeface="Malgun Gothic" pitchFamily="34" charset="-127"/>
              <a:ea typeface="Malgun Gothic" pitchFamily="34" charset="-127"/>
            </a:endParaRPr>
          </a:p>
          <a:p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Tuntutan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efisiensi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penggunaan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sumberdaya</a:t>
            </a:r>
            <a:endParaRPr lang="en-US" dirty="0">
              <a:latin typeface="Malgun Gothic" pitchFamily="34" charset="-127"/>
              <a:ea typeface="Malgun Gothic" pitchFamily="34" charset="-127"/>
            </a:endParaRPr>
          </a:p>
          <a:p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Tuntutan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komitmen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kerja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 yang 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tinggi</a:t>
            </a:r>
            <a:endParaRPr lang="en-US" dirty="0">
              <a:latin typeface="Malgun Gothic" pitchFamily="34" charset="-127"/>
              <a:ea typeface="Malgun Gothic" pitchFamily="34" charset="-127"/>
            </a:endParaRPr>
          </a:p>
          <a:p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Tuntutan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kooperasi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pelaksanaan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kerja</a:t>
            </a:r>
            <a:endParaRPr lang="en-US" dirty="0">
              <a:latin typeface="Malgun Gothic" pitchFamily="34" charset="-127"/>
              <a:ea typeface="Malgun Gothic" pitchFamily="34" charset="-127"/>
            </a:endParaRPr>
          </a:p>
          <a:p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Tuntutan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 proses 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kerja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 yang 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interfungsional</a:t>
            </a:r>
            <a:endParaRPr lang="en-US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8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Ciri-ciri</a:t>
            </a:r>
            <a:r>
              <a:rPr lang="en-US" dirty="0">
                <a:solidFill>
                  <a:srgbClr val="FFFF00"/>
                </a:solidFill>
              </a:rPr>
              <a:t> Tim </a:t>
            </a:r>
            <a:r>
              <a:rPr lang="en-US" dirty="0" err="1">
                <a:solidFill>
                  <a:srgbClr val="FFFF00"/>
                </a:solidFill>
              </a:rPr>
              <a:t>Efektif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Bekerja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sama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, </a:t>
            </a:r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saling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mempercayai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, </a:t>
            </a:r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percaya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diri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, </a:t>
            </a:r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mengutamakan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unjuk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kerja</a:t>
            </a:r>
            <a:endParaRPr lang="en-US" sz="2000" dirty="0">
              <a:latin typeface="Malgun Gothic" pitchFamily="34" charset="-127"/>
              <a:ea typeface="Malgun Gothic" pitchFamily="34" charset="-127"/>
            </a:endParaRPr>
          </a:p>
          <a:p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Bersedia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menerima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perbedaan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, </a:t>
            </a:r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menerima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sumbangan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pemikiran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, saran </a:t>
            </a:r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utk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perbaikan</a:t>
            </a:r>
            <a:endParaRPr lang="en-US" sz="2000" dirty="0">
              <a:latin typeface="Malgun Gothic" pitchFamily="34" charset="-127"/>
              <a:ea typeface="Malgun Gothic" pitchFamily="34" charset="-127"/>
            </a:endParaRPr>
          </a:p>
          <a:p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Tiap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individu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punya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peran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 yang </a:t>
            </a:r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berbeda</a:t>
            </a:r>
            <a:endParaRPr lang="en-US" sz="2000" dirty="0">
              <a:latin typeface="Malgun Gothic" pitchFamily="34" charset="-127"/>
              <a:ea typeface="Malgun Gothic" pitchFamily="34" charset="-127"/>
            </a:endParaRPr>
          </a:p>
          <a:p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Saling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000" dirty="0" err="1" smtClean="0">
                <a:latin typeface="Malgun Gothic" pitchFamily="34" charset="-127"/>
                <a:ea typeface="Malgun Gothic" pitchFamily="34" charset="-127"/>
              </a:rPr>
              <a:t>berbagi</a:t>
            </a:r>
            <a:r>
              <a:rPr lang="id-ID" sz="2000" dirty="0" smtClean="0">
                <a:latin typeface="Malgun Gothic" pitchFamily="34" charset="-127"/>
                <a:ea typeface="Malgun Gothic" pitchFamily="34" charset="-127"/>
              </a:rPr>
              <a:t> ilmu, pengetahuan</a:t>
            </a:r>
            <a:r>
              <a:rPr lang="id-ID" sz="2000" dirty="0">
                <a:latin typeface="Malgun Gothic" pitchFamily="34" charset="-127"/>
                <a:ea typeface="Malgun Gothic" pitchFamily="34" charset="-127"/>
              </a:rPr>
              <a:t>, informasi, </a:t>
            </a:r>
            <a:r>
              <a:rPr lang="id-ID" sz="2000" dirty="0" smtClean="0">
                <a:latin typeface="Malgun Gothic" pitchFamily="34" charset="-127"/>
                <a:ea typeface="Malgun Gothic" pitchFamily="34" charset="-127"/>
              </a:rPr>
              <a:t>dan keterampilan </a:t>
            </a:r>
            <a:r>
              <a:rPr lang="id-ID" sz="2000" dirty="0">
                <a:latin typeface="Malgun Gothic" pitchFamily="34" charset="-127"/>
                <a:ea typeface="Malgun Gothic" pitchFamily="34" charset="-127"/>
              </a:rPr>
              <a:t>agar seluruh tim memiliki kemampuan yang sama</a:t>
            </a:r>
            <a:endParaRPr lang="en-US" sz="2000" dirty="0">
              <a:latin typeface="Malgun Gothic" pitchFamily="34" charset="-127"/>
              <a:ea typeface="Malgun Gothic" pitchFamily="34" charset="-127"/>
            </a:endParaRPr>
          </a:p>
          <a:p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Mencari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solusi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utk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permasalahan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 yang </a:t>
            </a:r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ada</a:t>
            </a:r>
            <a:endParaRPr lang="en-US" sz="2000" dirty="0">
              <a:latin typeface="Malgun Gothic" pitchFamily="34" charset="-127"/>
              <a:ea typeface="Malgun Gothic" pitchFamily="34" charset="-127"/>
            </a:endParaRPr>
          </a:p>
          <a:p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Pendelegasian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tanggung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000" dirty="0" err="1" smtClean="0">
                <a:latin typeface="Malgun Gothic" pitchFamily="34" charset="-127"/>
                <a:ea typeface="Malgun Gothic" pitchFamily="34" charset="-127"/>
              </a:rPr>
              <a:t>jawab</a:t>
            </a:r>
            <a:endParaRPr lang="id-ID" sz="2000" dirty="0">
              <a:latin typeface="Malgun Gothic" pitchFamily="34" charset="-127"/>
              <a:ea typeface="Malgun Gothic" pitchFamily="34" charset="-127"/>
            </a:endParaRPr>
          </a:p>
          <a:p>
            <a:r>
              <a:rPr lang="id-ID" sz="2000" dirty="0" smtClean="0">
                <a:latin typeface="Malgun Gothic" pitchFamily="34" charset="-127"/>
                <a:ea typeface="Malgun Gothic" pitchFamily="34" charset="-127"/>
              </a:rPr>
              <a:t>Saling </a:t>
            </a:r>
            <a:r>
              <a:rPr lang="id-ID" sz="2000" dirty="0">
                <a:latin typeface="Malgun Gothic" pitchFamily="34" charset="-127"/>
                <a:ea typeface="Malgun Gothic" pitchFamily="34" charset="-127"/>
              </a:rPr>
              <a:t>berbagi dan menerima saran untuk </a:t>
            </a:r>
            <a:r>
              <a:rPr lang="id-ID" sz="2000" dirty="0" smtClean="0">
                <a:latin typeface="Malgun Gothic" pitchFamily="34" charset="-127"/>
                <a:ea typeface="Malgun Gothic" pitchFamily="34" charset="-127"/>
              </a:rPr>
              <a:t>perbaikan kinerja organisasi</a:t>
            </a:r>
          </a:p>
          <a:p>
            <a:r>
              <a:rPr lang="id-ID" sz="2000" dirty="0">
                <a:latin typeface="Malgun Gothic" pitchFamily="34" charset="-127"/>
                <a:ea typeface="Malgun Gothic" pitchFamily="34" charset="-127"/>
              </a:rPr>
              <a:t>Seluruh anggota tim tidak ragu-ragu </a:t>
            </a:r>
            <a:r>
              <a:rPr lang="id-ID" sz="2000" dirty="0" smtClean="0">
                <a:latin typeface="Malgun Gothic" pitchFamily="34" charset="-127"/>
                <a:ea typeface="Malgun Gothic" pitchFamily="34" charset="-127"/>
              </a:rPr>
              <a:t>mengambil inisiatif </a:t>
            </a:r>
            <a:r>
              <a:rPr lang="id-ID" sz="2000" dirty="0">
                <a:latin typeface="Malgun Gothic" pitchFamily="34" charset="-127"/>
                <a:ea typeface="Malgun Gothic" pitchFamily="34" charset="-127"/>
              </a:rPr>
              <a:t>dan tindakan yang diperlukan, tanpa rasa takut </a:t>
            </a:r>
            <a:r>
              <a:rPr lang="id-ID" sz="2000" dirty="0" smtClean="0">
                <a:latin typeface="Malgun Gothic" pitchFamily="34" charset="-127"/>
                <a:ea typeface="Malgun Gothic" pitchFamily="34" charset="-127"/>
              </a:rPr>
              <a:t>terhadap perbedaan </a:t>
            </a:r>
            <a:r>
              <a:rPr lang="id-ID" sz="2000" dirty="0">
                <a:latin typeface="Malgun Gothic" pitchFamily="34" charset="-127"/>
                <a:ea typeface="Malgun Gothic" pitchFamily="34" charset="-127"/>
              </a:rPr>
              <a:t>pendapat</a:t>
            </a:r>
            <a:endParaRPr lang="en-US" sz="2000" dirty="0">
              <a:latin typeface="Malgun Gothic" pitchFamily="34" charset="-127"/>
              <a:ea typeface="Malgun Gothic" pitchFamily="34" charset="-127"/>
            </a:endParaRPr>
          </a:p>
          <a:p>
            <a:pPr lvl="1"/>
            <a:endParaRPr lang="en-US" sz="2000" dirty="0">
              <a:latin typeface="Malgun Gothic" pitchFamily="34" charset="-127"/>
              <a:ea typeface="Malgun Gothic" pitchFamily="34" charset="-127"/>
            </a:endParaRPr>
          </a:p>
          <a:p>
            <a:endParaRPr lang="en-US" sz="2000" dirty="0">
              <a:latin typeface="Malgun Gothic" pitchFamily="34" charset="-127"/>
              <a:ea typeface="Malgun Gothic" pitchFamily="34" charset="-127"/>
            </a:endParaRPr>
          </a:p>
          <a:p>
            <a:endParaRPr lang="en-US" sz="2000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b="1" dirty="0" err="1">
                <a:solidFill>
                  <a:srgbClr val="FFFF00"/>
                </a:solidFill>
                <a:latin typeface="Calibri" pitchFamily="34" charset="0"/>
              </a:rPr>
              <a:t>Permasalahan</a:t>
            </a:r>
            <a:r>
              <a:rPr lang="en-US" sz="3200" b="1" dirty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Calibri" pitchFamily="34" charset="0"/>
              </a:rPr>
              <a:t>dalam</a:t>
            </a:r>
            <a:r>
              <a:rPr lang="en-US" sz="3200" b="1" dirty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Calibri" pitchFamily="34" charset="0"/>
              </a:rPr>
              <a:t>membentuk</a:t>
            </a:r>
            <a:r>
              <a:rPr lang="en-US" sz="3200" b="1" dirty="0">
                <a:solidFill>
                  <a:srgbClr val="FFFF00"/>
                </a:solidFill>
                <a:latin typeface="Calibri" pitchFamily="34" charset="0"/>
              </a:rPr>
              <a:t> Tim </a:t>
            </a:r>
            <a:r>
              <a:rPr lang="en-US" sz="3200" b="1" dirty="0" err="1">
                <a:solidFill>
                  <a:srgbClr val="FFFF00"/>
                </a:solidFill>
                <a:latin typeface="Calibri" pitchFamily="34" charset="0"/>
              </a:rPr>
              <a:t>Efektif</a:t>
            </a:r>
            <a:endParaRPr lang="en-US" sz="3200" b="1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>
                <a:latin typeface="Malgun Gothic" pitchFamily="34" charset="-127"/>
                <a:ea typeface="Malgun Gothic" pitchFamily="34" charset="-127"/>
              </a:rPr>
              <a:t>Permasalahan</a:t>
            </a:r>
            <a:r>
              <a:rPr lang="en-US" sz="2800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800" dirty="0" err="1">
                <a:latin typeface="Malgun Gothic" pitchFamily="34" charset="-127"/>
                <a:ea typeface="Malgun Gothic" pitchFamily="34" charset="-127"/>
              </a:rPr>
              <a:t>terkait</a:t>
            </a:r>
            <a:r>
              <a:rPr lang="en-US" sz="2800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800" dirty="0" err="1" smtClean="0">
                <a:latin typeface="Malgun Gothic" pitchFamily="34" charset="-127"/>
                <a:ea typeface="Malgun Gothic" pitchFamily="34" charset="-127"/>
              </a:rPr>
              <a:t>motivasi</a:t>
            </a:r>
            <a:endParaRPr lang="id-ID" sz="2800" dirty="0" smtClean="0">
              <a:latin typeface="Malgun Gothic" pitchFamily="34" charset="-127"/>
              <a:ea typeface="Malgun Gothic" pitchFamily="34" charset="-127"/>
            </a:endParaRPr>
          </a:p>
          <a:p>
            <a:pPr lvl="1"/>
            <a:r>
              <a:rPr lang="id-ID" sz="2000" dirty="0">
                <a:latin typeface="Malgun Gothic" pitchFamily="34" charset="-127"/>
                <a:ea typeface="Malgun Gothic" pitchFamily="34" charset="-127"/>
              </a:rPr>
              <a:t>terdapat pihak atau stakeholders yang </a:t>
            </a:r>
            <a:r>
              <a:rPr lang="id-ID" sz="2000" dirty="0" smtClean="0">
                <a:latin typeface="Malgun Gothic" pitchFamily="34" charset="-127"/>
                <a:ea typeface="Malgun Gothic" pitchFamily="34" charset="-127"/>
              </a:rPr>
              <a:t>ikut menikmati </a:t>
            </a:r>
            <a:r>
              <a:rPr lang="id-ID" sz="2000" dirty="0">
                <a:latin typeface="Malgun Gothic" pitchFamily="34" charset="-127"/>
                <a:ea typeface="Malgun Gothic" pitchFamily="34" charset="-127"/>
              </a:rPr>
              <a:t>manfaat sebuah program/perubahan </a:t>
            </a:r>
            <a:r>
              <a:rPr lang="id-ID" sz="2000" dirty="0" smtClean="0">
                <a:latin typeface="Malgun Gothic" pitchFamily="34" charset="-127"/>
                <a:ea typeface="Malgun Gothic" pitchFamily="34" charset="-127"/>
              </a:rPr>
              <a:t>tanpa memberikan </a:t>
            </a:r>
            <a:r>
              <a:rPr lang="id-ID" sz="2000" dirty="0">
                <a:latin typeface="Malgun Gothic" pitchFamily="34" charset="-127"/>
                <a:ea typeface="Malgun Gothic" pitchFamily="34" charset="-127"/>
              </a:rPr>
              <a:t>kontribusi pada proses program/perubahan</a:t>
            </a:r>
          </a:p>
          <a:p>
            <a:r>
              <a:rPr lang="en-US" sz="2800" dirty="0" err="1" smtClean="0">
                <a:latin typeface="Malgun Gothic" pitchFamily="34" charset="-127"/>
                <a:ea typeface="Malgun Gothic" pitchFamily="34" charset="-127"/>
              </a:rPr>
              <a:t>Permasalahan</a:t>
            </a:r>
            <a:r>
              <a:rPr lang="en-US" sz="2800" dirty="0" smtClean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800" dirty="0" err="1">
                <a:latin typeface="Malgun Gothic" pitchFamily="34" charset="-127"/>
                <a:ea typeface="Malgun Gothic" pitchFamily="34" charset="-127"/>
              </a:rPr>
              <a:t>terkait</a:t>
            </a:r>
            <a:r>
              <a:rPr lang="en-US" sz="2800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800" dirty="0" err="1" smtClean="0">
                <a:latin typeface="Malgun Gothic" pitchFamily="34" charset="-127"/>
                <a:ea typeface="Malgun Gothic" pitchFamily="34" charset="-127"/>
              </a:rPr>
              <a:t>informasi</a:t>
            </a:r>
            <a:endParaRPr lang="id-ID" sz="2800" dirty="0" smtClean="0">
              <a:latin typeface="Malgun Gothic" pitchFamily="34" charset="-127"/>
              <a:ea typeface="Malgun Gothic" pitchFamily="34" charset="-127"/>
            </a:endParaRPr>
          </a:p>
          <a:p>
            <a:pPr lvl="1"/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terdapat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pihak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/stakeholder </a:t>
            </a:r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tertentu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 yang </a:t>
            </a:r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memiliki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000" dirty="0" err="1" smtClean="0">
                <a:latin typeface="Malgun Gothic" pitchFamily="34" charset="-127"/>
                <a:ea typeface="Malgun Gothic" pitchFamily="34" charset="-127"/>
              </a:rPr>
              <a:t>kekuatan</a:t>
            </a:r>
            <a:r>
              <a:rPr lang="id-ID" sz="2000" dirty="0" smtClean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000" dirty="0" err="1" smtClean="0">
                <a:latin typeface="Malgun Gothic" pitchFamily="34" charset="-127"/>
                <a:ea typeface="Malgun Gothic" pitchFamily="34" charset="-127"/>
              </a:rPr>
              <a:t>karena</a:t>
            </a:r>
            <a:r>
              <a:rPr lang="en-US" sz="2000" dirty="0" smtClean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memperoleh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informasi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 yang </a:t>
            </a:r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lebih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000" dirty="0" err="1">
                <a:latin typeface="Malgun Gothic" pitchFamily="34" charset="-127"/>
                <a:ea typeface="Malgun Gothic" pitchFamily="34" charset="-127"/>
              </a:rPr>
              <a:t>dibanding</a:t>
            </a:r>
            <a:r>
              <a:rPr lang="en-US" sz="2000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000" dirty="0" smtClean="0">
                <a:latin typeface="Malgun Gothic" pitchFamily="34" charset="-127"/>
                <a:ea typeface="Malgun Gothic" pitchFamily="34" charset="-127"/>
              </a:rPr>
              <a:t>stakeholder</a:t>
            </a:r>
            <a:r>
              <a:rPr lang="id-ID" sz="2000" dirty="0" smtClean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000" dirty="0" err="1" smtClean="0">
                <a:latin typeface="Malgun Gothic" pitchFamily="34" charset="-127"/>
                <a:ea typeface="Malgun Gothic" pitchFamily="34" charset="-127"/>
              </a:rPr>
              <a:t>lainnya</a:t>
            </a:r>
            <a:endParaRPr lang="en-US" sz="2000" dirty="0">
              <a:latin typeface="Malgun Gothic" pitchFamily="34" charset="-127"/>
              <a:ea typeface="Malgun Gothic" pitchFamily="34" charset="-127"/>
            </a:endParaRPr>
          </a:p>
          <a:p>
            <a:endParaRPr lang="en-US" sz="2800" dirty="0">
              <a:latin typeface="Malgun Gothic" pitchFamily="34" charset="-127"/>
              <a:ea typeface="Malgun Gothic" pitchFamily="34" charset="-127"/>
            </a:endParaRPr>
          </a:p>
          <a:p>
            <a:endParaRPr lang="en-US" sz="2800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9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4843" y="0"/>
            <a:ext cx="8229600" cy="1143000"/>
          </a:xfr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Tahapan</a:t>
            </a:r>
            <a:r>
              <a:rPr lang="en-US" dirty="0">
                <a:solidFill>
                  <a:srgbClr val="FFFF00"/>
                </a:solidFill>
              </a:rPr>
              <a:t> MTE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91290220"/>
              </p:ext>
            </p:extLst>
          </p:nvPr>
        </p:nvGraphicFramePr>
        <p:xfrm>
          <a:off x="399245" y="1473199"/>
          <a:ext cx="8216721" cy="4829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8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942933" y="3018702"/>
            <a:ext cx="4430805" cy="450804"/>
          </a:xfrm>
        </p:spPr>
        <p:txBody>
          <a:bodyPr/>
          <a:lstStyle/>
          <a:p>
            <a:r>
              <a:rPr lang="id-ID" sz="2800" dirty="0" smtClean="0"/>
              <a:t>Contoh Tim Efektif</a:t>
            </a:r>
            <a:endParaRPr lang="id-ID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30" y="80682"/>
            <a:ext cx="5607099" cy="66934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277" y="77322"/>
            <a:ext cx="3523251" cy="669676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7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4453"/>
          </a:xfrm>
        </p:spPr>
        <p:txBody>
          <a:bodyPr/>
          <a:lstStyle/>
          <a:p>
            <a:r>
              <a:rPr lang="id-ID" b="1">
                <a:solidFill>
                  <a:srgbClr val="FFFF00"/>
                </a:solidFill>
              </a:rPr>
              <a:t>Tabel Tim Kerja PP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1385455"/>
          <a:ext cx="8478982" cy="3568088"/>
        </p:xfrm>
        <a:graphic>
          <a:graphicData uri="http://schemas.openxmlformats.org/drawingml/2006/table">
            <a:tbl>
              <a:tblPr firstRow="1" firstCol="1" bandRow="1"/>
              <a:tblGrid>
                <a:gridCol w="553294">
                  <a:extLst>
                    <a:ext uri="{9D8B030D-6E8A-4147-A177-3AD203B41FA5}">
                      <a16:colId xmlns:a16="http://schemas.microsoft.com/office/drawing/2014/main" xmlns="" val="2926741049"/>
                    </a:ext>
                  </a:extLst>
                </a:gridCol>
                <a:gridCol w="2588831">
                  <a:extLst>
                    <a:ext uri="{9D8B030D-6E8A-4147-A177-3AD203B41FA5}">
                      <a16:colId xmlns:a16="http://schemas.microsoft.com/office/drawing/2014/main" xmlns="" val="4158372800"/>
                    </a:ext>
                  </a:extLst>
                </a:gridCol>
                <a:gridCol w="2329658">
                  <a:extLst>
                    <a:ext uri="{9D8B030D-6E8A-4147-A177-3AD203B41FA5}">
                      <a16:colId xmlns:a16="http://schemas.microsoft.com/office/drawing/2014/main" xmlns="" val="3618523424"/>
                    </a:ext>
                  </a:extLst>
                </a:gridCol>
                <a:gridCol w="3007199">
                  <a:extLst>
                    <a:ext uri="{9D8B030D-6E8A-4147-A177-3AD203B41FA5}">
                      <a16:colId xmlns:a16="http://schemas.microsoft.com/office/drawing/2014/main" xmlns="" val="3235961862"/>
                    </a:ext>
                  </a:extLst>
                </a:gridCol>
              </a:tblGrid>
              <a:tr h="1099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id-ID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1"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Nama</a:t>
                      </a:r>
                      <a:endParaRPr lang="id-ID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1"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Jabatan</a:t>
                      </a:r>
                      <a:endParaRPr lang="id-ID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1"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Peran/Tugas dalam Tim </a:t>
                      </a:r>
                      <a:endParaRPr lang="id-ID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5337140"/>
                  </a:ext>
                </a:extLst>
              </a:tr>
              <a:tr h="4101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(1)</a:t>
                      </a:r>
                      <a:endParaRPr lang="id-ID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(2)</a:t>
                      </a:r>
                      <a:endParaRPr lang="id-ID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(3)</a:t>
                      </a:r>
                      <a:endParaRPr lang="id-ID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(4)</a:t>
                      </a:r>
                      <a:endParaRPr lang="id-ID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19614712"/>
                  </a:ext>
                </a:extLst>
              </a:tr>
              <a:tr h="685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30035567"/>
                  </a:ext>
                </a:extLst>
              </a:tr>
              <a:tr h="685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986715"/>
                  </a:ext>
                </a:extLst>
              </a:tr>
              <a:tr h="685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392626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0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2889"/>
          </a:xfrm>
        </p:spPr>
        <p:txBody>
          <a:bodyPr/>
          <a:lstStyle/>
          <a:p>
            <a:r>
              <a:rPr lang="id-ID" sz="4000" b="1">
                <a:solidFill>
                  <a:srgbClr val="FFFF00"/>
                </a:solidFill>
              </a:rPr>
              <a:t>Gambar Struktur Tim Kerja PP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1163781"/>
            <a:ext cx="8733781" cy="528046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4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65466" y="4038600"/>
            <a:ext cx="543604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solidFill>
                  <a:srgbClr val="FFFF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Calibri"/>
                <a:cs typeface="Bookman Old Style"/>
              </a:rPr>
              <a:t>TERIMA KASIH </a:t>
            </a:r>
            <a:endParaRPr lang="en-US" sz="5400" b="1" spc="50" dirty="0">
              <a:ln w="11430"/>
              <a:solidFill>
                <a:srgbClr val="FFFF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1C3BF0-90D4-4015-8DC2-261EDD5BC2F6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Stakeholder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Garamond" pitchFamily="18" charset="0"/>
              </a:rPr>
              <a:t>Perorangan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,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dapat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berasal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dari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masyarakat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/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tokoh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masyarakat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/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tokoh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agama/</a:t>
            </a:r>
            <a:r>
              <a:rPr lang="en-US" b="1" dirty="0" err="1">
                <a:solidFill>
                  <a:srgbClr val="FF0000"/>
                </a:solidFill>
                <a:latin typeface="Garamond" pitchFamily="18" charset="0"/>
              </a:rPr>
              <a:t>pejabat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organisasi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publik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/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swasta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yang </a:t>
            </a:r>
            <a:r>
              <a:rPr lang="en-US" b="1" dirty="0" err="1">
                <a:solidFill>
                  <a:srgbClr val="FF0000"/>
                </a:solidFill>
                <a:latin typeface="Garamond" pitchFamily="18" charset="0"/>
              </a:rPr>
              <a:t>berpengaruh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ataupun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Garamond" pitchFamily="18" charset="0"/>
              </a:rPr>
              <a:t>terpengaruh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oleh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sebuah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kebijakan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/ program/ </a:t>
            </a:r>
            <a:r>
              <a:rPr lang="en-US" b="1" dirty="0" err="1">
                <a:solidFill>
                  <a:srgbClr val="FF0000"/>
                </a:solidFill>
                <a:latin typeface="Garamond" pitchFamily="18" charset="0"/>
              </a:rPr>
              <a:t>kegiatan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organisasi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</a:t>
            </a:r>
            <a:r>
              <a:rPr lang="sv-SE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publik dalam rangka memberikan </a:t>
            </a:r>
            <a:r>
              <a:rPr lang="sv-SE" b="1" i="1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added-value</a:t>
            </a:r>
            <a:r>
              <a:rPr lang="sv-SE" i="1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</a:t>
            </a:r>
            <a:r>
              <a:rPr lang="sv-SE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kepada masyarakat (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LAN RI</a:t>
            </a:r>
            <a:r>
              <a:rPr lang="sv-SE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)</a:t>
            </a:r>
          </a:p>
          <a:p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Para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pihak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,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lintas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pelaku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,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atau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Garamond" pitchFamily="18" charset="0"/>
              </a:rPr>
              <a:t>pihak-pihak</a:t>
            </a:r>
            <a:r>
              <a:rPr lang="en-US" dirty="0">
                <a:solidFill>
                  <a:srgbClr val="FF0000"/>
                </a:solidFill>
                <a:latin typeface="Garamond" pitchFamily="18" charset="0"/>
              </a:rPr>
              <a:t> yang </a:t>
            </a:r>
            <a:r>
              <a:rPr lang="en-US" b="1" dirty="0" err="1">
                <a:solidFill>
                  <a:srgbClr val="FF0000"/>
                </a:solidFill>
                <a:latin typeface="Garamond" pitchFamily="18" charset="0"/>
              </a:rPr>
              <a:t>terkait</a:t>
            </a:r>
            <a:r>
              <a:rPr lang="en-US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Garamond" pitchFamily="18" charset="0"/>
              </a:rPr>
              <a:t>dengan</a:t>
            </a:r>
            <a:r>
              <a:rPr lang="en-US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Garamond" pitchFamily="18" charset="0"/>
              </a:rPr>
              <a:t>suatu</a:t>
            </a:r>
            <a:r>
              <a:rPr lang="en-US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Garamond" pitchFamily="18" charset="0"/>
              </a:rPr>
              <a:t>isu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atau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suatu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rencana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(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wikipedia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)</a:t>
            </a:r>
          </a:p>
          <a:p>
            <a:r>
              <a:rPr lang="en-US" b="1" dirty="0" err="1">
                <a:solidFill>
                  <a:srgbClr val="FF0000"/>
                </a:solidFill>
                <a:latin typeface="Garamond" pitchFamily="18" charset="0"/>
              </a:rPr>
              <a:t>Kelompok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atau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Garamond" pitchFamily="18" charset="0"/>
              </a:rPr>
              <a:t>individu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yang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dapat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memengaruhi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dan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atau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dipengaruhi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oleh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suatu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pencapaian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tujuan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tertentu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(Freeman,1984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dalam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wikipedia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Garamond" pitchFamily="18" charset="0"/>
              </a:rPr>
              <a:t>)</a:t>
            </a:r>
            <a:endParaRPr lang="sv-SE" dirty="0">
              <a:solidFill>
                <a:schemeClr val="tx2">
                  <a:lumMod val="85000"/>
                  <a:lumOff val="15000"/>
                </a:schemeClr>
              </a:solidFill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8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7035"/>
          </a:xfrm>
        </p:spPr>
        <p:txBody>
          <a:bodyPr/>
          <a:lstStyle/>
          <a:p>
            <a:r>
              <a:rPr lang="id-ID" sz="4000" b="1">
                <a:solidFill>
                  <a:srgbClr val="FFFF00"/>
                </a:solidFill>
              </a:rPr>
              <a:t>Jenis/Kelompok Stakeholder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Primer</a:t>
            </a:r>
            <a:r>
              <a:rPr lang="en-US" sz="2800"/>
              <a:t>: dipengaruhi langsung </a:t>
            </a:r>
            <a:r>
              <a:rPr lang="id-ID" sz="2800"/>
              <a:t>(</a:t>
            </a:r>
            <a:r>
              <a:rPr lang="en-US" sz="2800"/>
              <a:t>+ </a:t>
            </a:r>
            <a:r>
              <a:rPr lang="id-ID" sz="2800"/>
              <a:t>/</a:t>
            </a:r>
            <a:r>
              <a:rPr lang="en-US" sz="2800"/>
              <a:t> </a:t>
            </a:r>
            <a:r>
              <a:rPr lang="id-ID" sz="2800"/>
              <a:t>–)</a:t>
            </a:r>
          </a:p>
          <a:p>
            <a:r>
              <a:rPr lang="en-US" sz="2800">
                <a:solidFill>
                  <a:srgbClr val="FF0000"/>
                </a:solidFill>
              </a:rPr>
              <a:t>Sekunder</a:t>
            </a:r>
            <a:r>
              <a:rPr lang="en-US" sz="2800" dirty="0"/>
              <a:t>: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langsung</a:t>
            </a:r>
            <a:r>
              <a:rPr lang="en-US" sz="2800" dirty="0"/>
              <a:t> </a:t>
            </a:r>
            <a:r>
              <a:rPr lang="en-US" sz="2800" err="1"/>
              <a:t>dipengaruhi</a:t>
            </a:r>
            <a:r>
              <a:rPr lang="en-US" sz="2800"/>
              <a:t> </a:t>
            </a:r>
            <a:r>
              <a:rPr lang="id-ID" sz="2800"/>
              <a:t>(</a:t>
            </a:r>
            <a:r>
              <a:rPr lang="en-US" sz="2800"/>
              <a:t>+ </a:t>
            </a:r>
            <a:r>
              <a:rPr lang="id-ID" sz="2800"/>
              <a:t>/</a:t>
            </a:r>
            <a:r>
              <a:rPr lang="en-US" sz="2800"/>
              <a:t> –</a:t>
            </a:r>
            <a:r>
              <a:rPr lang="id-ID" sz="2800"/>
              <a:t>)</a:t>
            </a:r>
          </a:p>
          <a:p>
            <a:r>
              <a:rPr lang="en-US" sz="2800">
                <a:solidFill>
                  <a:srgbClr val="FF0000"/>
                </a:solidFill>
              </a:rPr>
              <a:t>Utama</a:t>
            </a:r>
            <a:r>
              <a:rPr lang="en-US" sz="2800" dirty="0"/>
              <a:t>: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err="1"/>
              <a:t>pengaruh</a:t>
            </a:r>
            <a:r>
              <a:rPr lang="en-US" sz="2800"/>
              <a:t> </a:t>
            </a:r>
            <a:r>
              <a:rPr lang="id-ID" sz="2800"/>
              <a:t>(</a:t>
            </a:r>
            <a:r>
              <a:rPr lang="en-US" sz="2800"/>
              <a:t>+</a:t>
            </a:r>
            <a:r>
              <a:rPr lang="id-ID" sz="2800"/>
              <a:t> /</a:t>
            </a:r>
            <a:r>
              <a:rPr lang="en-US" sz="2800"/>
              <a:t> –</a:t>
            </a:r>
            <a:r>
              <a:rPr lang="id-ID" sz="2800"/>
              <a:t>)</a:t>
            </a:r>
            <a:endParaRPr lang="id-ID" sz="2800" dirty="0"/>
          </a:p>
          <a:p>
            <a:endParaRPr lang="id-ID" sz="2800"/>
          </a:p>
          <a:p>
            <a:endParaRPr lang="id-ID" sz="2800"/>
          </a:p>
          <a:p>
            <a:r>
              <a:rPr lang="en-US" sz="2800" b="1">
                <a:solidFill>
                  <a:srgbClr val="FF0000"/>
                </a:solidFill>
              </a:rPr>
              <a:t>Internal</a:t>
            </a:r>
            <a:r>
              <a:rPr lang="en-US" sz="2800" dirty="0"/>
              <a:t>: </a:t>
            </a:r>
            <a:r>
              <a:rPr lang="en-US" sz="2800" err="1"/>
              <a:t>dalam</a:t>
            </a:r>
            <a:r>
              <a:rPr lang="en-US" sz="2800"/>
              <a:t> </a:t>
            </a:r>
            <a:r>
              <a:rPr lang="id-ID" sz="2800"/>
              <a:t>organisasi (</a:t>
            </a:r>
            <a:r>
              <a:rPr lang="en-US" sz="2800"/>
              <a:t>unit kerja</a:t>
            </a:r>
            <a:r>
              <a:rPr lang="id-ID" sz="2800"/>
              <a:t>)</a:t>
            </a:r>
          </a:p>
          <a:p>
            <a:r>
              <a:rPr lang="en-US" sz="2800" b="1">
                <a:solidFill>
                  <a:srgbClr val="FF0000"/>
                </a:solidFill>
              </a:rPr>
              <a:t>Eksternal</a:t>
            </a:r>
            <a:r>
              <a:rPr lang="en-US" sz="2800" dirty="0"/>
              <a:t>: </a:t>
            </a:r>
            <a:r>
              <a:rPr lang="en-US" sz="2800" err="1"/>
              <a:t>luar</a:t>
            </a:r>
            <a:r>
              <a:rPr lang="en-US" sz="2800"/>
              <a:t> </a:t>
            </a:r>
            <a:r>
              <a:rPr lang="id-ID" sz="2800"/>
              <a:t>organisasi (</a:t>
            </a:r>
            <a:r>
              <a:rPr lang="en-US" sz="2800"/>
              <a:t>unit kerja</a:t>
            </a:r>
            <a:r>
              <a:rPr lang="id-ID" sz="2800"/>
              <a:t>)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0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726"/>
          </a:xfrm>
        </p:spPr>
        <p:txBody>
          <a:bodyPr/>
          <a:lstStyle/>
          <a:p>
            <a:r>
              <a:rPr lang="id-ID" b="1">
                <a:solidFill>
                  <a:srgbClr val="FFFF00"/>
                </a:solidFill>
              </a:rPr>
              <a:t>Hubungan antar Stakeholder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Formal</a:t>
            </a:r>
            <a:r>
              <a:rPr lang="id-ID" dirty="0">
                <a:latin typeface="Malgun Gothic" pitchFamily="34" charset="-127"/>
                <a:ea typeface="Malgun Gothic" pitchFamily="34" charset="-127"/>
              </a:rPr>
              <a:t> : ada dokumentasi formal seperti: SK, kontrak kerja, dll. </a:t>
            </a:r>
          </a:p>
          <a:p>
            <a:pPr lvl="1"/>
            <a:r>
              <a:rPr lang="id-ID" dirty="0">
                <a:latin typeface="Malgun Gothic" pitchFamily="34" charset="-127"/>
                <a:ea typeface="Malgun Gothic" pitchFamily="34" charset="-127"/>
              </a:rPr>
              <a:t>Contoh: atasan dan bawahan, perjanjian </a:t>
            </a:r>
          </a:p>
          <a:p>
            <a:r>
              <a:rPr lang="id-ID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Informal</a:t>
            </a:r>
            <a:r>
              <a:rPr lang="id-ID" dirty="0">
                <a:latin typeface="Malgun Gothic" pitchFamily="34" charset="-127"/>
                <a:ea typeface="Malgun Gothic" pitchFamily="34" charset="-127"/>
              </a:rPr>
              <a:t> : tidak ada dokumentasi formal</a:t>
            </a:r>
          </a:p>
          <a:p>
            <a:pPr lvl="1"/>
            <a:r>
              <a:rPr lang="id-ID" dirty="0">
                <a:latin typeface="Malgun Gothic" pitchFamily="34" charset="-127"/>
                <a:ea typeface="Malgun Gothic" pitchFamily="34" charset="-127"/>
              </a:rPr>
              <a:t>Contoh: sahabat, kekerabatan, ketokohan, dll </a:t>
            </a:r>
          </a:p>
          <a:p>
            <a:endParaRPr lang="id-ID" dirty="0">
              <a:latin typeface="Malgun Gothic" pitchFamily="34" charset="-127"/>
              <a:ea typeface="Malgun Gothic" pitchFamily="34" charset="-127"/>
            </a:endParaRPr>
          </a:p>
          <a:p>
            <a:r>
              <a:rPr lang="id-ID" sz="28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Key Stakeholder </a:t>
            </a:r>
            <a:r>
              <a:rPr lang="id-ID" sz="2800" dirty="0">
                <a:latin typeface="Malgun Gothic" pitchFamily="34" charset="-127"/>
                <a:ea typeface="Malgun Gothic" pitchFamily="34" charset="-127"/>
              </a:rPr>
              <a:t>yaitu stakeholder yang memiliki hubungan ke banyak stakeholder 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3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43" y="0"/>
            <a:ext cx="8229600" cy="1143000"/>
          </a:xfrm>
        </p:spPr>
        <p:txBody>
          <a:bodyPr/>
          <a:lstStyle/>
          <a:p>
            <a:r>
              <a:rPr lang="en-US" b="1" dirty="0" err="1">
                <a:solidFill>
                  <a:srgbClr val="FFFF00"/>
                </a:solidFill>
              </a:rPr>
              <a:t>Identifikasi</a:t>
            </a:r>
            <a:r>
              <a:rPr lang="en-US" b="1" dirty="0">
                <a:solidFill>
                  <a:srgbClr val="FFFF00"/>
                </a:solidFill>
              </a:rPr>
              <a:t> Stakeholder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Perlu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kemampuan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teknis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dan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nonteknis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 s</a:t>
            </a:r>
            <a:r>
              <a:rPr lang="id-ID" dirty="0">
                <a:latin typeface="Malgun Gothic" pitchFamily="34" charset="-127"/>
                <a:ea typeface="Malgun Gothic" pitchFamily="34" charset="-127"/>
              </a:rPr>
              <a:t>eperti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seni</a:t>
            </a:r>
            <a:r>
              <a:rPr lang="en-US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memahami</a:t>
            </a:r>
            <a:r>
              <a:rPr lang="en-US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kepentingan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, 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cara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ber</a:t>
            </a:r>
            <a:r>
              <a:rPr lang="en-US" b="1" dirty="0" err="1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komunikasi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, 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dan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cara</a:t>
            </a:r>
            <a:r>
              <a:rPr lang="en-US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mempengaruhi</a:t>
            </a:r>
            <a:endParaRPr 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  <a:p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Perlu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pemahaman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kepentingan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 SH di 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bidang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:</a:t>
            </a:r>
          </a:p>
          <a:p>
            <a:pPr lvl="1"/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Ekonomi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, 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politik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, 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sosial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, 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budaya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, 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etnis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, 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lingkungan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, 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keamanan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, 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dll</a:t>
            </a:r>
            <a:endParaRPr lang="en-US" dirty="0">
              <a:latin typeface="Malgun Gothic" pitchFamily="34" charset="-127"/>
              <a:ea typeface="Malgun Gothic" pitchFamily="34" charset="-127"/>
            </a:endParaRPr>
          </a:p>
          <a:p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Perlu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mengenali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posisi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 SH d</a:t>
            </a:r>
            <a:r>
              <a:rPr lang="id-ID" dirty="0">
                <a:latin typeface="Malgun Gothic" pitchFamily="34" charset="-127"/>
                <a:ea typeface="Malgun Gothic" pitchFamily="34" charset="-127"/>
              </a:rPr>
              <a:t>alam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kegiatan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 (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mendukung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, 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menolak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, 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netral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)</a:t>
            </a:r>
          </a:p>
          <a:p>
            <a:r>
              <a:rPr lang="en-US" dirty="0">
                <a:latin typeface="Malgun Gothic" pitchFamily="34" charset="-127"/>
                <a:ea typeface="Malgun Gothic" pitchFamily="34" charset="-127"/>
              </a:rPr>
              <a:t>Formal authority (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kewenangan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)</a:t>
            </a:r>
          </a:p>
          <a:p>
            <a:r>
              <a:rPr lang="en-US" dirty="0">
                <a:latin typeface="Malgun Gothic" pitchFamily="34" charset="-127"/>
                <a:ea typeface="Malgun Gothic" pitchFamily="34" charset="-127"/>
              </a:rPr>
              <a:t>Informal authority (</a:t>
            </a:r>
            <a:r>
              <a:rPr lang="en-US" dirty="0" err="1">
                <a:latin typeface="Malgun Gothic" pitchFamily="34" charset="-127"/>
                <a:ea typeface="Malgun Gothic" pitchFamily="34" charset="-127"/>
              </a:rPr>
              <a:t>pengaruh</a:t>
            </a:r>
            <a:r>
              <a:rPr lang="en-US" dirty="0">
                <a:latin typeface="Malgun Gothic" pitchFamily="34" charset="-127"/>
                <a:ea typeface="Malgun Gothic" pitchFamily="34" charset="-127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6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644"/>
            <a:ext cx="8229600" cy="4525963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gagasan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gambaran</a:t>
            </a:r>
            <a:r>
              <a:rPr lang="en-US" sz="2400" dirty="0"/>
              <a:t> </a:t>
            </a:r>
            <a:r>
              <a:rPr lang="en-US" sz="2400" dirty="0" err="1"/>
              <a:t>komunitas</a:t>
            </a:r>
            <a:r>
              <a:rPr lang="en-US" sz="2400" dirty="0"/>
              <a:t>, </a:t>
            </a:r>
            <a:r>
              <a:rPr lang="en-US" sz="2400" dirty="0" err="1"/>
              <a:t>potensi</a:t>
            </a:r>
            <a:r>
              <a:rPr lang="en-US" sz="2400" dirty="0"/>
              <a:t> </a:t>
            </a:r>
            <a:r>
              <a:rPr lang="en-US" sz="2400" dirty="0" err="1"/>
              <a:t>kesulitan</a:t>
            </a:r>
            <a:r>
              <a:rPr lang="en-US" sz="2400" dirty="0"/>
              <a:t>, </a:t>
            </a:r>
            <a:r>
              <a:rPr lang="en-US" sz="2400" dirty="0" err="1"/>
              <a:t>aset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Sense of ownership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err="1"/>
              <a:t>Meminimalkan</a:t>
            </a:r>
            <a:r>
              <a:rPr lang="en-US" sz="2400" dirty="0"/>
              <a:t> </a:t>
            </a:r>
            <a:r>
              <a:rPr lang="en-US" sz="2400" dirty="0" err="1"/>
              <a:t>penolakan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 err="1"/>
              <a:t>Memperkuat</a:t>
            </a:r>
            <a:r>
              <a:rPr lang="en-US" sz="2400" dirty="0"/>
              <a:t> </a:t>
            </a:r>
            <a:r>
              <a:rPr lang="en-US" sz="2400" dirty="0" err="1"/>
              <a:t>posisi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koalisi</a:t>
            </a:r>
            <a:r>
              <a:rPr lang="en-US" sz="2400" dirty="0"/>
              <a:t> </a:t>
            </a:r>
            <a:r>
              <a:rPr lang="en-US" sz="2400" dirty="0" err="1"/>
              <a:t>utk</a:t>
            </a:r>
            <a:r>
              <a:rPr lang="en-US" sz="2400" dirty="0"/>
              <a:t> </a:t>
            </a:r>
            <a:r>
              <a:rPr lang="en-US" sz="2400" dirty="0" err="1"/>
              <a:t>menghadapi</a:t>
            </a:r>
            <a:r>
              <a:rPr lang="en-US" sz="2400" dirty="0"/>
              <a:t> </a:t>
            </a:r>
            <a:r>
              <a:rPr lang="en-US" sz="2400" dirty="0" err="1"/>
              <a:t>oposisi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Modal </a:t>
            </a:r>
            <a:r>
              <a:rPr lang="en-US" sz="2400" dirty="0" err="1"/>
              <a:t>bersosialisasi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kredibilitas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peluang</a:t>
            </a:r>
            <a:r>
              <a:rPr lang="en-US" sz="2400" dirty="0"/>
              <a:t> </a:t>
            </a:r>
            <a:r>
              <a:rPr lang="en-US" sz="2400" dirty="0" err="1"/>
              <a:t>keberhasilan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 err="1"/>
              <a:t>Membentuk</a:t>
            </a:r>
            <a:r>
              <a:rPr lang="en-US" sz="2400" dirty="0"/>
              <a:t> Tim </a:t>
            </a:r>
            <a:r>
              <a:rPr lang="en-US" sz="2400" dirty="0" err="1"/>
              <a:t>Efektif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056534" y="155144"/>
            <a:ext cx="6776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FFFF00"/>
                </a:solidFill>
              </a:rPr>
              <a:t>Manfaat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analisis</a:t>
            </a:r>
            <a:r>
              <a:rPr lang="en-US" sz="3600" b="1" dirty="0">
                <a:solidFill>
                  <a:srgbClr val="FFFF00"/>
                </a:solidFill>
              </a:rPr>
              <a:t> S</a:t>
            </a:r>
            <a:r>
              <a:rPr lang="id-ID" sz="3600" b="1" i="1" dirty="0">
                <a:solidFill>
                  <a:srgbClr val="FFFF00"/>
                </a:solidFill>
              </a:rPr>
              <a:t>takeholders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1C32-00B8-42BD-9902-E4DB1B65CC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8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2419</Template>
  <TotalTime>4869</TotalTime>
  <Words>1688</Words>
  <Application>Microsoft Office PowerPoint</Application>
  <PresentationFormat>On-screen Show (4:3)</PresentationFormat>
  <Paragraphs>401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60" baseType="lpstr">
      <vt:lpstr>Arial Unicode MS</vt:lpstr>
      <vt:lpstr>Malgun Gothic</vt:lpstr>
      <vt:lpstr>Aharoni</vt:lpstr>
      <vt:lpstr>Arial</vt:lpstr>
      <vt:lpstr>Bookman Old Style</vt:lpstr>
      <vt:lpstr>Brush Script MT</vt:lpstr>
      <vt:lpstr>Calibri</vt:lpstr>
      <vt:lpstr>Calibri Light</vt:lpstr>
      <vt:lpstr>Franklin Gothic Book</vt:lpstr>
      <vt:lpstr>Garamond</vt:lpstr>
      <vt:lpstr>Symbol</vt:lpstr>
      <vt:lpstr>Times New Roman</vt:lpstr>
      <vt:lpstr>Wingdings</vt:lpstr>
      <vt:lpstr>Wingdings 2</vt:lpstr>
      <vt:lpstr>Diseño predeterminado</vt:lpstr>
      <vt:lpstr>1_Diseño predeterminado</vt:lpstr>
      <vt:lpstr>2_Office Theme</vt:lpstr>
      <vt:lpstr>MEMBANGUN TIM EFEKTIF</vt:lpstr>
      <vt:lpstr>IT’S About Me….</vt:lpstr>
      <vt:lpstr>Deskripsi Singkat</vt:lpstr>
      <vt:lpstr>Tahapan MTE</vt:lpstr>
      <vt:lpstr>Stakeholder</vt:lpstr>
      <vt:lpstr>Jenis/Kelompok Stakeholder</vt:lpstr>
      <vt:lpstr>Hubungan antar Stakeholder</vt:lpstr>
      <vt:lpstr>Identifikasi Stakeholder</vt:lpstr>
      <vt:lpstr>PowerPoint Presentation</vt:lpstr>
      <vt:lpstr>Analisis Stakeholder</vt:lpstr>
      <vt:lpstr>PowerPoint Presentation</vt:lpstr>
      <vt:lpstr>Menganalisis Stakeholders  (dengan Net-Map Toolbox)</vt:lpstr>
      <vt:lpstr>Menggunakan (Visualizer)</vt:lpstr>
      <vt:lpstr>NET-MAP</vt:lpstr>
      <vt:lpstr>LANGKAH DALAM MENGGUNAKAN NET-MAP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Pemetaan Stakeholder dalam bentuk kuadran</vt:lpstr>
      <vt:lpstr>Tabel Identifikasi Stakeholder</vt:lpstr>
      <vt:lpstr>Tabel Manfaat PP bagi Stakeholder</vt:lpstr>
      <vt:lpstr>Mempengaruhi Stakeholder</vt:lpstr>
      <vt:lpstr>Ciri Kelompok Stakeholders</vt:lpstr>
      <vt:lpstr>Bagaimana Mempengaruhi Stakeholders?</vt:lpstr>
      <vt:lpstr>Samakan Persepsi.....</vt:lpstr>
      <vt:lpstr>Strategi Mempengaruhi SH (umum)</vt:lpstr>
      <vt:lpstr>PowerPoint Presentation</vt:lpstr>
      <vt:lpstr>PowerPoint Presentation</vt:lpstr>
      <vt:lpstr>PowerPoint Presentation</vt:lpstr>
      <vt:lpstr>PowerPoint Presentation</vt:lpstr>
      <vt:lpstr>Strategi Berkomunikasi</vt:lpstr>
      <vt:lpstr>Spektrum Komunikasi</vt:lpstr>
      <vt:lpstr>Strategi Komunikasi</vt:lpstr>
      <vt:lpstr>PowerPoint Presentation</vt:lpstr>
      <vt:lpstr>Perlu Tim Karena…</vt:lpstr>
      <vt:lpstr>Ciri-ciri Tim Efektif</vt:lpstr>
      <vt:lpstr>Permasalahan dalam membentuk Tim Efektif</vt:lpstr>
      <vt:lpstr>Contoh Tim Efektif</vt:lpstr>
      <vt:lpstr>Tabel Tim Kerja PP</vt:lpstr>
      <vt:lpstr>Gambar Struktur Tim Kerja PP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</dc:creator>
  <cp:lastModifiedBy>jimm</cp:lastModifiedBy>
  <cp:revision>148</cp:revision>
  <cp:lastPrinted>2019-02-13T07:36:57Z</cp:lastPrinted>
  <dcterms:created xsi:type="dcterms:W3CDTF">2014-05-21T07:55:55Z</dcterms:created>
  <dcterms:modified xsi:type="dcterms:W3CDTF">2019-04-15T00:47:06Z</dcterms:modified>
</cp:coreProperties>
</file>