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8" r:id="rId1"/>
    <p:sldMasterId id="2147483834" r:id="rId2"/>
    <p:sldMasterId id="2147483862" r:id="rId3"/>
    <p:sldMasterId id="2147483888" r:id="rId4"/>
    <p:sldMasterId id="2147483900" r:id="rId5"/>
  </p:sldMasterIdLst>
  <p:sldIdLst>
    <p:sldId id="256" r:id="rId6"/>
    <p:sldId id="299" r:id="rId7"/>
    <p:sldId id="259" r:id="rId8"/>
    <p:sldId id="261" r:id="rId9"/>
    <p:sldId id="274" r:id="rId10"/>
    <p:sldId id="275" r:id="rId11"/>
    <p:sldId id="280" r:id="rId12"/>
    <p:sldId id="281" r:id="rId13"/>
    <p:sldId id="283" r:id="rId14"/>
    <p:sldId id="284" r:id="rId15"/>
    <p:sldId id="285" r:id="rId16"/>
    <p:sldId id="293" r:id="rId17"/>
    <p:sldId id="262" r:id="rId18"/>
    <p:sldId id="263" r:id="rId19"/>
    <p:sldId id="264" r:id="rId20"/>
    <p:sldId id="267" r:id="rId21"/>
    <p:sldId id="297" r:id="rId22"/>
    <p:sldId id="268" r:id="rId2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1" d="100"/>
          <a:sy n="71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1DC45-EEB1-4303-B4E4-5734BA2228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F124875-4A2C-4310-9330-95D75A59A581}">
      <dgm:prSet custT="1"/>
      <dgm:spPr/>
      <dgm:t>
        <a:bodyPr/>
        <a:lstStyle/>
        <a:p>
          <a:pPr rtl="0"/>
          <a:r>
            <a:rPr lang="id-ID" sz="2500" smtClean="0"/>
            <a:t>Hasil perpotongan garis lintang dan garis bujur</a:t>
          </a:r>
          <a:endParaRPr lang="id-ID" sz="2500"/>
        </a:p>
      </dgm:t>
    </dgm:pt>
    <dgm:pt modelId="{3386736E-AF09-47B9-BEA7-A90B1AA53ED7}" type="parTrans" cxnId="{D9799C94-54C0-420E-B082-68F0AF1BE8F3}">
      <dgm:prSet/>
      <dgm:spPr/>
      <dgm:t>
        <a:bodyPr/>
        <a:lstStyle/>
        <a:p>
          <a:endParaRPr lang="id-ID" sz="2500"/>
        </a:p>
      </dgm:t>
    </dgm:pt>
    <dgm:pt modelId="{73FC1D71-BECD-4D0D-B9D8-05039CE5B3D7}" type="sibTrans" cxnId="{D9799C94-54C0-420E-B082-68F0AF1BE8F3}">
      <dgm:prSet/>
      <dgm:spPr/>
      <dgm:t>
        <a:bodyPr/>
        <a:lstStyle/>
        <a:p>
          <a:endParaRPr lang="id-ID" sz="2500"/>
        </a:p>
      </dgm:t>
    </dgm:pt>
    <dgm:pt modelId="{19B7DB3F-7B7C-4305-9C66-E899C5422ECE}">
      <dgm:prSet custT="1"/>
      <dgm:spPr/>
      <dgm:t>
        <a:bodyPr/>
        <a:lstStyle/>
        <a:p>
          <a:pPr rtl="0"/>
          <a:r>
            <a:rPr lang="id-ID" sz="2500" smtClean="0"/>
            <a:t>Titik pertemuan absis dan ordinat</a:t>
          </a:r>
          <a:endParaRPr lang="id-ID" sz="2500"/>
        </a:p>
      </dgm:t>
    </dgm:pt>
    <dgm:pt modelId="{D5086BA6-7132-4ED1-A638-88A1C354D7E9}" type="parTrans" cxnId="{B59F4EC2-DE88-4701-BC10-3A2319127C28}">
      <dgm:prSet/>
      <dgm:spPr/>
      <dgm:t>
        <a:bodyPr/>
        <a:lstStyle/>
        <a:p>
          <a:endParaRPr lang="id-ID" sz="2500"/>
        </a:p>
      </dgm:t>
    </dgm:pt>
    <dgm:pt modelId="{C73B9384-8ED4-41E8-B83C-00B4B4F3D306}" type="sibTrans" cxnId="{B59F4EC2-DE88-4701-BC10-3A2319127C28}">
      <dgm:prSet/>
      <dgm:spPr/>
      <dgm:t>
        <a:bodyPr/>
        <a:lstStyle/>
        <a:p>
          <a:endParaRPr lang="id-ID" sz="2500"/>
        </a:p>
      </dgm:t>
    </dgm:pt>
    <dgm:pt modelId="{1EFCC2CC-7CB8-4E88-A69B-187A77B54D33}">
      <dgm:prSet custT="1"/>
      <dgm:spPr/>
      <dgm:t>
        <a:bodyPr/>
        <a:lstStyle/>
        <a:p>
          <a:pPr rtl="0"/>
          <a:r>
            <a:rPr lang="id-ID" sz="2500" smtClean="0"/>
            <a:t>Kedudukan suatu titik pada peta</a:t>
          </a:r>
          <a:endParaRPr lang="id-ID" sz="2500"/>
        </a:p>
      </dgm:t>
    </dgm:pt>
    <dgm:pt modelId="{5F9032A6-F11F-4293-8E12-A9386E0A6DA2}" type="parTrans" cxnId="{A6D57C9E-6DDF-4CAE-8284-7AF404A2FC45}">
      <dgm:prSet/>
      <dgm:spPr/>
      <dgm:t>
        <a:bodyPr/>
        <a:lstStyle/>
        <a:p>
          <a:endParaRPr lang="id-ID" sz="2500"/>
        </a:p>
      </dgm:t>
    </dgm:pt>
    <dgm:pt modelId="{2D7332CE-458C-49CC-ADAA-9195E73F319D}" type="sibTrans" cxnId="{A6D57C9E-6DDF-4CAE-8284-7AF404A2FC45}">
      <dgm:prSet/>
      <dgm:spPr/>
      <dgm:t>
        <a:bodyPr/>
        <a:lstStyle/>
        <a:p>
          <a:endParaRPr lang="id-ID" sz="2500"/>
        </a:p>
      </dgm:t>
    </dgm:pt>
    <dgm:pt modelId="{16909EE0-0C8B-4DC5-B734-57D0AE637B25}" type="pres">
      <dgm:prSet presAssocID="{98F1DC45-EEB1-4303-B4E4-5734BA2228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F33AF6A-2375-49E8-80BE-F0932CB9C38B}" type="pres">
      <dgm:prSet presAssocID="{6F124875-4A2C-4310-9330-95D75A59A58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E86434-16F7-43A3-808A-A6E3917D3A20}" type="pres">
      <dgm:prSet presAssocID="{73FC1D71-BECD-4D0D-B9D8-05039CE5B3D7}" presName="spacer" presStyleCnt="0"/>
      <dgm:spPr/>
    </dgm:pt>
    <dgm:pt modelId="{8AF610A5-886A-4BBF-9F98-EBB3A9073574}" type="pres">
      <dgm:prSet presAssocID="{19B7DB3F-7B7C-4305-9C66-E899C5422EC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A83EBC-B84F-48CE-8216-35B2E65276EB}" type="pres">
      <dgm:prSet presAssocID="{C73B9384-8ED4-41E8-B83C-00B4B4F3D306}" presName="spacer" presStyleCnt="0"/>
      <dgm:spPr/>
    </dgm:pt>
    <dgm:pt modelId="{ECDE058E-D1BC-493B-A51A-34E394AF182E}" type="pres">
      <dgm:prSet presAssocID="{1EFCC2CC-7CB8-4E88-A69B-187A77B54D33}" presName="parentText" presStyleLbl="node1" presStyleIdx="2" presStyleCnt="3" custLinFactNeighborX="0" custLinFactNeighborY="-4266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6D57C9E-6DDF-4CAE-8284-7AF404A2FC45}" srcId="{98F1DC45-EEB1-4303-B4E4-5734BA2228A0}" destId="{1EFCC2CC-7CB8-4E88-A69B-187A77B54D33}" srcOrd="2" destOrd="0" parTransId="{5F9032A6-F11F-4293-8E12-A9386E0A6DA2}" sibTransId="{2D7332CE-458C-49CC-ADAA-9195E73F319D}"/>
    <dgm:cxn modelId="{1A220810-0A02-4D73-8DB3-19C4B8FEE5DF}" type="presOf" srcId="{19B7DB3F-7B7C-4305-9C66-E899C5422ECE}" destId="{8AF610A5-886A-4BBF-9F98-EBB3A9073574}" srcOrd="0" destOrd="0" presId="urn:microsoft.com/office/officeart/2005/8/layout/vList2"/>
    <dgm:cxn modelId="{93398C86-37E3-41F3-9FBA-8B9EDF5C4B1B}" type="presOf" srcId="{1EFCC2CC-7CB8-4E88-A69B-187A77B54D33}" destId="{ECDE058E-D1BC-493B-A51A-34E394AF182E}" srcOrd="0" destOrd="0" presId="urn:microsoft.com/office/officeart/2005/8/layout/vList2"/>
    <dgm:cxn modelId="{B59F4EC2-DE88-4701-BC10-3A2319127C28}" srcId="{98F1DC45-EEB1-4303-B4E4-5734BA2228A0}" destId="{19B7DB3F-7B7C-4305-9C66-E899C5422ECE}" srcOrd="1" destOrd="0" parTransId="{D5086BA6-7132-4ED1-A638-88A1C354D7E9}" sibTransId="{C73B9384-8ED4-41E8-B83C-00B4B4F3D306}"/>
    <dgm:cxn modelId="{AB5FE56A-BDC6-46F1-BF9B-5D18F47B3103}" type="presOf" srcId="{98F1DC45-EEB1-4303-B4E4-5734BA2228A0}" destId="{16909EE0-0C8B-4DC5-B734-57D0AE637B25}" srcOrd="0" destOrd="0" presId="urn:microsoft.com/office/officeart/2005/8/layout/vList2"/>
    <dgm:cxn modelId="{FC36000F-DEDD-43C7-962C-5592EDC89A66}" type="presOf" srcId="{6F124875-4A2C-4310-9330-95D75A59A581}" destId="{4F33AF6A-2375-49E8-80BE-F0932CB9C38B}" srcOrd="0" destOrd="0" presId="urn:microsoft.com/office/officeart/2005/8/layout/vList2"/>
    <dgm:cxn modelId="{D9799C94-54C0-420E-B082-68F0AF1BE8F3}" srcId="{98F1DC45-EEB1-4303-B4E4-5734BA2228A0}" destId="{6F124875-4A2C-4310-9330-95D75A59A581}" srcOrd="0" destOrd="0" parTransId="{3386736E-AF09-47B9-BEA7-A90B1AA53ED7}" sibTransId="{73FC1D71-BECD-4D0D-B9D8-05039CE5B3D7}"/>
    <dgm:cxn modelId="{3CC98B25-3DF4-4A9B-BCAF-A4CE6F964CFA}" type="presParOf" srcId="{16909EE0-0C8B-4DC5-B734-57D0AE637B25}" destId="{4F33AF6A-2375-49E8-80BE-F0932CB9C38B}" srcOrd="0" destOrd="0" presId="urn:microsoft.com/office/officeart/2005/8/layout/vList2"/>
    <dgm:cxn modelId="{83F8251D-60A5-4096-94F1-00797F80C0C4}" type="presParOf" srcId="{16909EE0-0C8B-4DC5-B734-57D0AE637B25}" destId="{7CE86434-16F7-43A3-808A-A6E3917D3A20}" srcOrd="1" destOrd="0" presId="urn:microsoft.com/office/officeart/2005/8/layout/vList2"/>
    <dgm:cxn modelId="{4E14BE8A-C846-4C17-807D-6F5A7AEE1375}" type="presParOf" srcId="{16909EE0-0C8B-4DC5-B734-57D0AE637B25}" destId="{8AF610A5-886A-4BBF-9F98-EBB3A9073574}" srcOrd="2" destOrd="0" presId="urn:microsoft.com/office/officeart/2005/8/layout/vList2"/>
    <dgm:cxn modelId="{F6100F24-CD9A-4786-A489-89D803C4B6B0}" type="presParOf" srcId="{16909EE0-0C8B-4DC5-B734-57D0AE637B25}" destId="{6DA83EBC-B84F-48CE-8216-35B2E65276EB}" srcOrd="3" destOrd="0" presId="urn:microsoft.com/office/officeart/2005/8/layout/vList2"/>
    <dgm:cxn modelId="{6805A27F-E72C-490D-9422-E73983716028}" type="presParOf" srcId="{16909EE0-0C8B-4DC5-B734-57D0AE637B25}" destId="{ECDE058E-D1BC-493B-A51A-34E394AF18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F1DC45-EEB1-4303-B4E4-5734BA2228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F124875-4A2C-4310-9330-95D75A59A581}">
      <dgm:prSet custT="1"/>
      <dgm:spPr/>
      <dgm:t>
        <a:bodyPr/>
        <a:lstStyle/>
        <a:p>
          <a:pPr rtl="0"/>
          <a:r>
            <a:rPr lang="id-ID" sz="2500" smtClean="0"/>
            <a:t>Fungsi manajemen</a:t>
          </a:r>
          <a:endParaRPr lang="id-ID" sz="2500"/>
        </a:p>
      </dgm:t>
    </dgm:pt>
    <dgm:pt modelId="{3386736E-AF09-47B9-BEA7-A90B1AA53ED7}" type="parTrans" cxnId="{D9799C94-54C0-420E-B082-68F0AF1BE8F3}">
      <dgm:prSet/>
      <dgm:spPr/>
      <dgm:t>
        <a:bodyPr/>
        <a:lstStyle/>
        <a:p>
          <a:endParaRPr lang="id-ID" sz="2500"/>
        </a:p>
      </dgm:t>
    </dgm:pt>
    <dgm:pt modelId="{73FC1D71-BECD-4D0D-B9D8-05039CE5B3D7}" type="sibTrans" cxnId="{D9799C94-54C0-420E-B082-68F0AF1BE8F3}">
      <dgm:prSet/>
      <dgm:spPr/>
      <dgm:t>
        <a:bodyPr/>
        <a:lstStyle/>
        <a:p>
          <a:endParaRPr lang="id-ID" sz="2500"/>
        </a:p>
      </dgm:t>
    </dgm:pt>
    <dgm:pt modelId="{19B7DB3F-7B7C-4305-9C66-E899C5422ECE}">
      <dgm:prSet custT="1"/>
      <dgm:spPr/>
      <dgm:t>
        <a:bodyPr/>
        <a:lstStyle/>
        <a:p>
          <a:pPr rtl="0"/>
          <a:r>
            <a:rPr lang="id-ID" sz="2500" smtClean="0"/>
            <a:t>Mengikat, mempersatukan, menyelaraskan semua aktivitas dan usaha</a:t>
          </a:r>
          <a:endParaRPr lang="id-ID" sz="2500"/>
        </a:p>
      </dgm:t>
    </dgm:pt>
    <dgm:pt modelId="{D5086BA6-7132-4ED1-A638-88A1C354D7E9}" type="parTrans" cxnId="{B59F4EC2-DE88-4701-BC10-3A2319127C28}">
      <dgm:prSet/>
      <dgm:spPr/>
      <dgm:t>
        <a:bodyPr/>
        <a:lstStyle/>
        <a:p>
          <a:endParaRPr lang="id-ID" sz="2500"/>
        </a:p>
      </dgm:t>
    </dgm:pt>
    <dgm:pt modelId="{C73B9384-8ED4-41E8-B83C-00B4B4F3D306}" type="sibTrans" cxnId="{B59F4EC2-DE88-4701-BC10-3A2319127C28}">
      <dgm:prSet/>
      <dgm:spPr/>
      <dgm:t>
        <a:bodyPr/>
        <a:lstStyle/>
        <a:p>
          <a:endParaRPr lang="id-ID" sz="2500"/>
        </a:p>
      </dgm:t>
    </dgm:pt>
    <dgm:pt modelId="{1EFCC2CC-7CB8-4E88-A69B-187A77B54D33}">
      <dgm:prSet custT="1"/>
      <dgm:spPr/>
      <dgm:t>
        <a:bodyPr/>
        <a:lstStyle/>
        <a:p>
          <a:pPr rtl="0"/>
          <a:r>
            <a:rPr lang="id-ID" sz="2500" smtClean="0"/>
            <a:t>Fungsi koordinasi membuat fungsi-fungsi lain tidak dapat berjalan tanpa adanya koordinasi</a:t>
          </a:r>
          <a:endParaRPr lang="id-ID" sz="2500"/>
        </a:p>
      </dgm:t>
    </dgm:pt>
    <dgm:pt modelId="{5F9032A6-F11F-4293-8E12-A9386E0A6DA2}" type="parTrans" cxnId="{A6D57C9E-6DDF-4CAE-8284-7AF404A2FC45}">
      <dgm:prSet/>
      <dgm:spPr/>
      <dgm:t>
        <a:bodyPr/>
        <a:lstStyle/>
        <a:p>
          <a:endParaRPr lang="id-ID" sz="2500"/>
        </a:p>
      </dgm:t>
    </dgm:pt>
    <dgm:pt modelId="{2D7332CE-458C-49CC-ADAA-9195E73F319D}" type="sibTrans" cxnId="{A6D57C9E-6DDF-4CAE-8284-7AF404A2FC45}">
      <dgm:prSet/>
      <dgm:spPr/>
      <dgm:t>
        <a:bodyPr/>
        <a:lstStyle/>
        <a:p>
          <a:endParaRPr lang="id-ID" sz="2500"/>
        </a:p>
      </dgm:t>
    </dgm:pt>
    <dgm:pt modelId="{6A57A3EE-72B6-448E-88D9-CDD72FA64505}">
      <dgm:prSet custT="1"/>
      <dgm:spPr/>
      <dgm:t>
        <a:bodyPr/>
        <a:lstStyle/>
        <a:p>
          <a:pPr rtl="0"/>
          <a:r>
            <a:rPr lang="id-ID" sz="2500" smtClean="0"/>
            <a:t>Inti dari fungsi koordinasi adalah </a:t>
          </a:r>
          <a:r>
            <a:rPr lang="id-ID" sz="2500" b="1" smtClean="0">
              <a:solidFill>
                <a:srgbClr val="FFFF00"/>
              </a:solidFill>
            </a:rPr>
            <a:t>KOMUNIKASI</a:t>
          </a:r>
          <a:endParaRPr lang="id-ID" sz="2500" b="1">
            <a:solidFill>
              <a:srgbClr val="FFFF00"/>
            </a:solidFill>
          </a:endParaRPr>
        </a:p>
      </dgm:t>
    </dgm:pt>
    <dgm:pt modelId="{872D40E7-2910-4E4D-A621-55AF76D62A24}" type="parTrans" cxnId="{DA120099-87B9-44A8-B081-3EB08698AD83}">
      <dgm:prSet/>
      <dgm:spPr/>
      <dgm:t>
        <a:bodyPr/>
        <a:lstStyle/>
        <a:p>
          <a:endParaRPr lang="id-ID"/>
        </a:p>
      </dgm:t>
    </dgm:pt>
    <dgm:pt modelId="{E1CBF2B6-01D3-4464-902C-CF7DDD1E826A}" type="sibTrans" cxnId="{DA120099-87B9-44A8-B081-3EB08698AD83}">
      <dgm:prSet/>
      <dgm:spPr/>
      <dgm:t>
        <a:bodyPr/>
        <a:lstStyle/>
        <a:p>
          <a:endParaRPr lang="id-ID"/>
        </a:p>
      </dgm:t>
    </dgm:pt>
    <dgm:pt modelId="{16909EE0-0C8B-4DC5-B734-57D0AE637B25}" type="pres">
      <dgm:prSet presAssocID="{98F1DC45-EEB1-4303-B4E4-5734BA2228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F33AF6A-2375-49E8-80BE-F0932CB9C38B}" type="pres">
      <dgm:prSet presAssocID="{6F124875-4A2C-4310-9330-95D75A59A58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E86434-16F7-43A3-808A-A6E3917D3A20}" type="pres">
      <dgm:prSet presAssocID="{73FC1D71-BECD-4D0D-B9D8-05039CE5B3D7}" presName="spacer" presStyleCnt="0"/>
      <dgm:spPr/>
    </dgm:pt>
    <dgm:pt modelId="{8AF610A5-886A-4BBF-9F98-EBB3A9073574}" type="pres">
      <dgm:prSet presAssocID="{19B7DB3F-7B7C-4305-9C66-E899C5422EC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A83EBC-B84F-48CE-8216-35B2E65276EB}" type="pres">
      <dgm:prSet presAssocID="{C73B9384-8ED4-41E8-B83C-00B4B4F3D306}" presName="spacer" presStyleCnt="0"/>
      <dgm:spPr/>
    </dgm:pt>
    <dgm:pt modelId="{ECDE058E-D1BC-493B-A51A-34E394AF182E}" type="pres">
      <dgm:prSet presAssocID="{1EFCC2CC-7CB8-4E88-A69B-187A77B54D33}" presName="parentText" presStyleLbl="node1" presStyleIdx="2" presStyleCnt="4" custLinFactNeighborX="0" custLinFactNeighborY="-4266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BAD0D7-6566-4C03-B5B2-38753517B400}" type="pres">
      <dgm:prSet presAssocID="{2D7332CE-458C-49CC-ADAA-9195E73F319D}" presName="spacer" presStyleCnt="0"/>
      <dgm:spPr/>
    </dgm:pt>
    <dgm:pt modelId="{475CA19D-8AEB-4F12-A5E2-FABCBC2D497D}" type="pres">
      <dgm:prSet presAssocID="{6A57A3EE-72B6-448E-88D9-CDD72FA645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B6CC983-3C76-4031-9422-119604A9BEC1}" type="presOf" srcId="{6F124875-4A2C-4310-9330-95D75A59A581}" destId="{4F33AF6A-2375-49E8-80BE-F0932CB9C38B}" srcOrd="0" destOrd="0" presId="urn:microsoft.com/office/officeart/2005/8/layout/vList2"/>
    <dgm:cxn modelId="{63932630-1E03-4152-B045-909319081B7A}" type="presOf" srcId="{6A57A3EE-72B6-448E-88D9-CDD72FA64505}" destId="{475CA19D-8AEB-4F12-A5E2-FABCBC2D497D}" srcOrd="0" destOrd="0" presId="urn:microsoft.com/office/officeart/2005/8/layout/vList2"/>
    <dgm:cxn modelId="{DA120099-87B9-44A8-B081-3EB08698AD83}" srcId="{98F1DC45-EEB1-4303-B4E4-5734BA2228A0}" destId="{6A57A3EE-72B6-448E-88D9-CDD72FA64505}" srcOrd="3" destOrd="0" parTransId="{872D40E7-2910-4E4D-A621-55AF76D62A24}" sibTransId="{E1CBF2B6-01D3-4464-902C-CF7DDD1E826A}"/>
    <dgm:cxn modelId="{B59F4EC2-DE88-4701-BC10-3A2319127C28}" srcId="{98F1DC45-EEB1-4303-B4E4-5734BA2228A0}" destId="{19B7DB3F-7B7C-4305-9C66-E899C5422ECE}" srcOrd="1" destOrd="0" parTransId="{D5086BA6-7132-4ED1-A638-88A1C354D7E9}" sibTransId="{C73B9384-8ED4-41E8-B83C-00B4B4F3D306}"/>
    <dgm:cxn modelId="{A6D57C9E-6DDF-4CAE-8284-7AF404A2FC45}" srcId="{98F1DC45-EEB1-4303-B4E4-5734BA2228A0}" destId="{1EFCC2CC-7CB8-4E88-A69B-187A77B54D33}" srcOrd="2" destOrd="0" parTransId="{5F9032A6-F11F-4293-8E12-A9386E0A6DA2}" sibTransId="{2D7332CE-458C-49CC-ADAA-9195E73F319D}"/>
    <dgm:cxn modelId="{D9799C94-54C0-420E-B082-68F0AF1BE8F3}" srcId="{98F1DC45-EEB1-4303-B4E4-5734BA2228A0}" destId="{6F124875-4A2C-4310-9330-95D75A59A581}" srcOrd="0" destOrd="0" parTransId="{3386736E-AF09-47B9-BEA7-A90B1AA53ED7}" sibTransId="{73FC1D71-BECD-4D0D-B9D8-05039CE5B3D7}"/>
    <dgm:cxn modelId="{DD53230F-5F81-4AE6-878E-2A8CB9EC5AE8}" type="presOf" srcId="{19B7DB3F-7B7C-4305-9C66-E899C5422ECE}" destId="{8AF610A5-886A-4BBF-9F98-EBB3A9073574}" srcOrd="0" destOrd="0" presId="urn:microsoft.com/office/officeart/2005/8/layout/vList2"/>
    <dgm:cxn modelId="{358A4DD3-75D7-47A0-8D22-D76470F002DD}" type="presOf" srcId="{1EFCC2CC-7CB8-4E88-A69B-187A77B54D33}" destId="{ECDE058E-D1BC-493B-A51A-34E394AF182E}" srcOrd="0" destOrd="0" presId="urn:microsoft.com/office/officeart/2005/8/layout/vList2"/>
    <dgm:cxn modelId="{6D9A447E-5CEF-4863-9753-403A60A0652E}" type="presOf" srcId="{98F1DC45-EEB1-4303-B4E4-5734BA2228A0}" destId="{16909EE0-0C8B-4DC5-B734-57D0AE637B25}" srcOrd="0" destOrd="0" presId="urn:microsoft.com/office/officeart/2005/8/layout/vList2"/>
    <dgm:cxn modelId="{5EFD9974-ACD5-49FC-9373-C0238AE64268}" type="presParOf" srcId="{16909EE0-0C8B-4DC5-B734-57D0AE637B25}" destId="{4F33AF6A-2375-49E8-80BE-F0932CB9C38B}" srcOrd="0" destOrd="0" presId="urn:microsoft.com/office/officeart/2005/8/layout/vList2"/>
    <dgm:cxn modelId="{63C60535-4C8A-489D-9CB5-B876A19BB675}" type="presParOf" srcId="{16909EE0-0C8B-4DC5-B734-57D0AE637B25}" destId="{7CE86434-16F7-43A3-808A-A6E3917D3A20}" srcOrd="1" destOrd="0" presId="urn:microsoft.com/office/officeart/2005/8/layout/vList2"/>
    <dgm:cxn modelId="{2B395E36-8D6D-4BB3-8DB5-6162F5905476}" type="presParOf" srcId="{16909EE0-0C8B-4DC5-B734-57D0AE637B25}" destId="{8AF610A5-886A-4BBF-9F98-EBB3A9073574}" srcOrd="2" destOrd="0" presId="urn:microsoft.com/office/officeart/2005/8/layout/vList2"/>
    <dgm:cxn modelId="{8F412FF5-3B7C-4ABB-B2C4-88C8D6564B16}" type="presParOf" srcId="{16909EE0-0C8B-4DC5-B734-57D0AE637B25}" destId="{6DA83EBC-B84F-48CE-8216-35B2E65276EB}" srcOrd="3" destOrd="0" presId="urn:microsoft.com/office/officeart/2005/8/layout/vList2"/>
    <dgm:cxn modelId="{62D1C906-A5DF-42C3-90A6-38FB3BA498D9}" type="presParOf" srcId="{16909EE0-0C8B-4DC5-B734-57D0AE637B25}" destId="{ECDE058E-D1BC-493B-A51A-34E394AF182E}" srcOrd="4" destOrd="0" presId="urn:microsoft.com/office/officeart/2005/8/layout/vList2"/>
    <dgm:cxn modelId="{1598DD83-0B57-4A9B-BE08-B638C5E74D2C}" type="presParOf" srcId="{16909EE0-0C8B-4DC5-B734-57D0AE637B25}" destId="{1BBAD0D7-6566-4C03-B5B2-38753517B400}" srcOrd="5" destOrd="0" presId="urn:microsoft.com/office/officeart/2005/8/layout/vList2"/>
    <dgm:cxn modelId="{F908F899-2771-441A-A06C-1DD98194E960}" type="presParOf" srcId="{16909EE0-0C8B-4DC5-B734-57D0AE637B25}" destId="{475CA19D-8AEB-4F12-A5E2-FABCBC2D49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E84A23-164B-4146-BD75-161A52310C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F2C054A-A39C-4A5E-9438-59452EFCE68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Jonathan (2004)</a:t>
          </a:r>
          <a:endParaRPr lang="id-ID"/>
        </a:p>
      </dgm:t>
    </dgm:pt>
    <dgm:pt modelId="{1A6F5973-0204-44DA-B4FE-10F83C553026}" type="parTrans" cxnId="{B56FEFD6-19CB-43A3-87C0-DCF1CA5F386D}">
      <dgm:prSet/>
      <dgm:spPr/>
      <dgm:t>
        <a:bodyPr/>
        <a:lstStyle/>
        <a:p>
          <a:endParaRPr lang="id-ID"/>
        </a:p>
      </dgm:t>
    </dgm:pt>
    <dgm:pt modelId="{55B47B72-0F98-4709-BC04-F8964A5DB62B}" type="sibTrans" cxnId="{B56FEFD6-19CB-43A3-87C0-DCF1CA5F386D}">
      <dgm:prSet/>
      <dgm:spPr/>
      <dgm:t>
        <a:bodyPr/>
        <a:lstStyle/>
        <a:p>
          <a:endParaRPr lang="id-ID"/>
        </a:p>
      </dgm:t>
    </dgm:pt>
    <dgm:pt modelId="{6920169C-FA66-436A-AA9C-24197F19E19C}">
      <dgm:prSet/>
      <dgm:spPr/>
      <dgm:t>
        <a:bodyPr/>
        <a:lstStyle/>
        <a:p>
          <a:pPr rtl="0"/>
          <a:r>
            <a:rPr lang="id-ID" smtClean="0"/>
            <a:t>Proses interaksi antar beberapa individu yang berkesinambungan</a:t>
          </a:r>
          <a:endParaRPr lang="id-ID"/>
        </a:p>
      </dgm:t>
    </dgm:pt>
    <dgm:pt modelId="{BE84E987-D7ED-4F25-A06D-8F324C7AA92B}" type="parTrans" cxnId="{FF4F75F9-7A6E-4B60-9BA5-5B8729F8D3B2}">
      <dgm:prSet/>
      <dgm:spPr/>
      <dgm:t>
        <a:bodyPr/>
        <a:lstStyle/>
        <a:p>
          <a:endParaRPr lang="id-ID"/>
        </a:p>
      </dgm:t>
    </dgm:pt>
    <dgm:pt modelId="{DBA75907-8878-467A-881C-3DA32D9CF6D0}" type="sibTrans" cxnId="{FF4F75F9-7A6E-4B60-9BA5-5B8729F8D3B2}">
      <dgm:prSet/>
      <dgm:spPr/>
      <dgm:t>
        <a:bodyPr/>
        <a:lstStyle/>
        <a:p>
          <a:endParaRPr lang="id-ID"/>
        </a:p>
      </dgm:t>
    </dgm:pt>
    <dgm:pt modelId="{F012493F-6364-4B7C-8B43-A4EC8DAE89B7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Kamus Heritage Amerika (2000)</a:t>
          </a:r>
          <a:endParaRPr lang="id-ID"/>
        </a:p>
      </dgm:t>
    </dgm:pt>
    <dgm:pt modelId="{433E711E-D6F1-4F5B-BC2B-C322E62C942E}" type="parTrans" cxnId="{444A192E-F319-434C-B295-03F54DC5127F}">
      <dgm:prSet/>
      <dgm:spPr/>
      <dgm:t>
        <a:bodyPr/>
        <a:lstStyle/>
        <a:p>
          <a:endParaRPr lang="id-ID"/>
        </a:p>
      </dgm:t>
    </dgm:pt>
    <dgm:pt modelId="{0340A4CD-DE93-41CA-BC4B-68CBD7E073D8}" type="sibTrans" cxnId="{444A192E-F319-434C-B295-03F54DC5127F}">
      <dgm:prSet/>
      <dgm:spPr/>
      <dgm:t>
        <a:bodyPr/>
        <a:lstStyle/>
        <a:p>
          <a:endParaRPr lang="id-ID"/>
        </a:p>
      </dgm:t>
    </dgm:pt>
    <dgm:pt modelId="{042784D7-D5AB-4AEA-AFE5-D547C97D51EC}">
      <dgm:prSet/>
      <dgm:spPr/>
      <dgm:t>
        <a:bodyPr/>
        <a:lstStyle/>
        <a:p>
          <a:pPr rtl="0"/>
          <a:r>
            <a:rPr lang="id-ID" smtClean="0"/>
            <a:t>Bekerja bersama untuk menggabungkan pemikiran</a:t>
          </a:r>
          <a:endParaRPr lang="id-ID"/>
        </a:p>
      </dgm:t>
    </dgm:pt>
    <dgm:pt modelId="{4270B314-22CA-40B7-9A62-F8C62661F202}" type="parTrans" cxnId="{40F25897-D584-49FE-8A79-EE5545D87274}">
      <dgm:prSet/>
      <dgm:spPr/>
      <dgm:t>
        <a:bodyPr/>
        <a:lstStyle/>
        <a:p>
          <a:endParaRPr lang="id-ID"/>
        </a:p>
      </dgm:t>
    </dgm:pt>
    <dgm:pt modelId="{D24D60A3-1586-4D92-B08E-86CD795FD517}" type="sibTrans" cxnId="{40F25897-D584-49FE-8A79-EE5545D87274}">
      <dgm:prSet/>
      <dgm:spPr/>
      <dgm:t>
        <a:bodyPr/>
        <a:lstStyle/>
        <a:p>
          <a:endParaRPr lang="id-ID"/>
        </a:p>
      </dgm:t>
    </dgm:pt>
    <dgm:pt modelId="{27A3CA74-38F6-4071-992F-C599263B12A5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Gray (1989)</a:t>
          </a:r>
          <a:endParaRPr lang="id-ID"/>
        </a:p>
      </dgm:t>
    </dgm:pt>
    <dgm:pt modelId="{4E7ADB34-FBDC-426B-8FD1-A095E524E0FF}" type="parTrans" cxnId="{78BF47E9-FD00-410C-9F5F-D28D79223C43}">
      <dgm:prSet/>
      <dgm:spPr/>
      <dgm:t>
        <a:bodyPr/>
        <a:lstStyle/>
        <a:p>
          <a:endParaRPr lang="id-ID"/>
        </a:p>
      </dgm:t>
    </dgm:pt>
    <dgm:pt modelId="{6391D3ED-F2BE-4DBD-8EF4-76D15B2F6716}" type="sibTrans" cxnId="{78BF47E9-FD00-410C-9F5F-D28D79223C43}">
      <dgm:prSet/>
      <dgm:spPr/>
      <dgm:t>
        <a:bodyPr/>
        <a:lstStyle/>
        <a:p>
          <a:endParaRPr lang="id-ID"/>
        </a:p>
      </dgm:t>
    </dgm:pt>
    <dgm:pt modelId="{3D0907B6-23F4-41CA-91DD-3FB37A6559A4}">
      <dgm:prSet/>
      <dgm:spPr/>
      <dgm:t>
        <a:bodyPr/>
        <a:lstStyle/>
        <a:p>
          <a:pPr rtl="0"/>
          <a:r>
            <a:rPr lang="id-ID" smtClean="0"/>
            <a:t>Proses berpikir terhadap beberapa aspek perbedaan dan menemukan solusi</a:t>
          </a:r>
          <a:endParaRPr lang="id-ID"/>
        </a:p>
      </dgm:t>
    </dgm:pt>
    <dgm:pt modelId="{C1A867FE-909B-4BC6-860D-20F2C26ACF75}" type="parTrans" cxnId="{FC54461F-24A7-4A4B-ABBD-8D4CA6D62CC6}">
      <dgm:prSet/>
      <dgm:spPr/>
      <dgm:t>
        <a:bodyPr/>
        <a:lstStyle/>
        <a:p>
          <a:endParaRPr lang="id-ID"/>
        </a:p>
      </dgm:t>
    </dgm:pt>
    <dgm:pt modelId="{06FEB9E8-AF02-4F2A-BA66-BBEA592834DB}" type="sibTrans" cxnId="{FC54461F-24A7-4A4B-ABBD-8D4CA6D62CC6}">
      <dgm:prSet/>
      <dgm:spPr/>
      <dgm:t>
        <a:bodyPr/>
        <a:lstStyle/>
        <a:p>
          <a:endParaRPr lang="id-ID"/>
        </a:p>
      </dgm:t>
    </dgm:pt>
    <dgm:pt modelId="{94254E61-CF8A-411C-9471-E2F5DCBCD1D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Lindeke &amp; Sieckert (2005)</a:t>
          </a:r>
          <a:endParaRPr lang="id-ID"/>
        </a:p>
      </dgm:t>
    </dgm:pt>
    <dgm:pt modelId="{99F349A4-76B2-4287-8BE3-4FCBC2E5BA4A}" type="parTrans" cxnId="{591E8CE6-D061-4645-9233-49B76D73FF72}">
      <dgm:prSet/>
      <dgm:spPr/>
      <dgm:t>
        <a:bodyPr/>
        <a:lstStyle/>
        <a:p>
          <a:endParaRPr lang="id-ID"/>
        </a:p>
      </dgm:t>
    </dgm:pt>
    <dgm:pt modelId="{723CE8F9-815F-4B6A-9DF6-6E179674EC61}" type="sibTrans" cxnId="{591E8CE6-D061-4645-9233-49B76D73FF72}">
      <dgm:prSet/>
      <dgm:spPr/>
      <dgm:t>
        <a:bodyPr/>
        <a:lstStyle/>
        <a:p>
          <a:endParaRPr lang="id-ID"/>
        </a:p>
      </dgm:t>
    </dgm:pt>
    <dgm:pt modelId="{EDA76C84-E70B-440D-8466-BB216C967DEF}">
      <dgm:prSet/>
      <dgm:spPr/>
      <dgm:t>
        <a:bodyPr/>
        <a:lstStyle/>
        <a:p>
          <a:pPr rtl="0"/>
          <a:r>
            <a:rPr lang="id-ID" smtClean="0"/>
            <a:t>Proses kompleks yang membutuhkan sharing pengetahuan</a:t>
          </a:r>
          <a:endParaRPr lang="id-ID"/>
        </a:p>
      </dgm:t>
    </dgm:pt>
    <dgm:pt modelId="{80F45A2C-F5BC-4781-99F9-27466F0AD8CF}" type="parTrans" cxnId="{A0A01D08-DDCA-4340-AAC3-F5E2810BC3E6}">
      <dgm:prSet/>
      <dgm:spPr/>
      <dgm:t>
        <a:bodyPr/>
        <a:lstStyle/>
        <a:p>
          <a:endParaRPr lang="id-ID"/>
        </a:p>
      </dgm:t>
    </dgm:pt>
    <dgm:pt modelId="{AF2E3EB8-E449-4102-A6F2-7E844D1A2E44}" type="sibTrans" cxnId="{A0A01D08-DDCA-4340-AAC3-F5E2810BC3E6}">
      <dgm:prSet/>
      <dgm:spPr/>
      <dgm:t>
        <a:bodyPr/>
        <a:lstStyle/>
        <a:p>
          <a:endParaRPr lang="id-ID"/>
        </a:p>
      </dgm:t>
    </dgm:pt>
    <dgm:pt modelId="{B01690FD-A7AE-46B5-9667-D59192E5E982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Shortridge, et al. (1986)</a:t>
          </a:r>
          <a:endParaRPr lang="id-ID"/>
        </a:p>
      </dgm:t>
    </dgm:pt>
    <dgm:pt modelId="{24476DA7-58BA-4663-8543-F3A331F541D3}" type="parTrans" cxnId="{A8327D88-D980-4736-9322-BAC5A9359A31}">
      <dgm:prSet/>
      <dgm:spPr/>
      <dgm:t>
        <a:bodyPr/>
        <a:lstStyle/>
        <a:p>
          <a:endParaRPr lang="id-ID"/>
        </a:p>
      </dgm:t>
    </dgm:pt>
    <dgm:pt modelId="{5F4BEACC-5C01-4AD2-B90B-D0E538A14FA8}" type="sibTrans" cxnId="{A8327D88-D980-4736-9322-BAC5A9359A31}">
      <dgm:prSet/>
      <dgm:spPr/>
      <dgm:t>
        <a:bodyPr/>
        <a:lstStyle/>
        <a:p>
          <a:endParaRPr lang="id-ID"/>
        </a:p>
      </dgm:t>
    </dgm:pt>
    <dgm:pt modelId="{8A669F98-989B-4B34-BE3F-A67AEF577F3E}">
      <dgm:prSet/>
      <dgm:spPr/>
      <dgm:t>
        <a:bodyPr/>
        <a:lstStyle/>
        <a:p>
          <a:pPr rtl="0"/>
          <a:r>
            <a:rPr lang="id-ID" smtClean="0"/>
            <a:t>Hubungan timbal balik dengan penekanan tanggung  bersama</a:t>
          </a:r>
          <a:endParaRPr lang="id-ID"/>
        </a:p>
      </dgm:t>
    </dgm:pt>
    <dgm:pt modelId="{71A7491C-995C-4C3D-A5E4-8171BFF9D796}" type="parTrans" cxnId="{FFCC25C3-F08B-447D-AF7E-36F69F5838DA}">
      <dgm:prSet/>
      <dgm:spPr/>
      <dgm:t>
        <a:bodyPr/>
        <a:lstStyle/>
        <a:p>
          <a:endParaRPr lang="id-ID"/>
        </a:p>
      </dgm:t>
    </dgm:pt>
    <dgm:pt modelId="{7282F2FE-5326-40FE-BE42-E9F4CB8E2454}" type="sibTrans" cxnId="{FFCC25C3-F08B-447D-AF7E-36F69F5838DA}">
      <dgm:prSet/>
      <dgm:spPr/>
      <dgm:t>
        <a:bodyPr/>
        <a:lstStyle/>
        <a:p>
          <a:endParaRPr lang="id-ID"/>
        </a:p>
      </dgm:t>
    </dgm:pt>
    <dgm:pt modelId="{7DEB0587-2BCF-4C8C-93F8-91F6E60E5748}" type="pres">
      <dgm:prSet presAssocID="{8BE84A23-164B-4146-BD75-161A52310C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19BF85B-9793-4EDF-A912-B38E7B03386F}" type="pres">
      <dgm:prSet presAssocID="{6F2C054A-A39C-4A5E-9438-59452EFCE68A}" presName="linNode" presStyleCnt="0"/>
      <dgm:spPr/>
    </dgm:pt>
    <dgm:pt modelId="{701D1E64-0A95-42AD-81CC-C96A9598CE2B}" type="pres">
      <dgm:prSet presAssocID="{6F2C054A-A39C-4A5E-9438-59452EFCE68A}" presName="parentText" presStyleLbl="node1" presStyleIdx="0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F4367BF-8BA0-4CC3-8B8D-0BFF46336EDF}" type="pres">
      <dgm:prSet presAssocID="{6F2C054A-A39C-4A5E-9438-59452EFCE68A}" presName="descendantText" presStyleLbl="alignAccFollowNode1" presStyleIdx="0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45E652C-1E0D-43D2-9213-1976F9FCD1DF}" type="pres">
      <dgm:prSet presAssocID="{55B47B72-0F98-4709-BC04-F8964A5DB62B}" presName="sp" presStyleCnt="0"/>
      <dgm:spPr/>
    </dgm:pt>
    <dgm:pt modelId="{AF096B0C-3B58-4DC8-86C2-178CF54F5259}" type="pres">
      <dgm:prSet presAssocID="{F012493F-6364-4B7C-8B43-A4EC8DAE89B7}" presName="linNode" presStyleCnt="0"/>
      <dgm:spPr/>
    </dgm:pt>
    <dgm:pt modelId="{CD0FA1DE-BAF3-48DB-8A9B-CB7C5AD52651}" type="pres">
      <dgm:prSet presAssocID="{F012493F-6364-4B7C-8B43-A4EC8DAE89B7}" presName="parentText" presStyleLbl="node1" presStyleIdx="1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F6FC67-3B52-42D8-A820-77954FF2C080}" type="pres">
      <dgm:prSet presAssocID="{F012493F-6364-4B7C-8B43-A4EC8DAE89B7}" presName="descendantText" presStyleLbl="alignAccFollowNode1" presStyleIdx="1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696D33A-D34F-47E3-A119-B5343D06E7BB}" type="pres">
      <dgm:prSet presAssocID="{0340A4CD-DE93-41CA-BC4B-68CBD7E073D8}" presName="sp" presStyleCnt="0"/>
      <dgm:spPr/>
    </dgm:pt>
    <dgm:pt modelId="{EE275FC1-0D06-457F-9654-F1A67D39194B}" type="pres">
      <dgm:prSet presAssocID="{27A3CA74-38F6-4071-992F-C599263B12A5}" presName="linNode" presStyleCnt="0"/>
      <dgm:spPr/>
    </dgm:pt>
    <dgm:pt modelId="{9841B65D-9773-4BFE-AB1B-4CEFC66F577F}" type="pres">
      <dgm:prSet presAssocID="{27A3CA74-38F6-4071-992F-C599263B12A5}" presName="parentText" presStyleLbl="node1" presStyleIdx="2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2FF0926-A5DA-40BA-AB7A-E508210D0D4D}" type="pres">
      <dgm:prSet presAssocID="{27A3CA74-38F6-4071-992F-C599263B12A5}" presName="descendantText" presStyleLbl="alignAccFollowNode1" presStyleIdx="2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4C94D2-4ECB-4AFC-9560-6F56EC27508F}" type="pres">
      <dgm:prSet presAssocID="{6391D3ED-F2BE-4DBD-8EF4-76D15B2F6716}" presName="sp" presStyleCnt="0"/>
      <dgm:spPr/>
    </dgm:pt>
    <dgm:pt modelId="{54E71608-7E84-44EE-B4A1-4BDA2F7186E8}" type="pres">
      <dgm:prSet presAssocID="{94254E61-CF8A-411C-9471-E2F5DCBCD1D4}" presName="linNode" presStyleCnt="0"/>
      <dgm:spPr/>
    </dgm:pt>
    <dgm:pt modelId="{52857A07-91C5-424A-9BB7-22B478AD6106}" type="pres">
      <dgm:prSet presAssocID="{94254E61-CF8A-411C-9471-E2F5DCBCD1D4}" presName="parentText" presStyleLbl="node1" presStyleIdx="3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180872-3E37-4DB1-BEF2-CDF41034D58E}" type="pres">
      <dgm:prSet presAssocID="{94254E61-CF8A-411C-9471-E2F5DCBCD1D4}" presName="descendantText" presStyleLbl="alignAccFollowNode1" presStyleIdx="3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FD440D1-7E96-4136-AD33-1081179737B5}" type="pres">
      <dgm:prSet presAssocID="{723CE8F9-815F-4B6A-9DF6-6E179674EC61}" presName="sp" presStyleCnt="0"/>
      <dgm:spPr/>
    </dgm:pt>
    <dgm:pt modelId="{6CC8A779-E042-4C32-8FE5-31FD7BBEDFA5}" type="pres">
      <dgm:prSet presAssocID="{B01690FD-A7AE-46B5-9667-D59192E5E982}" presName="linNode" presStyleCnt="0"/>
      <dgm:spPr/>
    </dgm:pt>
    <dgm:pt modelId="{C53FE082-3DD9-49D1-A898-80485A0F4888}" type="pres">
      <dgm:prSet presAssocID="{B01690FD-A7AE-46B5-9667-D59192E5E982}" presName="parentText" presStyleLbl="node1" presStyleIdx="4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3D2F731-741D-454E-A012-B8A82177EE91}" type="pres">
      <dgm:prSet presAssocID="{B01690FD-A7AE-46B5-9667-D59192E5E982}" presName="descendantText" presStyleLbl="alignAccFollowNode1" presStyleIdx="4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91E8CE6-D061-4645-9233-49B76D73FF72}" srcId="{8BE84A23-164B-4146-BD75-161A52310C5B}" destId="{94254E61-CF8A-411C-9471-E2F5DCBCD1D4}" srcOrd="3" destOrd="0" parTransId="{99F349A4-76B2-4287-8BE3-4FCBC2E5BA4A}" sibTransId="{723CE8F9-815F-4B6A-9DF6-6E179674EC61}"/>
    <dgm:cxn modelId="{FF4F75F9-7A6E-4B60-9BA5-5B8729F8D3B2}" srcId="{6F2C054A-A39C-4A5E-9438-59452EFCE68A}" destId="{6920169C-FA66-436A-AA9C-24197F19E19C}" srcOrd="0" destOrd="0" parTransId="{BE84E987-D7ED-4F25-A06D-8F324C7AA92B}" sibTransId="{DBA75907-8878-467A-881C-3DA32D9CF6D0}"/>
    <dgm:cxn modelId="{FFCC25C3-F08B-447D-AF7E-36F69F5838DA}" srcId="{B01690FD-A7AE-46B5-9667-D59192E5E982}" destId="{8A669F98-989B-4B34-BE3F-A67AEF577F3E}" srcOrd="0" destOrd="0" parTransId="{71A7491C-995C-4C3D-A5E4-8171BFF9D796}" sibTransId="{7282F2FE-5326-40FE-BE42-E9F4CB8E2454}"/>
    <dgm:cxn modelId="{BB6604BA-A50C-4336-A510-7CF85C622D9E}" type="presOf" srcId="{8BE84A23-164B-4146-BD75-161A52310C5B}" destId="{7DEB0587-2BCF-4C8C-93F8-91F6E60E5748}" srcOrd="0" destOrd="0" presId="urn:microsoft.com/office/officeart/2005/8/layout/vList5"/>
    <dgm:cxn modelId="{8ACEDF2D-4B95-4872-AB7D-DB8D7884279B}" type="presOf" srcId="{94254E61-CF8A-411C-9471-E2F5DCBCD1D4}" destId="{52857A07-91C5-424A-9BB7-22B478AD6106}" srcOrd="0" destOrd="0" presId="urn:microsoft.com/office/officeart/2005/8/layout/vList5"/>
    <dgm:cxn modelId="{A0A01D08-DDCA-4340-AAC3-F5E2810BC3E6}" srcId="{94254E61-CF8A-411C-9471-E2F5DCBCD1D4}" destId="{EDA76C84-E70B-440D-8466-BB216C967DEF}" srcOrd="0" destOrd="0" parTransId="{80F45A2C-F5BC-4781-99F9-27466F0AD8CF}" sibTransId="{AF2E3EB8-E449-4102-A6F2-7E844D1A2E44}"/>
    <dgm:cxn modelId="{946863CE-DC3A-47E0-A7DF-B0CD29A5FEF8}" type="presOf" srcId="{3D0907B6-23F4-41CA-91DD-3FB37A6559A4}" destId="{62FF0926-A5DA-40BA-AB7A-E508210D0D4D}" srcOrd="0" destOrd="0" presId="urn:microsoft.com/office/officeart/2005/8/layout/vList5"/>
    <dgm:cxn modelId="{E5BB73FF-0CD5-4A02-B5F0-6D2B39620D9C}" type="presOf" srcId="{F012493F-6364-4B7C-8B43-A4EC8DAE89B7}" destId="{CD0FA1DE-BAF3-48DB-8A9B-CB7C5AD52651}" srcOrd="0" destOrd="0" presId="urn:microsoft.com/office/officeart/2005/8/layout/vList5"/>
    <dgm:cxn modelId="{FC54461F-24A7-4A4B-ABBD-8D4CA6D62CC6}" srcId="{27A3CA74-38F6-4071-992F-C599263B12A5}" destId="{3D0907B6-23F4-41CA-91DD-3FB37A6559A4}" srcOrd="0" destOrd="0" parTransId="{C1A867FE-909B-4BC6-860D-20F2C26ACF75}" sibTransId="{06FEB9E8-AF02-4F2A-BA66-BBEA592834DB}"/>
    <dgm:cxn modelId="{73AFD734-6B11-4E3F-8E92-7DBADBA64BAF}" type="presOf" srcId="{27A3CA74-38F6-4071-992F-C599263B12A5}" destId="{9841B65D-9773-4BFE-AB1B-4CEFC66F577F}" srcOrd="0" destOrd="0" presId="urn:microsoft.com/office/officeart/2005/8/layout/vList5"/>
    <dgm:cxn modelId="{B56FEFD6-19CB-43A3-87C0-DCF1CA5F386D}" srcId="{8BE84A23-164B-4146-BD75-161A52310C5B}" destId="{6F2C054A-A39C-4A5E-9438-59452EFCE68A}" srcOrd="0" destOrd="0" parTransId="{1A6F5973-0204-44DA-B4FE-10F83C553026}" sibTransId="{55B47B72-0F98-4709-BC04-F8964A5DB62B}"/>
    <dgm:cxn modelId="{B06A7320-E636-4782-90B9-33C0B8738864}" type="presOf" srcId="{6F2C054A-A39C-4A5E-9438-59452EFCE68A}" destId="{701D1E64-0A95-42AD-81CC-C96A9598CE2B}" srcOrd="0" destOrd="0" presId="urn:microsoft.com/office/officeart/2005/8/layout/vList5"/>
    <dgm:cxn modelId="{78BF47E9-FD00-410C-9F5F-D28D79223C43}" srcId="{8BE84A23-164B-4146-BD75-161A52310C5B}" destId="{27A3CA74-38F6-4071-992F-C599263B12A5}" srcOrd="2" destOrd="0" parTransId="{4E7ADB34-FBDC-426B-8FD1-A095E524E0FF}" sibTransId="{6391D3ED-F2BE-4DBD-8EF4-76D15B2F6716}"/>
    <dgm:cxn modelId="{A9185893-C276-46B8-B537-B4F8407E52BC}" type="presOf" srcId="{8A669F98-989B-4B34-BE3F-A67AEF577F3E}" destId="{B3D2F731-741D-454E-A012-B8A82177EE91}" srcOrd="0" destOrd="0" presId="urn:microsoft.com/office/officeart/2005/8/layout/vList5"/>
    <dgm:cxn modelId="{444A192E-F319-434C-B295-03F54DC5127F}" srcId="{8BE84A23-164B-4146-BD75-161A52310C5B}" destId="{F012493F-6364-4B7C-8B43-A4EC8DAE89B7}" srcOrd="1" destOrd="0" parTransId="{433E711E-D6F1-4F5B-BC2B-C322E62C942E}" sibTransId="{0340A4CD-DE93-41CA-BC4B-68CBD7E073D8}"/>
    <dgm:cxn modelId="{36BA2E79-822A-428F-87DF-5E0A1F606FCE}" type="presOf" srcId="{6920169C-FA66-436A-AA9C-24197F19E19C}" destId="{0F4367BF-8BA0-4CC3-8B8D-0BFF46336EDF}" srcOrd="0" destOrd="0" presId="urn:microsoft.com/office/officeart/2005/8/layout/vList5"/>
    <dgm:cxn modelId="{D7EEE28E-409C-4A32-9725-1FA1C1E7E2D4}" type="presOf" srcId="{EDA76C84-E70B-440D-8466-BB216C967DEF}" destId="{3B180872-3E37-4DB1-BEF2-CDF41034D58E}" srcOrd="0" destOrd="0" presId="urn:microsoft.com/office/officeart/2005/8/layout/vList5"/>
    <dgm:cxn modelId="{BA073C06-53FC-4361-9BD6-793FCF449AC3}" type="presOf" srcId="{B01690FD-A7AE-46B5-9667-D59192E5E982}" destId="{C53FE082-3DD9-49D1-A898-80485A0F4888}" srcOrd="0" destOrd="0" presId="urn:microsoft.com/office/officeart/2005/8/layout/vList5"/>
    <dgm:cxn modelId="{FBFC5AF9-DB28-4BA0-8B7C-D40545252D24}" type="presOf" srcId="{042784D7-D5AB-4AEA-AFE5-D547C97D51EC}" destId="{BDF6FC67-3B52-42D8-A820-77954FF2C080}" srcOrd="0" destOrd="0" presId="urn:microsoft.com/office/officeart/2005/8/layout/vList5"/>
    <dgm:cxn modelId="{40F25897-D584-49FE-8A79-EE5545D87274}" srcId="{F012493F-6364-4B7C-8B43-A4EC8DAE89B7}" destId="{042784D7-D5AB-4AEA-AFE5-D547C97D51EC}" srcOrd="0" destOrd="0" parTransId="{4270B314-22CA-40B7-9A62-F8C62661F202}" sibTransId="{D24D60A3-1586-4D92-B08E-86CD795FD517}"/>
    <dgm:cxn modelId="{A8327D88-D980-4736-9322-BAC5A9359A31}" srcId="{8BE84A23-164B-4146-BD75-161A52310C5B}" destId="{B01690FD-A7AE-46B5-9667-D59192E5E982}" srcOrd="4" destOrd="0" parTransId="{24476DA7-58BA-4663-8543-F3A331F541D3}" sibTransId="{5F4BEACC-5C01-4AD2-B90B-D0E538A14FA8}"/>
    <dgm:cxn modelId="{39006AFC-EE62-4CB4-AF09-77600DE6DB8D}" type="presParOf" srcId="{7DEB0587-2BCF-4C8C-93F8-91F6E60E5748}" destId="{019BF85B-9793-4EDF-A912-B38E7B03386F}" srcOrd="0" destOrd="0" presId="urn:microsoft.com/office/officeart/2005/8/layout/vList5"/>
    <dgm:cxn modelId="{7C2EE615-D5DF-4D05-A292-1C589DE7DCFC}" type="presParOf" srcId="{019BF85B-9793-4EDF-A912-B38E7B03386F}" destId="{701D1E64-0A95-42AD-81CC-C96A9598CE2B}" srcOrd="0" destOrd="0" presId="urn:microsoft.com/office/officeart/2005/8/layout/vList5"/>
    <dgm:cxn modelId="{D18998E7-24A7-4AB6-B19E-E4B902FA27BA}" type="presParOf" srcId="{019BF85B-9793-4EDF-A912-B38E7B03386F}" destId="{0F4367BF-8BA0-4CC3-8B8D-0BFF46336EDF}" srcOrd="1" destOrd="0" presId="urn:microsoft.com/office/officeart/2005/8/layout/vList5"/>
    <dgm:cxn modelId="{3E1D6CB1-34A4-4AB9-AF6B-06A0F6B3BB9E}" type="presParOf" srcId="{7DEB0587-2BCF-4C8C-93F8-91F6E60E5748}" destId="{F45E652C-1E0D-43D2-9213-1976F9FCD1DF}" srcOrd="1" destOrd="0" presId="urn:microsoft.com/office/officeart/2005/8/layout/vList5"/>
    <dgm:cxn modelId="{ABC3E484-CA00-442F-9FF5-E466CA6895B9}" type="presParOf" srcId="{7DEB0587-2BCF-4C8C-93F8-91F6E60E5748}" destId="{AF096B0C-3B58-4DC8-86C2-178CF54F5259}" srcOrd="2" destOrd="0" presId="urn:microsoft.com/office/officeart/2005/8/layout/vList5"/>
    <dgm:cxn modelId="{6C07180B-DD5C-4D2E-ACCF-FB551FE37876}" type="presParOf" srcId="{AF096B0C-3B58-4DC8-86C2-178CF54F5259}" destId="{CD0FA1DE-BAF3-48DB-8A9B-CB7C5AD52651}" srcOrd="0" destOrd="0" presId="urn:microsoft.com/office/officeart/2005/8/layout/vList5"/>
    <dgm:cxn modelId="{9DCDEE98-24AC-4963-8B5C-47D9AA9A533A}" type="presParOf" srcId="{AF096B0C-3B58-4DC8-86C2-178CF54F5259}" destId="{BDF6FC67-3B52-42D8-A820-77954FF2C080}" srcOrd="1" destOrd="0" presId="urn:microsoft.com/office/officeart/2005/8/layout/vList5"/>
    <dgm:cxn modelId="{6AB846BA-1D9A-4187-9D79-E4F95CB27663}" type="presParOf" srcId="{7DEB0587-2BCF-4C8C-93F8-91F6E60E5748}" destId="{3696D33A-D34F-47E3-A119-B5343D06E7BB}" srcOrd="3" destOrd="0" presId="urn:microsoft.com/office/officeart/2005/8/layout/vList5"/>
    <dgm:cxn modelId="{DBC9F850-8C30-47C1-B262-82AFC6CC26AE}" type="presParOf" srcId="{7DEB0587-2BCF-4C8C-93F8-91F6E60E5748}" destId="{EE275FC1-0D06-457F-9654-F1A67D39194B}" srcOrd="4" destOrd="0" presId="urn:microsoft.com/office/officeart/2005/8/layout/vList5"/>
    <dgm:cxn modelId="{2F170A21-C459-45E7-9073-929CE41FDC22}" type="presParOf" srcId="{EE275FC1-0D06-457F-9654-F1A67D39194B}" destId="{9841B65D-9773-4BFE-AB1B-4CEFC66F577F}" srcOrd="0" destOrd="0" presId="urn:microsoft.com/office/officeart/2005/8/layout/vList5"/>
    <dgm:cxn modelId="{FC755D14-4B9E-4402-B217-2039B64E7164}" type="presParOf" srcId="{EE275FC1-0D06-457F-9654-F1A67D39194B}" destId="{62FF0926-A5DA-40BA-AB7A-E508210D0D4D}" srcOrd="1" destOrd="0" presId="urn:microsoft.com/office/officeart/2005/8/layout/vList5"/>
    <dgm:cxn modelId="{0DD9E724-ACF0-455D-B3E4-1CBBE56FD883}" type="presParOf" srcId="{7DEB0587-2BCF-4C8C-93F8-91F6E60E5748}" destId="{DD4C94D2-4ECB-4AFC-9560-6F56EC27508F}" srcOrd="5" destOrd="0" presId="urn:microsoft.com/office/officeart/2005/8/layout/vList5"/>
    <dgm:cxn modelId="{43EEED1D-8628-4D2C-8F24-68C542110D9C}" type="presParOf" srcId="{7DEB0587-2BCF-4C8C-93F8-91F6E60E5748}" destId="{54E71608-7E84-44EE-B4A1-4BDA2F7186E8}" srcOrd="6" destOrd="0" presId="urn:microsoft.com/office/officeart/2005/8/layout/vList5"/>
    <dgm:cxn modelId="{631D26B4-AA63-4498-9F83-2F74CEA09C31}" type="presParOf" srcId="{54E71608-7E84-44EE-B4A1-4BDA2F7186E8}" destId="{52857A07-91C5-424A-9BB7-22B478AD6106}" srcOrd="0" destOrd="0" presId="urn:microsoft.com/office/officeart/2005/8/layout/vList5"/>
    <dgm:cxn modelId="{2DAA2E24-9007-44DE-BFB6-92A98B8D2DED}" type="presParOf" srcId="{54E71608-7E84-44EE-B4A1-4BDA2F7186E8}" destId="{3B180872-3E37-4DB1-BEF2-CDF41034D58E}" srcOrd="1" destOrd="0" presId="urn:microsoft.com/office/officeart/2005/8/layout/vList5"/>
    <dgm:cxn modelId="{C51DD8DB-D019-4591-99D9-74DAD11F7BEE}" type="presParOf" srcId="{7DEB0587-2BCF-4C8C-93F8-91F6E60E5748}" destId="{6FD440D1-7E96-4136-AD33-1081179737B5}" srcOrd="7" destOrd="0" presId="urn:microsoft.com/office/officeart/2005/8/layout/vList5"/>
    <dgm:cxn modelId="{A4025648-1160-470D-B3D4-89DB49C2AF76}" type="presParOf" srcId="{7DEB0587-2BCF-4C8C-93F8-91F6E60E5748}" destId="{6CC8A779-E042-4C32-8FE5-31FD7BBEDFA5}" srcOrd="8" destOrd="0" presId="urn:microsoft.com/office/officeart/2005/8/layout/vList5"/>
    <dgm:cxn modelId="{FC77D632-0386-4DF5-9A00-75F028A413F0}" type="presParOf" srcId="{6CC8A779-E042-4C32-8FE5-31FD7BBEDFA5}" destId="{C53FE082-3DD9-49D1-A898-80485A0F4888}" srcOrd="0" destOrd="0" presId="urn:microsoft.com/office/officeart/2005/8/layout/vList5"/>
    <dgm:cxn modelId="{180EF89B-4361-47F1-A3B3-6CD7EAFEDABC}" type="presParOf" srcId="{6CC8A779-E042-4C32-8FE5-31FD7BBEDFA5}" destId="{B3D2F731-741D-454E-A012-B8A82177EE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E1809E-0043-4705-98DC-F4BAC034EB1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id-ID"/>
        </a:p>
      </dgm:t>
    </dgm:pt>
    <dgm:pt modelId="{F22FA9C2-EB68-4899-ACDE-BEB932378270}">
      <dgm:prSet custT="1"/>
      <dgm:spPr/>
      <dgm:t>
        <a:bodyPr/>
        <a:lstStyle/>
        <a:p>
          <a:pPr rtl="0"/>
          <a:r>
            <a:rPr lang="id-ID" sz="2700" smtClean="0"/>
            <a:t>Transparan</a:t>
          </a:r>
          <a:endParaRPr lang="id-ID" sz="2700"/>
        </a:p>
      </dgm:t>
    </dgm:pt>
    <dgm:pt modelId="{FB50BC07-CF81-4955-9D07-3F5962CB5CF7}" type="parTrans" cxnId="{8DF6F7C3-1F3F-4909-B339-A42E386B9A13}">
      <dgm:prSet/>
      <dgm:spPr/>
      <dgm:t>
        <a:bodyPr/>
        <a:lstStyle/>
        <a:p>
          <a:endParaRPr lang="id-ID" sz="2700"/>
        </a:p>
      </dgm:t>
    </dgm:pt>
    <dgm:pt modelId="{5677BF72-C9B4-41E5-8AE3-8F3868493406}" type="sibTrans" cxnId="{8DF6F7C3-1F3F-4909-B339-A42E386B9A13}">
      <dgm:prSet/>
      <dgm:spPr/>
      <dgm:t>
        <a:bodyPr/>
        <a:lstStyle/>
        <a:p>
          <a:endParaRPr lang="id-ID" sz="2700"/>
        </a:p>
      </dgm:t>
    </dgm:pt>
    <dgm:pt modelId="{63152BED-0B5D-4897-B0C6-D351CA298F3C}">
      <dgm:prSet custT="1"/>
      <dgm:spPr/>
      <dgm:t>
        <a:bodyPr/>
        <a:lstStyle/>
        <a:p>
          <a:pPr rtl="0"/>
          <a:r>
            <a:rPr lang="id-ID" sz="2700" smtClean="0"/>
            <a:t>Saling menghormati</a:t>
          </a:r>
          <a:endParaRPr lang="id-ID" sz="2700"/>
        </a:p>
      </dgm:t>
    </dgm:pt>
    <dgm:pt modelId="{AE8BD5C5-0DC7-479B-97AD-FB11B3B84780}" type="parTrans" cxnId="{091D254A-F48A-469C-9FD6-B3FDAE9D13EA}">
      <dgm:prSet/>
      <dgm:spPr/>
      <dgm:t>
        <a:bodyPr/>
        <a:lstStyle/>
        <a:p>
          <a:endParaRPr lang="id-ID" sz="2700"/>
        </a:p>
      </dgm:t>
    </dgm:pt>
    <dgm:pt modelId="{5268BCE1-6AB3-4E1E-A158-98A57303AC9B}" type="sibTrans" cxnId="{091D254A-F48A-469C-9FD6-B3FDAE9D13EA}">
      <dgm:prSet/>
      <dgm:spPr/>
      <dgm:t>
        <a:bodyPr/>
        <a:lstStyle/>
        <a:p>
          <a:endParaRPr lang="id-ID" sz="2700"/>
        </a:p>
      </dgm:t>
    </dgm:pt>
    <dgm:pt modelId="{E1093530-B2E2-447A-98C1-C3AE80A7D07B}">
      <dgm:prSet custT="1"/>
      <dgm:spPr/>
      <dgm:t>
        <a:bodyPr/>
        <a:lstStyle/>
        <a:p>
          <a:pPr rtl="0"/>
          <a:r>
            <a:rPr lang="id-ID" sz="2700" smtClean="0"/>
            <a:t>Pembagian peran yang bertanggung jawab</a:t>
          </a:r>
          <a:endParaRPr lang="id-ID" sz="2700"/>
        </a:p>
      </dgm:t>
    </dgm:pt>
    <dgm:pt modelId="{2C801421-6F4D-4B5F-B31C-1B16BABFC312}" type="parTrans" cxnId="{C0B6FC1A-E981-4A4A-931F-4D5B02D8CFDC}">
      <dgm:prSet/>
      <dgm:spPr/>
      <dgm:t>
        <a:bodyPr/>
        <a:lstStyle/>
        <a:p>
          <a:endParaRPr lang="id-ID" sz="2700"/>
        </a:p>
      </dgm:t>
    </dgm:pt>
    <dgm:pt modelId="{814C3D2A-E5D4-4E42-AAD6-0EB6CD6ED221}" type="sibTrans" cxnId="{C0B6FC1A-E981-4A4A-931F-4D5B02D8CFDC}">
      <dgm:prSet/>
      <dgm:spPr/>
      <dgm:t>
        <a:bodyPr/>
        <a:lstStyle/>
        <a:p>
          <a:endParaRPr lang="id-ID" sz="2700"/>
        </a:p>
      </dgm:t>
    </dgm:pt>
    <dgm:pt modelId="{425C1796-CC77-4480-B235-7C56FD268BCC}">
      <dgm:prSet custT="1"/>
      <dgm:spPr/>
      <dgm:t>
        <a:bodyPr/>
        <a:lstStyle/>
        <a:p>
          <a:pPr rtl="0"/>
          <a:r>
            <a:rPr lang="id-ID" sz="2700" smtClean="0"/>
            <a:t>Hubungan kerja yang efektif</a:t>
          </a:r>
          <a:endParaRPr lang="id-ID" sz="2700"/>
        </a:p>
      </dgm:t>
    </dgm:pt>
    <dgm:pt modelId="{60FAA801-C00D-43C0-9467-B89363FF2C43}" type="parTrans" cxnId="{F6A6F83A-207F-4A7D-B66E-83C83A637B14}">
      <dgm:prSet/>
      <dgm:spPr/>
      <dgm:t>
        <a:bodyPr/>
        <a:lstStyle/>
        <a:p>
          <a:endParaRPr lang="id-ID" sz="2700"/>
        </a:p>
      </dgm:t>
    </dgm:pt>
    <dgm:pt modelId="{66474892-A40A-44C6-8330-D86EF40ADFFE}" type="sibTrans" cxnId="{F6A6F83A-207F-4A7D-B66E-83C83A637B14}">
      <dgm:prSet/>
      <dgm:spPr/>
      <dgm:t>
        <a:bodyPr/>
        <a:lstStyle/>
        <a:p>
          <a:endParaRPr lang="id-ID" sz="2700"/>
        </a:p>
      </dgm:t>
    </dgm:pt>
    <dgm:pt modelId="{16D906AB-9615-46D8-9359-4981606AAAB8}">
      <dgm:prSet custT="1"/>
      <dgm:spPr/>
      <dgm:t>
        <a:bodyPr/>
        <a:lstStyle/>
        <a:p>
          <a:pPr rtl="0"/>
          <a:r>
            <a:rPr lang="id-ID" sz="2700" smtClean="0"/>
            <a:t>Membangun kearifan lokal</a:t>
          </a:r>
          <a:endParaRPr lang="id-ID" sz="2700"/>
        </a:p>
      </dgm:t>
    </dgm:pt>
    <dgm:pt modelId="{7088298A-ACDE-4896-A71D-FDD77C6C5629}" type="parTrans" cxnId="{7B7F50B4-A845-4D0C-9015-4651389E1E37}">
      <dgm:prSet/>
      <dgm:spPr/>
      <dgm:t>
        <a:bodyPr/>
        <a:lstStyle/>
        <a:p>
          <a:endParaRPr lang="id-ID" sz="2700"/>
        </a:p>
      </dgm:t>
    </dgm:pt>
    <dgm:pt modelId="{6F10A169-B703-4AAF-8480-F2C2065CF495}" type="sibTrans" cxnId="{7B7F50B4-A845-4D0C-9015-4651389E1E37}">
      <dgm:prSet/>
      <dgm:spPr/>
      <dgm:t>
        <a:bodyPr/>
        <a:lstStyle/>
        <a:p>
          <a:endParaRPr lang="id-ID" sz="2700"/>
        </a:p>
      </dgm:t>
    </dgm:pt>
    <dgm:pt modelId="{142F158C-D07B-4F45-AA17-5290EDE4F6E3}">
      <dgm:prSet custT="1"/>
      <dgm:spPr/>
      <dgm:t>
        <a:bodyPr/>
        <a:lstStyle/>
        <a:p>
          <a:pPr rtl="0"/>
          <a:r>
            <a:rPr lang="id-ID" sz="2700" smtClean="0"/>
            <a:t>Menghormati perbedaan dan keragaman</a:t>
          </a:r>
          <a:endParaRPr lang="id-ID" sz="2700"/>
        </a:p>
      </dgm:t>
    </dgm:pt>
    <dgm:pt modelId="{74482D6B-C680-4420-91F0-128E57E6E3F1}" type="parTrans" cxnId="{EA28CA04-6C4A-4288-AF70-B9EB32D06773}">
      <dgm:prSet/>
      <dgm:spPr/>
      <dgm:t>
        <a:bodyPr/>
        <a:lstStyle/>
        <a:p>
          <a:endParaRPr lang="id-ID" sz="2700"/>
        </a:p>
      </dgm:t>
    </dgm:pt>
    <dgm:pt modelId="{DAD0D387-CD33-4616-8C4F-E98F34E614F6}" type="sibTrans" cxnId="{EA28CA04-6C4A-4288-AF70-B9EB32D06773}">
      <dgm:prSet/>
      <dgm:spPr/>
      <dgm:t>
        <a:bodyPr/>
        <a:lstStyle/>
        <a:p>
          <a:endParaRPr lang="id-ID" sz="2700"/>
        </a:p>
      </dgm:t>
    </dgm:pt>
    <dgm:pt modelId="{1842BCDE-3A0B-4AED-8D56-C8486C96B9E8}">
      <dgm:prSet custT="1"/>
      <dgm:spPr/>
      <dgm:t>
        <a:bodyPr/>
        <a:lstStyle/>
        <a:p>
          <a:pPr rtl="0"/>
          <a:r>
            <a:rPr lang="id-ID" sz="2700" smtClean="0"/>
            <a:t>Kontinyu dan adaptif</a:t>
          </a:r>
          <a:endParaRPr lang="id-ID" sz="2700"/>
        </a:p>
      </dgm:t>
    </dgm:pt>
    <dgm:pt modelId="{1DC187DC-CF2D-450A-80A2-4C57B4B0BF53}" type="parTrans" cxnId="{47A74124-D2AA-4CF2-A62D-B691B2250AE4}">
      <dgm:prSet/>
      <dgm:spPr/>
      <dgm:t>
        <a:bodyPr/>
        <a:lstStyle/>
        <a:p>
          <a:endParaRPr lang="id-ID" sz="2700"/>
        </a:p>
      </dgm:t>
    </dgm:pt>
    <dgm:pt modelId="{6959BC45-0A74-4BEE-9044-ACB0D7C9148E}" type="sibTrans" cxnId="{47A74124-D2AA-4CF2-A62D-B691B2250AE4}">
      <dgm:prSet/>
      <dgm:spPr/>
      <dgm:t>
        <a:bodyPr/>
        <a:lstStyle/>
        <a:p>
          <a:endParaRPr lang="id-ID" sz="2700"/>
        </a:p>
      </dgm:t>
    </dgm:pt>
    <dgm:pt modelId="{F60271F6-BBE7-45E7-8936-344CC5C39F9C}">
      <dgm:prSet custT="1"/>
      <dgm:spPr/>
      <dgm:t>
        <a:bodyPr/>
        <a:lstStyle/>
        <a:p>
          <a:pPr rtl="0"/>
          <a:r>
            <a:rPr lang="id-ID" sz="2700" smtClean="0"/>
            <a:t>Skala lebih luas</a:t>
          </a:r>
          <a:endParaRPr lang="id-ID" sz="2700"/>
        </a:p>
      </dgm:t>
    </dgm:pt>
    <dgm:pt modelId="{0CA8C18F-A961-4256-9C4A-3367F5CA9E8E}" type="parTrans" cxnId="{4DAB9AE8-8FB7-4B41-9A45-071F2AFCC7AF}">
      <dgm:prSet/>
      <dgm:spPr/>
      <dgm:t>
        <a:bodyPr/>
        <a:lstStyle/>
        <a:p>
          <a:endParaRPr lang="id-ID" sz="2700"/>
        </a:p>
      </dgm:t>
    </dgm:pt>
    <dgm:pt modelId="{3EA5F4C3-BF22-4A3C-8EBC-4DD12EFD3762}" type="sibTrans" cxnId="{4DAB9AE8-8FB7-4B41-9A45-071F2AFCC7AF}">
      <dgm:prSet/>
      <dgm:spPr/>
      <dgm:t>
        <a:bodyPr/>
        <a:lstStyle/>
        <a:p>
          <a:endParaRPr lang="id-ID" sz="2700"/>
        </a:p>
      </dgm:t>
    </dgm:pt>
    <dgm:pt modelId="{25E0671C-0B78-436D-B0E9-A1E54FF58397}" type="pres">
      <dgm:prSet presAssocID="{20E1809E-0043-4705-98DC-F4BAC034EB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6D1D81A-681E-4086-840F-622A5F16019F}" type="pres">
      <dgm:prSet presAssocID="{F22FA9C2-EB68-4899-ACDE-BEB93237827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E760895-4CCC-4C0D-8EB0-3D7A4D079014}" type="pres">
      <dgm:prSet presAssocID="{5677BF72-C9B4-41E5-8AE3-8F3868493406}" presName="spacer" presStyleCnt="0"/>
      <dgm:spPr/>
    </dgm:pt>
    <dgm:pt modelId="{DCBD4815-F565-410A-8B64-62D96A12F3F9}" type="pres">
      <dgm:prSet presAssocID="{63152BED-0B5D-4897-B0C6-D351CA298F3C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994BE11-2D30-4609-9B75-08CE3E80EB91}" type="pres">
      <dgm:prSet presAssocID="{5268BCE1-6AB3-4E1E-A158-98A57303AC9B}" presName="spacer" presStyleCnt="0"/>
      <dgm:spPr/>
    </dgm:pt>
    <dgm:pt modelId="{AD3E042D-855E-4574-9672-96868CFB3B9C}" type="pres">
      <dgm:prSet presAssocID="{E1093530-B2E2-447A-98C1-C3AE80A7D07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A8E2FC-DC5F-439F-AF06-99195387B391}" type="pres">
      <dgm:prSet presAssocID="{814C3D2A-E5D4-4E42-AAD6-0EB6CD6ED221}" presName="spacer" presStyleCnt="0"/>
      <dgm:spPr/>
    </dgm:pt>
    <dgm:pt modelId="{03BC01B0-5A1A-4F56-9BF3-CACFAAEFD9AE}" type="pres">
      <dgm:prSet presAssocID="{425C1796-CC77-4480-B235-7C56FD268BCC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1031872-BCD9-4FF6-9050-008AE328ADAC}" type="pres">
      <dgm:prSet presAssocID="{66474892-A40A-44C6-8330-D86EF40ADFFE}" presName="spacer" presStyleCnt="0"/>
      <dgm:spPr/>
    </dgm:pt>
    <dgm:pt modelId="{F2CB9848-431F-4DD8-AD55-6F06F7B45DEB}" type="pres">
      <dgm:prSet presAssocID="{16D906AB-9615-46D8-9359-4981606AAAB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057F64-34C9-4501-A0CF-17079E79A692}" type="pres">
      <dgm:prSet presAssocID="{6F10A169-B703-4AAF-8480-F2C2065CF495}" presName="spacer" presStyleCnt="0"/>
      <dgm:spPr/>
    </dgm:pt>
    <dgm:pt modelId="{CAA744BD-A071-4DA8-B599-818E37D2419B}" type="pres">
      <dgm:prSet presAssocID="{142F158C-D07B-4F45-AA17-5290EDE4F6E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D8269B-53DD-4844-8BCE-7848346E1EF2}" type="pres">
      <dgm:prSet presAssocID="{DAD0D387-CD33-4616-8C4F-E98F34E614F6}" presName="spacer" presStyleCnt="0"/>
      <dgm:spPr/>
    </dgm:pt>
    <dgm:pt modelId="{7197CDBB-ABCD-426C-9103-E6CE8FB705D9}" type="pres">
      <dgm:prSet presAssocID="{1842BCDE-3A0B-4AED-8D56-C8486C96B9E8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997515F-E850-44BD-BABB-741B86F43C15}" type="pres">
      <dgm:prSet presAssocID="{6959BC45-0A74-4BEE-9044-ACB0D7C9148E}" presName="spacer" presStyleCnt="0"/>
      <dgm:spPr/>
    </dgm:pt>
    <dgm:pt modelId="{A47B1F5D-48A5-43BB-AF64-126BEBB429E6}" type="pres">
      <dgm:prSet presAssocID="{F60271F6-BBE7-45E7-8936-344CC5C39F9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91D254A-F48A-469C-9FD6-B3FDAE9D13EA}" srcId="{20E1809E-0043-4705-98DC-F4BAC034EB1C}" destId="{63152BED-0B5D-4897-B0C6-D351CA298F3C}" srcOrd="1" destOrd="0" parTransId="{AE8BD5C5-0DC7-479B-97AD-FB11B3B84780}" sibTransId="{5268BCE1-6AB3-4E1E-A158-98A57303AC9B}"/>
    <dgm:cxn modelId="{7B3DAA31-70A7-4C7C-B479-E42FC80C5EA9}" type="presOf" srcId="{63152BED-0B5D-4897-B0C6-D351CA298F3C}" destId="{DCBD4815-F565-410A-8B64-62D96A12F3F9}" srcOrd="0" destOrd="0" presId="urn:microsoft.com/office/officeart/2005/8/layout/vList2"/>
    <dgm:cxn modelId="{C0B6FC1A-E981-4A4A-931F-4D5B02D8CFDC}" srcId="{20E1809E-0043-4705-98DC-F4BAC034EB1C}" destId="{E1093530-B2E2-447A-98C1-C3AE80A7D07B}" srcOrd="2" destOrd="0" parTransId="{2C801421-6F4D-4B5F-B31C-1B16BABFC312}" sibTransId="{814C3D2A-E5D4-4E42-AAD6-0EB6CD6ED221}"/>
    <dgm:cxn modelId="{08279552-B462-4DE1-87F8-9E47D07B6AA9}" type="presOf" srcId="{1842BCDE-3A0B-4AED-8D56-C8486C96B9E8}" destId="{7197CDBB-ABCD-426C-9103-E6CE8FB705D9}" srcOrd="0" destOrd="0" presId="urn:microsoft.com/office/officeart/2005/8/layout/vList2"/>
    <dgm:cxn modelId="{F1C36D51-4066-472B-A7C3-4AA2BB046278}" type="presOf" srcId="{E1093530-B2E2-447A-98C1-C3AE80A7D07B}" destId="{AD3E042D-855E-4574-9672-96868CFB3B9C}" srcOrd="0" destOrd="0" presId="urn:microsoft.com/office/officeart/2005/8/layout/vList2"/>
    <dgm:cxn modelId="{741F8934-52AB-4F49-92A9-72540BEDDD4D}" type="presOf" srcId="{F22FA9C2-EB68-4899-ACDE-BEB932378270}" destId="{76D1D81A-681E-4086-840F-622A5F16019F}" srcOrd="0" destOrd="0" presId="urn:microsoft.com/office/officeart/2005/8/layout/vList2"/>
    <dgm:cxn modelId="{47A74124-D2AA-4CF2-A62D-B691B2250AE4}" srcId="{20E1809E-0043-4705-98DC-F4BAC034EB1C}" destId="{1842BCDE-3A0B-4AED-8D56-C8486C96B9E8}" srcOrd="6" destOrd="0" parTransId="{1DC187DC-CF2D-450A-80A2-4C57B4B0BF53}" sibTransId="{6959BC45-0A74-4BEE-9044-ACB0D7C9148E}"/>
    <dgm:cxn modelId="{7B7F50B4-A845-4D0C-9015-4651389E1E37}" srcId="{20E1809E-0043-4705-98DC-F4BAC034EB1C}" destId="{16D906AB-9615-46D8-9359-4981606AAAB8}" srcOrd="4" destOrd="0" parTransId="{7088298A-ACDE-4896-A71D-FDD77C6C5629}" sibTransId="{6F10A169-B703-4AAF-8480-F2C2065CF495}"/>
    <dgm:cxn modelId="{F6A6F83A-207F-4A7D-B66E-83C83A637B14}" srcId="{20E1809E-0043-4705-98DC-F4BAC034EB1C}" destId="{425C1796-CC77-4480-B235-7C56FD268BCC}" srcOrd="3" destOrd="0" parTransId="{60FAA801-C00D-43C0-9467-B89363FF2C43}" sibTransId="{66474892-A40A-44C6-8330-D86EF40ADFFE}"/>
    <dgm:cxn modelId="{8DF6F7C3-1F3F-4909-B339-A42E386B9A13}" srcId="{20E1809E-0043-4705-98DC-F4BAC034EB1C}" destId="{F22FA9C2-EB68-4899-ACDE-BEB932378270}" srcOrd="0" destOrd="0" parTransId="{FB50BC07-CF81-4955-9D07-3F5962CB5CF7}" sibTransId="{5677BF72-C9B4-41E5-8AE3-8F3868493406}"/>
    <dgm:cxn modelId="{C7097FA5-E76F-41DD-8475-B43EEFCA0150}" type="presOf" srcId="{16D906AB-9615-46D8-9359-4981606AAAB8}" destId="{F2CB9848-431F-4DD8-AD55-6F06F7B45DEB}" srcOrd="0" destOrd="0" presId="urn:microsoft.com/office/officeart/2005/8/layout/vList2"/>
    <dgm:cxn modelId="{4DAB9AE8-8FB7-4B41-9A45-071F2AFCC7AF}" srcId="{20E1809E-0043-4705-98DC-F4BAC034EB1C}" destId="{F60271F6-BBE7-45E7-8936-344CC5C39F9C}" srcOrd="7" destOrd="0" parTransId="{0CA8C18F-A961-4256-9C4A-3367F5CA9E8E}" sibTransId="{3EA5F4C3-BF22-4A3C-8EBC-4DD12EFD3762}"/>
    <dgm:cxn modelId="{3A70E72A-5DBC-4E75-A370-54BDF63ED7F3}" type="presOf" srcId="{142F158C-D07B-4F45-AA17-5290EDE4F6E3}" destId="{CAA744BD-A071-4DA8-B599-818E37D2419B}" srcOrd="0" destOrd="0" presId="urn:microsoft.com/office/officeart/2005/8/layout/vList2"/>
    <dgm:cxn modelId="{29A7EBFD-9A0A-4FB4-A995-F92B7570DD49}" type="presOf" srcId="{20E1809E-0043-4705-98DC-F4BAC034EB1C}" destId="{25E0671C-0B78-436D-B0E9-A1E54FF58397}" srcOrd="0" destOrd="0" presId="urn:microsoft.com/office/officeart/2005/8/layout/vList2"/>
    <dgm:cxn modelId="{EA28CA04-6C4A-4288-AF70-B9EB32D06773}" srcId="{20E1809E-0043-4705-98DC-F4BAC034EB1C}" destId="{142F158C-D07B-4F45-AA17-5290EDE4F6E3}" srcOrd="5" destOrd="0" parTransId="{74482D6B-C680-4420-91F0-128E57E6E3F1}" sibTransId="{DAD0D387-CD33-4616-8C4F-E98F34E614F6}"/>
    <dgm:cxn modelId="{BF776505-43B2-45F1-922F-5142CEF2A45A}" type="presOf" srcId="{F60271F6-BBE7-45E7-8936-344CC5C39F9C}" destId="{A47B1F5D-48A5-43BB-AF64-126BEBB429E6}" srcOrd="0" destOrd="0" presId="urn:microsoft.com/office/officeart/2005/8/layout/vList2"/>
    <dgm:cxn modelId="{C5C531C5-0AFA-4D31-A4B1-4CFA1946D4C7}" type="presOf" srcId="{425C1796-CC77-4480-B235-7C56FD268BCC}" destId="{03BC01B0-5A1A-4F56-9BF3-CACFAAEFD9AE}" srcOrd="0" destOrd="0" presId="urn:microsoft.com/office/officeart/2005/8/layout/vList2"/>
    <dgm:cxn modelId="{56FDD132-2906-4AD5-A967-41140DB0BBD8}" type="presParOf" srcId="{25E0671C-0B78-436D-B0E9-A1E54FF58397}" destId="{76D1D81A-681E-4086-840F-622A5F16019F}" srcOrd="0" destOrd="0" presId="urn:microsoft.com/office/officeart/2005/8/layout/vList2"/>
    <dgm:cxn modelId="{6713C453-4DD1-4637-A3F8-4A74CA56C2D1}" type="presParOf" srcId="{25E0671C-0B78-436D-B0E9-A1E54FF58397}" destId="{EE760895-4CCC-4C0D-8EB0-3D7A4D079014}" srcOrd="1" destOrd="0" presId="urn:microsoft.com/office/officeart/2005/8/layout/vList2"/>
    <dgm:cxn modelId="{E3FF2016-95B8-4310-84DE-7842C7F1D85C}" type="presParOf" srcId="{25E0671C-0B78-436D-B0E9-A1E54FF58397}" destId="{DCBD4815-F565-410A-8B64-62D96A12F3F9}" srcOrd="2" destOrd="0" presId="urn:microsoft.com/office/officeart/2005/8/layout/vList2"/>
    <dgm:cxn modelId="{097202BE-DDBD-4673-8D27-587A548BA424}" type="presParOf" srcId="{25E0671C-0B78-436D-B0E9-A1E54FF58397}" destId="{C994BE11-2D30-4609-9B75-08CE3E80EB91}" srcOrd="3" destOrd="0" presId="urn:microsoft.com/office/officeart/2005/8/layout/vList2"/>
    <dgm:cxn modelId="{0A4E72E2-C359-422E-A1C1-AB98CA6A7291}" type="presParOf" srcId="{25E0671C-0B78-436D-B0E9-A1E54FF58397}" destId="{AD3E042D-855E-4574-9672-96868CFB3B9C}" srcOrd="4" destOrd="0" presId="urn:microsoft.com/office/officeart/2005/8/layout/vList2"/>
    <dgm:cxn modelId="{F7DEE0DD-B39A-4F26-921C-79B9A30A1089}" type="presParOf" srcId="{25E0671C-0B78-436D-B0E9-A1E54FF58397}" destId="{22A8E2FC-DC5F-439F-AF06-99195387B391}" srcOrd="5" destOrd="0" presId="urn:microsoft.com/office/officeart/2005/8/layout/vList2"/>
    <dgm:cxn modelId="{92EDE265-2F36-4969-ABA0-0E363DED1F58}" type="presParOf" srcId="{25E0671C-0B78-436D-B0E9-A1E54FF58397}" destId="{03BC01B0-5A1A-4F56-9BF3-CACFAAEFD9AE}" srcOrd="6" destOrd="0" presId="urn:microsoft.com/office/officeart/2005/8/layout/vList2"/>
    <dgm:cxn modelId="{2366D3E8-EB2D-44A0-9057-9D81AC9C4F1F}" type="presParOf" srcId="{25E0671C-0B78-436D-B0E9-A1E54FF58397}" destId="{41031872-BCD9-4FF6-9050-008AE328ADAC}" srcOrd="7" destOrd="0" presId="urn:microsoft.com/office/officeart/2005/8/layout/vList2"/>
    <dgm:cxn modelId="{3D1FF2A9-9A5D-4502-A3F3-02E11DFB4C35}" type="presParOf" srcId="{25E0671C-0B78-436D-B0E9-A1E54FF58397}" destId="{F2CB9848-431F-4DD8-AD55-6F06F7B45DEB}" srcOrd="8" destOrd="0" presId="urn:microsoft.com/office/officeart/2005/8/layout/vList2"/>
    <dgm:cxn modelId="{1C93A782-8BE3-44E8-84C7-CC9DFC0E8ABB}" type="presParOf" srcId="{25E0671C-0B78-436D-B0E9-A1E54FF58397}" destId="{3F057F64-34C9-4501-A0CF-17079E79A692}" srcOrd="9" destOrd="0" presId="urn:microsoft.com/office/officeart/2005/8/layout/vList2"/>
    <dgm:cxn modelId="{52D8E774-9C5D-401A-A970-0B5964927743}" type="presParOf" srcId="{25E0671C-0B78-436D-B0E9-A1E54FF58397}" destId="{CAA744BD-A071-4DA8-B599-818E37D2419B}" srcOrd="10" destOrd="0" presId="urn:microsoft.com/office/officeart/2005/8/layout/vList2"/>
    <dgm:cxn modelId="{57E89088-5A1C-493D-8221-439FAD5F06D7}" type="presParOf" srcId="{25E0671C-0B78-436D-B0E9-A1E54FF58397}" destId="{3FD8269B-53DD-4844-8BCE-7848346E1EF2}" srcOrd="11" destOrd="0" presId="urn:microsoft.com/office/officeart/2005/8/layout/vList2"/>
    <dgm:cxn modelId="{BE8275AF-1AA3-4C00-AACD-78B01CB1D6BF}" type="presParOf" srcId="{25E0671C-0B78-436D-B0E9-A1E54FF58397}" destId="{7197CDBB-ABCD-426C-9103-E6CE8FB705D9}" srcOrd="12" destOrd="0" presId="urn:microsoft.com/office/officeart/2005/8/layout/vList2"/>
    <dgm:cxn modelId="{8010A39E-3022-4E23-B455-E96FC46A9981}" type="presParOf" srcId="{25E0671C-0B78-436D-B0E9-A1E54FF58397}" destId="{3997515F-E850-44BD-BABB-741B86F43C15}" srcOrd="13" destOrd="0" presId="urn:microsoft.com/office/officeart/2005/8/layout/vList2"/>
    <dgm:cxn modelId="{52694E7A-D645-4EFD-BF6A-DA5F8CA747D1}" type="presParOf" srcId="{25E0671C-0B78-436D-B0E9-A1E54FF58397}" destId="{A47B1F5D-48A5-43BB-AF64-126BEBB429E6}" srcOrd="1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3AF6A-2375-49E8-80BE-F0932CB9C38B}">
      <dsp:nvSpPr>
        <dsp:cNvPr id="0" name=""/>
        <dsp:cNvSpPr/>
      </dsp:nvSpPr>
      <dsp:spPr>
        <a:xfrm>
          <a:off x="0" y="12229"/>
          <a:ext cx="6553201" cy="600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Hasil perpotongan garis lintang dan garis bujur</a:t>
          </a:r>
          <a:endParaRPr lang="id-ID" sz="2500" kern="1200"/>
        </a:p>
      </dsp:txBody>
      <dsp:txXfrm>
        <a:off x="29300" y="41529"/>
        <a:ext cx="6494601" cy="541609"/>
      </dsp:txXfrm>
    </dsp:sp>
    <dsp:sp modelId="{8AF610A5-886A-4BBF-9F98-EBB3A9073574}">
      <dsp:nvSpPr>
        <dsp:cNvPr id="0" name=""/>
        <dsp:cNvSpPr/>
      </dsp:nvSpPr>
      <dsp:spPr>
        <a:xfrm>
          <a:off x="0" y="638359"/>
          <a:ext cx="6553201" cy="600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Titik pertemuan absis dan ordinat</a:t>
          </a:r>
          <a:endParaRPr lang="id-ID" sz="2500" kern="1200"/>
        </a:p>
      </dsp:txBody>
      <dsp:txXfrm>
        <a:off x="29300" y="667659"/>
        <a:ext cx="6494601" cy="541609"/>
      </dsp:txXfrm>
    </dsp:sp>
    <dsp:sp modelId="{ECDE058E-D1BC-493B-A51A-34E394AF182E}">
      <dsp:nvSpPr>
        <dsp:cNvPr id="0" name=""/>
        <dsp:cNvSpPr/>
      </dsp:nvSpPr>
      <dsp:spPr>
        <a:xfrm>
          <a:off x="0" y="1253430"/>
          <a:ext cx="6553201" cy="600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Kedudukan suatu titik pada peta</a:t>
          </a:r>
          <a:endParaRPr lang="id-ID" sz="2500" kern="1200"/>
        </a:p>
      </dsp:txBody>
      <dsp:txXfrm>
        <a:off x="29300" y="1282730"/>
        <a:ext cx="6494601" cy="541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3AF6A-2375-49E8-80BE-F0932CB9C38B}">
      <dsp:nvSpPr>
        <dsp:cNvPr id="0" name=""/>
        <dsp:cNvSpPr/>
      </dsp:nvSpPr>
      <dsp:spPr>
        <a:xfrm>
          <a:off x="0" y="10494"/>
          <a:ext cx="6553201" cy="995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Fungsi manajemen</a:t>
          </a:r>
          <a:endParaRPr lang="id-ID" sz="2500" kern="1200"/>
        </a:p>
      </dsp:txBody>
      <dsp:txXfrm>
        <a:off x="48605" y="59099"/>
        <a:ext cx="6455991" cy="898460"/>
      </dsp:txXfrm>
    </dsp:sp>
    <dsp:sp modelId="{8AF610A5-886A-4BBF-9F98-EBB3A9073574}">
      <dsp:nvSpPr>
        <dsp:cNvPr id="0" name=""/>
        <dsp:cNvSpPr/>
      </dsp:nvSpPr>
      <dsp:spPr>
        <a:xfrm>
          <a:off x="0" y="1112724"/>
          <a:ext cx="6553201" cy="995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Mengikat, mempersatukan, menyelaraskan semua aktivitas dan usaha</a:t>
          </a:r>
          <a:endParaRPr lang="id-ID" sz="2500" kern="1200"/>
        </a:p>
      </dsp:txBody>
      <dsp:txXfrm>
        <a:off x="48605" y="1161329"/>
        <a:ext cx="6455991" cy="898460"/>
      </dsp:txXfrm>
    </dsp:sp>
    <dsp:sp modelId="{ECDE058E-D1BC-493B-A51A-34E394AF182E}">
      <dsp:nvSpPr>
        <dsp:cNvPr id="0" name=""/>
        <dsp:cNvSpPr/>
      </dsp:nvSpPr>
      <dsp:spPr>
        <a:xfrm>
          <a:off x="0" y="2169491"/>
          <a:ext cx="6553201" cy="995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Fungsi koordinasi membuat fungsi-fungsi lain tidak dapat berjalan tanpa adanya koordinasi</a:t>
          </a:r>
          <a:endParaRPr lang="id-ID" sz="2500" kern="1200"/>
        </a:p>
      </dsp:txBody>
      <dsp:txXfrm>
        <a:off x="48605" y="2218096"/>
        <a:ext cx="6455991" cy="898460"/>
      </dsp:txXfrm>
    </dsp:sp>
    <dsp:sp modelId="{475CA19D-8AEB-4F12-A5E2-FABCBC2D497D}">
      <dsp:nvSpPr>
        <dsp:cNvPr id="0" name=""/>
        <dsp:cNvSpPr/>
      </dsp:nvSpPr>
      <dsp:spPr>
        <a:xfrm>
          <a:off x="0" y="3317184"/>
          <a:ext cx="6553201" cy="995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Inti dari fungsi koordinasi adalah </a:t>
          </a:r>
          <a:r>
            <a:rPr lang="id-ID" sz="2500" b="1" kern="1200" smtClean="0">
              <a:solidFill>
                <a:srgbClr val="FFFF00"/>
              </a:solidFill>
            </a:rPr>
            <a:t>KOMUNIKASI</a:t>
          </a:r>
          <a:endParaRPr lang="id-ID" sz="2500" b="1" kern="1200">
            <a:solidFill>
              <a:srgbClr val="FFFF00"/>
            </a:solidFill>
          </a:endParaRPr>
        </a:p>
      </dsp:txBody>
      <dsp:txXfrm>
        <a:off x="48605" y="3365789"/>
        <a:ext cx="6455991" cy="898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367BF-8BA0-4CC3-8B8D-0BFF46336EDF}">
      <dsp:nvSpPr>
        <dsp:cNvPr id="0" name=""/>
        <dsp:cNvSpPr/>
      </dsp:nvSpPr>
      <dsp:spPr>
        <a:xfrm rot="5400000">
          <a:off x="4397980" y="-2321077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smtClean="0"/>
            <a:t>Proses interaksi antar beberapa individu yang berkesinambungan</a:t>
          </a:r>
          <a:endParaRPr lang="id-ID" sz="2200" kern="1200"/>
        </a:p>
      </dsp:txBody>
      <dsp:txXfrm rot="-5400000">
        <a:off x="1976430" y="138833"/>
        <a:ext cx="5590549" cy="709088"/>
      </dsp:txXfrm>
    </dsp:sp>
    <dsp:sp modelId="{701D1E64-0A95-42AD-81CC-C96A9598CE2B}">
      <dsp:nvSpPr>
        <dsp:cNvPr id="0" name=""/>
        <dsp:cNvSpPr/>
      </dsp:nvSpPr>
      <dsp:spPr>
        <a:xfrm>
          <a:off x="374" y="2246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Jonathan (2004)</a:t>
          </a:r>
          <a:endParaRPr lang="id-ID" sz="2100" kern="1200"/>
        </a:p>
      </dsp:txBody>
      <dsp:txXfrm>
        <a:off x="48324" y="50196"/>
        <a:ext cx="1880155" cy="886360"/>
      </dsp:txXfrm>
    </dsp:sp>
    <dsp:sp modelId="{BDF6FC67-3B52-42D8-A820-77954FF2C080}">
      <dsp:nvSpPr>
        <dsp:cNvPr id="0" name=""/>
        <dsp:cNvSpPr/>
      </dsp:nvSpPr>
      <dsp:spPr>
        <a:xfrm rot="5400000">
          <a:off x="4397980" y="-1289704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smtClean="0"/>
            <a:t>Bekerja bersama untuk menggabungkan pemikiran</a:t>
          </a:r>
          <a:endParaRPr lang="id-ID" sz="2200" kern="1200"/>
        </a:p>
      </dsp:txBody>
      <dsp:txXfrm rot="-5400000">
        <a:off x="1976430" y="1170206"/>
        <a:ext cx="5590549" cy="709088"/>
      </dsp:txXfrm>
    </dsp:sp>
    <dsp:sp modelId="{CD0FA1DE-BAF3-48DB-8A9B-CB7C5AD52651}">
      <dsp:nvSpPr>
        <dsp:cNvPr id="0" name=""/>
        <dsp:cNvSpPr/>
      </dsp:nvSpPr>
      <dsp:spPr>
        <a:xfrm>
          <a:off x="374" y="1033619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Kamus Heritage Amerika (2000)</a:t>
          </a:r>
          <a:endParaRPr lang="id-ID" sz="2100" kern="1200"/>
        </a:p>
      </dsp:txBody>
      <dsp:txXfrm>
        <a:off x="48324" y="1081569"/>
        <a:ext cx="1880155" cy="886360"/>
      </dsp:txXfrm>
    </dsp:sp>
    <dsp:sp modelId="{62FF0926-A5DA-40BA-AB7A-E508210D0D4D}">
      <dsp:nvSpPr>
        <dsp:cNvPr id="0" name=""/>
        <dsp:cNvSpPr/>
      </dsp:nvSpPr>
      <dsp:spPr>
        <a:xfrm rot="5400000">
          <a:off x="4397980" y="-258331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smtClean="0"/>
            <a:t>Proses berpikir terhadap beberapa aspek perbedaan dan menemukan solusi</a:t>
          </a:r>
          <a:endParaRPr lang="id-ID" sz="2200" kern="1200"/>
        </a:p>
      </dsp:txBody>
      <dsp:txXfrm rot="-5400000">
        <a:off x="1976430" y="2201579"/>
        <a:ext cx="5590549" cy="709088"/>
      </dsp:txXfrm>
    </dsp:sp>
    <dsp:sp modelId="{9841B65D-9773-4BFE-AB1B-4CEFC66F577F}">
      <dsp:nvSpPr>
        <dsp:cNvPr id="0" name=""/>
        <dsp:cNvSpPr/>
      </dsp:nvSpPr>
      <dsp:spPr>
        <a:xfrm>
          <a:off x="374" y="2064992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Gray (1989)</a:t>
          </a:r>
          <a:endParaRPr lang="id-ID" sz="2100" kern="1200"/>
        </a:p>
      </dsp:txBody>
      <dsp:txXfrm>
        <a:off x="48324" y="2112942"/>
        <a:ext cx="1880155" cy="886360"/>
      </dsp:txXfrm>
    </dsp:sp>
    <dsp:sp modelId="{3B180872-3E37-4DB1-BEF2-CDF41034D58E}">
      <dsp:nvSpPr>
        <dsp:cNvPr id="0" name=""/>
        <dsp:cNvSpPr/>
      </dsp:nvSpPr>
      <dsp:spPr>
        <a:xfrm rot="5400000">
          <a:off x="4397980" y="773041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smtClean="0"/>
            <a:t>Proses kompleks yang membutuhkan sharing pengetahuan</a:t>
          </a:r>
          <a:endParaRPr lang="id-ID" sz="2200" kern="1200"/>
        </a:p>
      </dsp:txBody>
      <dsp:txXfrm rot="-5400000">
        <a:off x="1976430" y="3232951"/>
        <a:ext cx="5590549" cy="709088"/>
      </dsp:txXfrm>
    </dsp:sp>
    <dsp:sp modelId="{52857A07-91C5-424A-9BB7-22B478AD6106}">
      <dsp:nvSpPr>
        <dsp:cNvPr id="0" name=""/>
        <dsp:cNvSpPr/>
      </dsp:nvSpPr>
      <dsp:spPr>
        <a:xfrm>
          <a:off x="374" y="3096366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Lindeke &amp; Sieckert (2005)</a:t>
          </a:r>
          <a:endParaRPr lang="id-ID" sz="2100" kern="1200"/>
        </a:p>
      </dsp:txBody>
      <dsp:txXfrm>
        <a:off x="48324" y="3144316"/>
        <a:ext cx="1880155" cy="886360"/>
      </dsp:txXfrm>
    </dsp:sp>
    <dsp:sp modelId="{B3D2F731-741D-454E-A012-B8A82177EE91}">
      <dsp:nvSpPr>
        <dsp:cNvPr id="0" name=""/>
        <dsp:cNvSpPr/>
      </dsp:nvSpPr>
      <dsp:spPr>
        <a:xfrm rot="5400000">
          <a:off x="4397980" y="1804414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smtClean="0"/>
            <a:t>Hubungan timbal balik dengan penekanan tanggung  bersama</a:t>
          </a:r>
          <a:endParaRPr lang="id-ID" sz="2200" kern="1200"/>
        </a:p>
      </dsp:txBody>
      <dsp:txXfrm rot="-5400000">
        <a:off x="1976430" y="4264324"/>
        <a:ext cx="5590549" cy="709088"/>
      </dsp:txXfrm>
    </dsp:sp>
    <dsp:sp modelId="{C53FE082-3DD9-49D1-A898-80485A0F4888}">
      <dsp:nvSpPr>
        <dsp:cNvPr id="0" name=""/>
        <dsp:cNvSpPr/>
      </dsp:nvSpPr>
      <dsp:spPr>
        <a:xfrm>
          <a:off x="374" y="4127739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Shortridge, et al. (1986)</a:t>
          </a:r>
          <a:endParaRPr lang="id-ID" sz="2100" kern="1200"/>
        </a:p>
      </dsp:txBody>
      <dsp:txXfrm>
        <a:off x="48324" y="4175689"/>
        <a:ext cx="1880155" cy="886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1D81A-681E-4086-840F-622A5F16019F}">
      <dsp:nvSpPr>
        <dsp:cNvPr id="0" name=""/>
        <dsp:cNvSpPr/>
      </dsp:nvSpPr>
      <dsp:spPr>
        <a:xfrm>
          <a:off x="0" y="2309"/>
          <a:ext cx="7010401" cy="6264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Transparan</a:t>
          </a:r>
          <a:endParaRPr lang="id-ID" sz="2700" kern="1200"/>
        </a:p>
      </dsp:txBody>
      <dsp:txXfrm>
        <a:off x="30579" y="32888"/>
        <a:ext cx="6949243" cy="565249"/>
      </dsp:txXfrm>
    </dsp:sp>
    <dsp:sp modelId="{DCBD4815-F565-410A-8B64-62D96A12F3F9}">
      <dsp:nvSpPr>
        <dsp:cNvPr id="0" name=""/>
        <dsp:cNvSpPr/>
      </dsp:nvSpPr>
      <dsp:spPr>
        <a:xfrm>
          <a:off x="0" y="642483"/>
          <a:ext cx="7010401" cy="6264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Saling menghormati</a:t>
          </a:r>
          <a:endParaRPr lang="id-ID" sz="2700" kern="1200"/>
        </a:p>
      </dsp:txBody>
      <dsp:txXfrm>
        <a:off x="30579" y="673062"/>
        <a:ext cx="6949243" cy="565249"/>
      </dsp:txXfrm>
    </dsp:sp>
    <dsp:sp modelId="{AD3E042D-855E-4574-9672-96868CFB3B9C}">
      <dsp:nvSpPr>
        <dsp:cNvPr id="0" name=""/>
        <dsp:cNvSpPr/>
      </dsp:nvSpPr>
      <dsp:spPr>
        <a:xfrm>
          <a:off x="0" y="1282658"/>
          <a:ext cx="7010401" cy="6264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Pembagian peran yang bertanggung jawab</a:t>
          </a:r>
          <a:endParaRPr lang="id-ID" sz="2700" kern="1200"/>
        </a:p>
      </dsp:txBody>
      <dsp:txXfrm>
        <a:off x="30579" y="1313237"/>
        <a:ext cx="6949243" cy="565249"/>
      </dsp:txXfrm>
    </dsp:sp>
    <dsp:sp modelId="{03BC01B0-5A1A-4F56-9BF3-CACFAAEFD9AE}">
      <dsp:nvSpPr>
        <dsp:cNvPr id="0" name=""/>
        <dsp:cNvSpPr/>
      </dsp:nvSpPr>
      <dsp:spPr>
        <a:xfrm>
          <a:off x="0" y="1922832"/>
          <a:ext cx="7010401" cy="6264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Hubungan kerja yang efektif</a:t>
          </a:r>
          <a:endParaRPr lang="id-ID" sz="2700" kern="1200"/>
        </a:p>
      </dsp:txBody>
      <dsp:txXfrm>
        <a:off x="30579" y="1953411"/>
        <a:ext cx="6949243" cy="565249"/>
      </dsp:txXfrm>
    </dsp:sp>
    <dsp:sp modelId="{F2CB9848-431F-4DD8-AD55-6F06F7B45DEB}">
      <dsp:nvSpPr>
        <dsp:cNvPr id="0" name=""/>
        <dsp:cNvSpPr/>
      </dsp:nvSpPr>
      <dsp:spPr>
        <a:xfrm>
          <a:off x="0" y="2563006"/>
          <a:ext cx="7010401" cy="6264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Membangun kearifan lokal</a:t>
          </a:r>
          <a:endParaRPr lang="id-ID" sz="2700" kern="1200"/>
        </a:p>
      </dsp:txBody>
      <dsp:txXfrm>
        <a:off x="30579" y="2593585"/>
        <a:ext cx="6949243" cy="565249"/>
      </dsp:txXfrm>
    </dsp:sp>
    <dsp:sp modelId="{CAA744BD-A071-4DA8-B599-818E37D2419B}">
      <dsp:nvSpPr>
        <dsp:cNvPr id="0" name=""/>
        <dsp:cNvSpPr/>
      </dsp:nvSpPr>
      <dsp:spPr>
        <a:xfrm>
          <a:off x="0" y="3203180"/>
          <a:ext cx="7010401" cy="6264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Menghormati perbedaan dan keragaman</a:t>
          </a:r>
          <a:endParaRPr lang="id-ID" sz="2700" kern="1200"/>
        </a:p>
      </dsp:txBody>
      <dsp:txXfrm>
        <a:off x="30579" y="3233759"/>
        <a:ext cx="6949243" cy="565249"/>
      </dsp:txXfrm>
    </dsp:sp>
    <dsp:sp modelId="{7197CDBB-ABCD-426C-9103-E6CE8FB705D9}">
      <dsp:nvSpPr>
        <dsp:cNvPr id="0" name=""/>
        <dsp:cNvSpPr/>
      </dsp:nvSpPr>
      <dsp:spPr>
        <a:xfrm>
          <a:off x="0" y="3843355"/>
          <a:ext cx="7010401" cy="6264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Kontinyu dan adaptif</a:t>
          </a:r>
          <a:endParaRPr lang="id-ID" sz="2700" kern="1200"/>
        </a:p>
      </dsp:txBody>
      <dsp:txXfrm>
        <a:off x="30579" y="3873934"/>
        <a:ext cx="6949243" cy="565249"/>
      </dsp:txXfrm>
    </dsp:sp>
    <dsp:sp modelId="{A47B1F5D-48A5-43BB-AF64-126BEBB429E6}">
      <dsp:nvSpPr>
        <dsp:cNvPr id="0" name=""/>
        <dsp:cNvSpPr/>
      </dsp:nvSpPr>
      <dsp:spPr>
        <a:xfrm>
          <a:off x="0" y="4483529"/>
          <a:ext cx="7010401" cy="62640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Skala lebih luas</a:t>
          </a:r>
          <a:endParaRPr lang="id-ID" sz="2700" kern="1200"/>
        </a:p>
      </dsp:txBody>
      <dsp:txXfrm>
        <a:off x="30579" y="4514108"/>
        <a:ext cx="6949243" cy="565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October 9, 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2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0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3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2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7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96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4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4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91771" y="2991770"/>
            <a:ext cx="6882066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890334" y="2516778"/>
            <a:ext cx="8229600" cy="114300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70763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2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898525" y="155428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640004" y="213432"/>
            <a:ext cx="2817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b="1" i="1" smtClean="0">
                <a:solidFill>
                  <a:srgbClr val="1F497D"/>
                </a:solidFill>
                <a:latin typeface="Times New Roman" pitchFamily="18" charset="0"/>
                <a:cs typeface="Times New Roman" pitchFamily="18" charset="0"/>
              </a:rPr>
              <a:t>Pusdiklat Badan Pusat Statistik</a:t>
            </a:r>
            <a:endParaRPr lang="id-ID" sz="1500" b="1" i="1">
              <a:solidFill>
                <a:srgbClr val="1F497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91771" y="2991770"/>
            <a:ext cx="6882066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898524" y="127257"/>
            <a:ext cx="8137971" cy="55854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25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9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3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2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8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2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4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5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91771" y="2991770"/>
            <a:ext cx="6882066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890334" y="2516778"/>
            <a:ext cx="8229600" cy="114300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70763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2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898525" y="155428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640004" y="213432"/>
            <a:ext cx="28170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b="1" i="1" smtClean="0">
                <a:solidFill>
                  <a:srgbClr val="1F497D"/>
                </a:solidFill>
                <a:latin typeface="Times New Roman" pitchFamily="18" charset="0"/>
                <a:cs typeface="Times New Roman" pitchFamily="18" charset="0"/>
              </a:rPr>
              <a:t>Pusdiklat Badan Pusat Statistik</a:t>
            </a:r>
            <a:endParaRPr lang="id-ID" sz="1500" b="1" i="1">
              <a:solidFill>
                <a:srgbClr val="1F497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91771" y="2991770"/>
            <a:ext cx="6882066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898524" y="127257"/>
            <a:ext cx="8137971" cy="55854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3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9, 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srgbClr val="94C600"/>
                </a:solidFill>
              </a:rPr>
              <a:pPr/>
              <a:t>‹#›</a:t>
            </a:fld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67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7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525A706-D8F2-4D1A-855A-CADC92600C26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65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1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14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5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17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668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54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27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49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3BF0-90D4-4015-8DC2-261EDD5BC2F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0141E-0B77-4B81-8CEC-62C2A22E34A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27D3E-B623-4E3C-8F29-3E2E0B6F035A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4DF5A-A734-4AC5-BA43-8F39A4D98A4A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B3837-8E86-4EC6-AD9C-3E031945F32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054F4-F488-431A-B3F2-8480B97C22F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EADD2-D86F-40A9-8C4B-405B5EEB6D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18C4E-DBB7-4FB2-BB89-9ECE533A23E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1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C6FDF-550A-44EE-AE2C-0AEE990AD1F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97E82-62CF-4824-B875-02F0D4A5E5E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91155-E467-4742-8128-EB90F0DECDF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A861222-2C8B-4501-BE87-6797EC025925}" type="datetime4">
              <a:rPr lang="en-US" smtClean="0"/>
              <a:pPr/>
              <a:t>October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0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D7B0-43F8-44F7-B1B9-1AED7A114B00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09/10/2019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13E9-680B-4E90-AE9C-C1052982E1EF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9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166A-6FA9-497B-8DDC-0C8EA2CAEA3A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5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WHOLE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GOVERNMENT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143000" y="3602160"/>
            <a:ext cx="6857280" cy="218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Pelatihan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Dasar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id-ID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Calon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Pegawai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Negeri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Sipil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Angkatan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id-ID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26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Tahun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201</a:t>
            </a:r>
            <a:r>
              <a:rPr lang="id-ID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Badan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Pusat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Statistik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Jimmy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Ludin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, SST,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M.Si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Widyaiswara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Muda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59ED62-DD57-4808-8CA8-1DBCB7F7946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7377113" cy="3519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300" smtClean="0"/>
              <a:t>Proses interaksi yang kompleks dan beragam yang melibatkan beberapa orang untuk </a:t>
            </a:r>
            <a:r>
              <a:rPr lang="id-ID" sz="3300" smtClean="0">
                <a:solidFill>
                  <a:srgbClr val="FF0000"/>
                </a:solidFill>
              </a:rPr>
              <a:t>bekerja sama </a:t>
            </a:r>
            <a:r>
              <a:rPr lang="id-ID" sz="3300" smtClean="0"/>
              <a:t>dengan menggabungkan pemikiran secara berkesinambungan dalam menyikapi suatu hal dimana setiap pihak yang terlibat saling tergantung</a:t>
            </a:r>
            <a:endParaRPr lang="id-ID" sz="330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98524" y="127257"/>
            <a:ext cx="8137971" cy="558543"/>
          </a:xfrm>
        </p:spPr>
        <p:txBody>
          <a:bodyPr/>
          <a:lstStyle/>
          <a:p>
            <a:r>
              <a:rPr lang="id-ID" smtClean="0"/>
              <a:t>Kolaborasi adalah...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3977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9076633"/>
              </p:ext>
            </p:extLst>
          </p:nvPr>
        </p:nvGraphicFramePr>
        <p:xfrm>
          <a:off x="1371600" y="1143000"/>
          <a:ext cx="7010401" cy="511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Prinsip Kolaborasi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6836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Bagaimana Caranya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2536519"/>
              </p:ext>
            </p:extLst>
          </p:nvPr>
        </p:nvGraphicFramePr>
        <p:xfrm>
          <a:off x="1066800" y="762000"/>
          <a:ext cx="7848600" cy="49529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2328"/>
                <a:gridCol w="1461543"/>
                <a:gridCol w="5224729"/>
              </a:tblGrid>
              <a:tr h="431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 smtClean="0">
                          <a:effectLst/>
                        </a:rPr>
                        <a:t>Kategori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Tipe 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Keterangan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645975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Koordinasi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Penyertaan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Pengembangan strategi dengan mempertimbangkan dampak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Dialog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 smtClean="0">
                          <a:effectLst/>
                        </a:rPr>
                        <a:t>Pertukaran </a:t>
                      </a:r>
                      <a:r>
                        <a:rPr lang="id-ID" sz="1500" dirty="0">
                          <a:effectLst/>
                        </a:rPr>
                        <a:t>informasi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Joint planning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Perencanaan bersama, kerjasama sementara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Integrasi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Joint working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Kolaborasi sementara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96896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Joint venture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Perencanaan jangka panjang, kerjasama pada pekerjaan besar yang menjadi urusan utama salah satu peserta kerjasama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64597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Satel</a:t>
                      </a:r>
                      <a:r>
                        <a:rPr lang="id-ID" sz="1500">
                          <a:effectLst/>
                        </a:rPr>
                        <a:t>it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Entitas yang terpisah, </a:t>
                      </a:r>
                      <a:r>
                        <a:rPr lang="id-ID" sz="1500" dirty="0" smtClean="0">
                          <a:effectLst/>
                        </a:rPr>
                        <a:t>dimiliki </a:t>
                      </a:r>
                      <a:r>
                        <a:rPr lang="id-ID" sz="1500" dirty="0">
                          <a:effectLst/>
                        </a:rPr>
                        <a:t>bersama, dibentuk sebagai mekanisme integratif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645975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Kedekatan dan pelibatan 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Aliansi strategis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Perencanaan jangka panjang, kerjasama pada isu besar yang menjadi urusan utama salah satu peserta kerjasama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Union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Unifikasi resmi, identitas masing-masing masih nampak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Merger</a:t>
                      </a:r>
                      <a:endParaRPr lang="id-ID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Penggabungan ke dalam struktur baru</a:t>
                      </a:r>
                      <a:endParaRPr lang="id-ID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88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Penerapan WoG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33600" y="1554480"/>
            <a:ext cx="2402280" cy="977760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200" tIns="81360" rIns="142200" bIns="81360" anchor="ctr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Praktek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33600" y="2532960"/>
            <a:ext cx="2402280" cy="3958920"/>
          </a:xfrm>
          <a:prstGeom prst="rect">
            <a:avLst/>
          </a:prstGeom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6560" tIns="106560" rIns="142200" bIns="160200"/>
          <a:lstStyle/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Penguatan koordinasi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Membentuk lembaga koordinasi khusus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Membentuk gugus tugas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Koalisi sosial (informal)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373200" y="1554480"/>
            <a:ext cx="2402280" cy="97776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200" tIns="81360" rIns="142200" bIns="81360" anchor="ctr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Tantangan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3373200" y="2532960"/>
            <a:ext cx="2402280" cy="3958920"/>
          </a:xfrm>
          <a:prstGeom prst="rect">
            <a:avLst/>
          </a:prstGeom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6560" tIns="106560" rIns="142200" bIns="160200"/>
          <a:lstStyle/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Kapasitas SDM dan institusi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Nilai dan budaya organisasi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Kepemimpinan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6112440" y="1554480"/>
            <a:ext cx="2402280" cy="97776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200" tIns="81360" rIns="142200" bIns="81360" anchor="ctr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Praktek WoG dalam Pelayanan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6112440" y="2532960"/>
            <a:ext cx="2402280" cy="3958920"/>
          </a:xfrm>
          <a:prstGeom prst="rect">
            <a:avLst/>
          </a:prstGeom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6560" tIns="106560" rIns="142200" bIns="160200"/>
          <a:lstStyle/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Pelayanan adminisitratif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Pelayanan jasa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Pelayanan barang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Pelayanan regulatif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00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Pola Pelayanan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9E22906-CF8D-4ABE-BDCF-ACE45A701DC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Pola Pelayanan Publik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28560" y="2198160"/>
            <a:ext cx="8240760" cy="51192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1040760" y="1897920"/>
            <a:ext cx="5768280" cy="59976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Teknis Fungsional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28560" y="3120840"/>
            <a:ext cx="8240760" cy="5115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1040760" y="2820600"/>
            <a:ext cx="5768280" cy="59976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Satu Atap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628560" y="4043520"/>
            <a:ext cx="8240760" cy="51156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1040760" y="3743280"/>
            <a:ext cx="5768280" cy="5994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Satu Pintu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628560" y="4965840"/>
            <a:ext cx="8240760" cy="51192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1040760" y="4665960"/>
            <a:ext cx="5768280" cy="59940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Terpusat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628560" y="5888520"/>
            <a:ext cx="8240760" cy="511920"/>
          </a:xfrm>
          <a:prstGeom prst="rect">
            <a:avLst/>
          </a:prstGeom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1040760" y="5588280"/>
            <a:ext cx="5768280" cy="599760"/>
          </a:xfrm>
          <a:prstGeom prst="roundRect">
            <a:avLst>
              <a:gd name="adj" fmla="val 16667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6160" tIns="27360" rIns="208800" bIns="27360" anchor="ctr"/>
          <a:lstStyle/>
          <a:p>
            <a:pPr>
              <a:lnSpc>
                <a:spcPct val="90000"/>
              </a:lnSpc>
              <a:spcAft>
                <a:spcPts val="981"/>
              </a:spcAft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Pola Pelayanan Elektronik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BB80E8-DAEA-4D7B-A08D-7A47D2964CC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Best Practices Penerapan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Line 2"/>
          <p:cNvSpPr/>
          <p:nvPr/>
        </p:nvSpPr>
        <p:spPr>
          <a:xfrm>
            <a:off x="565720" y="1827702"/>
            <a:ext cx="7747743" cy="378"/>
          </a:xfrm>
          <a:prstGeom prst="line">
            <a:avLst/>
          </a:prstGeom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3"/>
          <p:cNvSpPr/>
          <p:nvPr/>
        </p:nvSpPr>
        <p:spPr>
          <a:xfrm>
            <a:off x="565720" y="1757147"/>
            <a:ext cx="1549228" cy="1518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102960" rIns="102960" bIns="102960"/>
          <a:lstStyle/>
          <a:p>
            <a:pPr>
              <a:lnSpc>
                <a:spcPct val="90000"/>
              </a:lnSpc>
              <a:spcAft>
                <a:spcPts val="944"/>
              </a:spcAft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Prasyarat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Best Practices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2433400" y="182808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Budaya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dan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Filosopi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2303080" y="218518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6"/>
          <p:cNvSpPr/>
          <p:nvPr/>
        </p:nvSpPr>
        <p:spPr>
          <a:xfrm>
            <a:off x="2433400" y="218592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Cara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Kerja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yang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Baru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Line 7"/>
          <p:cNvSpPr/>
          <p:nvPr/>
        </p:nvSpPr>
        <p:spPr>
          <a:xfrm>
            <a:off x="2303080" y="254302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8"/>
          <p:cNvSpPr/>
          <p:nvPr/>
        </p:nvSpPr>
        <p:spPr>
          <a:xfrm>
            <a:off x="2433400" y="254376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Akuntabilitas dan insentif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9"/>
          <p:cNvSpPr/>
          <p:nvPr/>
        </p:nvSpPr>
        <p:spPr>
          <a:xfrm>
            <a:off x="2303080" y="290086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0"/>
          <p:cNvSpPr/>
          <p:nvPr/>
        </p:nvSpPr>
        <p:spPr>
          <a:xfrm>
            <a:off x="2433400" y="290124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Collegate approach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11"/>
          <p:cNvSpPr/>
          <p:nvPr/>
        </p:nvSpPr>
        <p:spPr>
          <a:xfrm>
            <a:off x="2303080" y="325834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12"/>
          <p:cNvSpPr/>
          <p:nvPr/>
        </p:nvSpPr>
        <p:spPr>
          <a:xfrm>
            <a:off x="565720" y="3276702"/>
            <a:ext cx="7747743" cy="378"/>
          </a:xfrm>
          <a:prstGeom prst="line">
            <a:avLst/>
          </a:prstGeom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3"/>
          <p:cNvSpPr/>
          <p:nvPr/>
        </p:nvSpPr>
        <p:spPr>
          <a:xfrm>
            <a:off x="565720" y="3206147"/>
            <a:ext cx="1549228" cy="1518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102960" rIns="102960" bIns="102960"/>
          <a:lstStyle/>
          <a:p>
            <a:pPr>
              <a:lnSpc>
                <a:spcPct val="90000"/>
              </a:lnSpc>
              <a:spcAft>
                <a:spcPts val="944"/>
              </a:spcAft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Best Pactices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4"/>
          <p:cNvSpPr/>
          <p:nvPr/>
        </p:nvSpPr>
        <p:spPr>
          <a:xfrm>
            <a:off x="2433400" y="327708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Beberapa negara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Line 15"/>
          <p:cNvSpPr/>
          <p:nvPr/>
        </p:nvSpPr>
        <p:spPr>
          <a:xfrm>
            <a:off x="2303080" y="363418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6"/>
          <p:cNvSpPr/>
          <p:nvPr/>
        </p:nvSpPr>
        <p:spPr>
          <a:xfrm>
            <a:off x="2433400" y="363492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Beberapa instansi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Line 17"/>
          <p:cNvSpPr/>
          <p:nvPr/>
        </p:nvSpPr>
        <p:spPr>
          <a:xfrm>
            <a:off x="2303080" y="399202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8"/>
          <p:cNvSpPr/>
          <p:nvPr/>
        </p:nvSpPr>
        <p:spPr>
          <a:xfrm>
            <a:off x="2433400" y="399276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Beberapa Unit Kerja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Line 19"/>
          <p:cNvSpPr/>
          <p:nvPr/>
        </p:nvSpPr>
        <p:spPr>
          <a:xfrm>
            <a:off x="2303080" y="434986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0"/>
          <p:cNvSpPr/>
          <p:nvPr/>
        </p:nvSpPr>
        <p:spPr>
          <a:xfrm>
            <a:off x="2433400" y="4350240"/>
            <a:ext cx="608132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Dll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21"/>
          <p:cNvSpPr/>
          <p:nvPr/>
        </p:nvSpPr>
        <p:spPr>
          <a:xfrm>
            <a:off x="2303080" y="4707342"/>
            <a:ext cx="6198194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22"/>
          <p:cNvSpPr/>
          <p:nvPr/>
        </p:nvSpPr>
        <p:spPr>
          <a:xfrm>
            <a:off x="565720" y="4725702"/>
            <a:ext cx="7747743" cy="378"/>
          </a:xfrm>
          <a:prstGeom prst="line">
            <a:avLst/>
          </a:prstGeom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3"/>
          <p:cNvSpPr/>
          <p:nvPr/>
        </p:nvSpPr>
        <p:spPr>
          <a:xfrm>
            <a:off x="565720" y="4655147"/>
            <a:ext cx="2329139" cy="1518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102960" rIns="102960" bIns="102960"/>
          <a:lstStyle/>
          <a:p>
            <a:pPr>
              <a:lnSpc>
                <a:spcPct val="90000"/>
              </a:lnSpc>
              <a:spcAft>
                <a:spcPts val="944"/>
              </a:spcAft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e-government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4"/>
          <p:cNvSpPr/>
          <p:nvPr/>
        </p:nvSpPr>
        <p:spPr>
          <a:xfrm>
            <a:off x="3292000" y="4726440"/>
            <a:ext cx="5309114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Ketersediaan CIO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Line 25"/>
          <p:cNvSpPr/>
          <p:nvPr/>
        </p:nvSpPr>
        <p:spPr>
          <a:xfrm>
            <a:off x="3178240" y="5083182"/>
            <a:ext cx="5411219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6"/>
          <p:cNvSpPr/>
          <p:nvPr/>
        </p:nvSpPr>
        <p:spPr>
          <a:xfrm>
            <a:off x="3292000" y="5083920"/>
            <a:ext cx="5309114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Interoperabilitas sektor public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Line 27"/>
          <p:cNvSpPr/>
          <p:nvPr/>
        </p:nvSpPr>
        <p:spPr>
          <a:xfrm>
            <a:off x="3178240" y="5441022"/>
            <a:ext cx="5411219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8"/>
          <p:cNvSpPr/>
          <p:nvPr/>
        </p:nvSpPr>
        <p:spPr>
          <a:xfrm>
            <a:off x="3292000" y="5441760"/>
            <a:ext cx="5309114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Integrasi pelayanan online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29"/>
          <p:cNvSpPr/>
          <p:nvPr/>
        </p:nvSpPr>
        <p:spPr>
          <a:xfrm>
            <a:off x="3178240" y="5798862"/>
            <a:ext cx="5411219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30"/>
          <p:cNvSpPr/>
          <p:nvPr/>
        </p:nvSpPr>
        <p:spPr>
          <a:xfrm>
            <a:off x="3292000" y="5799240"/>
            <a:ext cx="5309114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/>
          <a:lstStyle/>
          <a:p>
            <a:pPr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Prosentase portal nasional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Line 31"/>
          <p:cNvSpPr/>
          <p:nvPr/>
        </p:nvSpPr>
        <p:spPr>
          <a:xfrm>
            <a:off x="3178240" y="6156342"/>
            <a:ext cx="5411219" cy="378"/>
          </a:xfrm>
          <a:prstGeom prst="line">
            <a:avLst/>
          </a:prstGeom>
          <a:ln>
            <a:solidFill>
              <a:schemeClr val="accent2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3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BC8933-18D9-42C3-8772-187CA527E7A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Contoh Kasus (Internal BPS)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Survei Terintegrasi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Tumpang tindih kegiatan survei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Responden (khususnya perusahaan) merasa terbebani karena banyaknya survei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FD66FC5-6A73-45E8-8BF8-A330B0E39D3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Discussion Time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Analisis</a:t>
            </a:r>
            <a:r>
              <a:rPr lang="en-US" b="1" dirty="0" smtClean="0"/>
              <a:t> ISSU </a:t>
            </a:r>
            <a:r>
              <a:rPr lang="en-US" b="1" dirty="0" err="1" smtClean="0"/>
              <a:t>terkait</a:t>
            </a:r>
            <a:r>
              <a:rPr lang="en-US" b="1" dirty="0" smtClean="0"/>
              <a:t> </a:t>
            </a:r>
            <a:r>
              <a:rPr lang="en-US" b="1" dirty="0" err="1" smtClean="0"/>
              <a:t>WoG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melihat</a:t>
            </a:r>
            <a:r>
              <a:rPr lang="en-US" b="1" dirty="0" smtClean="0"/>
              <a:t> </a:t>
            </a:r>
            <a:r>
              <a:rPr lang="en-US" b="1" dirty="0" err="1" smtClean="0"/>
              <a:t>permasalahannya</a:t>
            </a:r>
            <a:endParaRPr lang="en-US" b="1" dirty="0" smtClean="0"/>
          </a:p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kegiatan</a:t>
            </a:r>
            <a:r>
              <a:rPr lang="en-US" b="1" dirty="0" smtClean="0"/>
              <a:t> </a:t>
            </a:r>
            <a:r>
              <a:rPr lang="en-US" b="1" dirty="0" err="1" smtClean="0"/>
              <a:t>WoG</a:t>
            </a:r>
            <a:r>
              <a:rPr lang="en-US" b="1" dirty="0" smtClean="0"/>
              <a:t> </a:t>
            </a:r>
            <a:r>
              <a:rPr lang="en-US" b="1" dirty="0" err="1" smtClean="0"/>
              <a:t>nya</a:t>
            </a:r>
            <a:r>
              <a:rPr lang="en-US" b="1" dirty="0" smtClean="0"/>
              <a:t>?</a:t>
            </a:r>
          </a:p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perkiraan</a:t>
            </a:r>
            <a:r>
              <a:rPr lang="en-US" b="1" dirty="0" smtClean="0"/>
              <a:t> </a:t>
            </a:r>
            <a:r>
              <a:rPr lang="en-US" b="1" dirty="0" err="1" smtClean="0"/>
              <a:t>kendala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 smtClean="0"/>
              <a:t>kegiatan</a:t>
            </a:r>
            <a:r>
              <a:rPr lang="en-US" b="1" dirty="0" smtClean="0"/>
              <a:t> </a:t>
            </a:r>
            <a:r>
              <a:rPr lang="id-ID" b="1" dirty="0" smtClean="0"/>
              <a:t>WoG </a:t>
            </a:r>
            <a:r>
              <a:rPr lang="en-US" b="1" dirty="0" err="1" smtClean="0"/>
              <a:t>tsb</a:t>
            </a:r>
            <a:r>
              <a:rPr lang="en-US" b="1" dirty="0" smtClean="0"/>
              <a:t>?</a:t>
            </a:r>
          </a:p>
          <a:p>
            <a:r>
              <a:rPr lang="en-US" b="1" dirty="0" err="1" smtClean="0"/>
              <a:t>Cari</a:t>
            </a:r>
            <a:r>
              <a:rPr lang="en-US" b="1" dirty="0" smtClean="0"/>
              <a:t> </a:t>
            </a:r>
            <a:r>
              <a:rPr lang="en-US" b="1" i="1" dirty="0" smtClean="0"/>
              <a:t>Best </a:t>
            </a:r>
            <a:r>
              <a:rPr lang="en-US" b="1" i="1" dirty="0" err="1" smtClean="0"/>
              <a:t>Practise</a:t>
            </a:r>
            <a:r>
              <a:rPr lang="id-ID" b="1" dirty="0"/>
              <a:t> </a:t>
            </a:r>
            <a:r>
              <a:rPr lang="id-ID" b="1" dirty="0" smtClean="0"/>
              <a:t>WoG-</a:t>
            </a:r>
            <a:r>
              <a:rPr lang="en-US" b="1" dirty="0" err="1" smtClean="0"/>
              <a:t>nya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Buat</a:t>
            </a:r>
            <a:r>
              <a:rPr lang="en-US" b="1" dirty="0" smtClean="0"/>
              <a:t> QUIZ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id-ID" b="1" dirty="0" smtClean="0"/>
              <a:t>5</a:t>
            </a:r>
            <a:r>
              <a:rPr lang="en-US" b="1" dirty="0" smtClean="0"/>
              <a:t> </a:t>
            </a:r>
            <a:r>
              <a:rPr lang="en-US" b="1" dirty="0" err="1" smtClean="0"/>
              <a:t>Soal</a:t>
            </a:r>
            <a:r>
              <a:rPr lang="en-US" b="1" dirty="0" smtClean="0"/>
              <a:t> </a:t>
            </a:r>
            <a:r>
              <a:rPr lang="en-US" b="1" dirty="0" err="1" smtClean="0"/>
              <a:t>Pilihan</a:t>
            </a:r>
            <a:r>
              <a:rPr lang="en-US" b="1" dirty="0" smtClean="0"/>
              <a:t> Ganda </a:t>
            </a:r>
            <a:r>
              <a:rPr lang="en-US" b="1" dirty="0" err="1" smtClean="0"/>
              <a:t>tentang</a:t>
            </a:r>
            <a:r>
              <a:rPr lang="en-US" b="1" dirty="0" smtClean="0"/>
              <a:t> </a:t>
            </a:r>
            <a:r>
              <a:rPr lang="en-US" b="1" dirty="0" err="1" smtClean="0"/>
              <a:t>WoG</a:t>
            </a:r>
            <a:r>
              <a:rPr lang="en-US" b="1" dirty="0" smtClean="0"/>
              <a:t> (</a:t>
            </a:r>
            <a:r>
              <a:rPr lang="en-US" b="1" dirty="0" err="1" smtClean="0"/>
              <a:t>sumber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modul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tayangan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b="1" dirty="0" smtClean="0"/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6850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23880" y="1709640"/>
            <a:ext cx="7886160" cy="285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TERIMA KASIH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23880" y="4589640"/>
            <a:ext cx="788616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FF0C212-69B4-46E5-924A-DABC999D7C0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10" y="381000"/>
            <a:ext cx="6859787" cy="7945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IT’S About Me….</a:t>
            </a:r>
            <a:endParaRPr lang="id-ID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434921"/>
            <a:ext cx="7544693" cy="5029199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Jimmy </a:t>
            </a: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Ludin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, SST., </a:t>
            </a: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M.Si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Lahir di Pekanbaru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Statistika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Ekonomi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STIS (1996 – 2001)</a:t>
            </a:r>
            <a:endParaRPr lang="id-ID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Menikah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(Feb 2002)</a:t>
            </a: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BPS Provinsi Papua 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Feb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– 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Mar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2008)</a:t>
            </a:r>
          </a:p>
          <a:p>
            <a:pPr algn="r"/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Anak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3 (2003, 2006, 2012)</a:t>
            </a: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Pusdiklat BPS 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Apr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2008)</a:t>
            </a:r>
          </a:p>
          <a:p>
            <a:pPr algn="r"/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Rumah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di Depok 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Apr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2008)</a:t>
            </a: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Magister Statistika Komputasi ITS 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2009 – </a:t>
            </a:r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2011)</a:t>
            </a: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Widyaiswara </a:t>
            </a:r>
            <a:r>
              <a:rPr lang="en-US" sz="2000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Mei 2012)</a:t>
            </a:r>
            <a:endParaRPr lang="id-ID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id-ID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Email : jimmy.ludin@bps.go.id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0141E-0B77-4B81-8CEC-62C2A22E34A2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016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65720" y="386280"/>
            <a:ext cx="4037760" cy="79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MATA PELATIHAN SEBAGAI SUMBER IMAGINATION/ISSU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2"/>
          <p:cNvPicPr/>
          <p:nvPr/>
        </p:nvPicPr>
        <p:blipFill>
          <a:blip r:embed="rId2"/>
          <a:stretch/>
        </p:blipFill>
        <p:spPr>
          <a:xfrm>
            <a:off x="133200" y="1177560"/>
            <a:ext cx="8876520" cy="488988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2784600" y="1884240"/>
            <a:ext cx="3116520" cy="53964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4114800" y="6400800"/>
            <a:ext cx="837360" cy="320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CD55DDCD-B09E-44E9-909D-F800C5160F05}" type="slidenum">
              <a:rPr lang="en-US" sz="1200" b="0" strike="noStrike" spc="-1">
                <a:solidFill>
                  <a:srgbClr val="0E355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28560" y="35136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Konsep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74320" y="1825560"/>
            <a:ext cx="2033640" cy="4757760"/>
          </a:xfrm>
          <a:prstGeom prst="roundRect">
            <a:avLst>
              <a:gd name="adj" fmla="val 1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99000" rIns="99000" bIns="31449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Mengenal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77360" y="3252960"/>
            <a:ext cx="1627200" cy="309240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72000" rIns="38160" bIns="723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Perkembangan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461320" y="1825560"/>
            <a:ext cx="2033640" cy="4757760"/>
          </a:xfrm>
          <a:prstGeom prst="roundRect">
            <a:avLst>
              <a:gd name="adj" fmla="val 1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99000" rIns="99000" bIns="31449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Pengertian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664360" y="3254400"/>
            <a:ext cx="1627200" cy="54936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APSC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664360" y="3889440"/>
            <a:ext cx="1627200" cy="54936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2664360" y="4524120"/>
            <a:ext cx="1627200" cy="54972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policy integration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2664360" y="5159880"/>
            <a:ext cx="1627200" cy="54936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cross government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2664360" y="5794560"/>
            <a:ext cx="1627200" cy="54972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920" tIns="43200" rIns="38160" bIns="432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4648320" y="1825560"/>
            <a:ext cx="2033640" cy="4757760"/>
          </a:xfrm>
          <a:prstGeom prst="roundRect">
            <a:avLst>
              <a:gd name="adj" fmla="val 1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99000" rIns="99000" bIns="31449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Mengapa WoG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4851720" y="3253320"/>
            <a:ext cx="1627200" cy="69264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6880" tIns="47160" rIns="38160" bIns="468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Dorongan publik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4851720" y="4052880"/>
            <a:ext cx="1627200" cy="69264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6880" tIns="47160" rIns="38160" bIns="468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Teknologi Informasi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4851720" y="4853160"/>
            <a:ext cx="1627200" cy="69228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6880" tIns="47160" rIns="38160" bIns="468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Kompetisi antar sektor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4851720" y="5653080"/>
            <a:ext cx="1627200" cy="69228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6880" tIns="47160" rIns="38160" bIns="4680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Ego sektoral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6835680" y="1825560"/>
            <a:ext cx="2033640" cy="4757760"/>
          </a:xfrm>
          <a:prstGeom prst="roundRect">
            <a:avLst>
              <a:gd name="adj" fmla="val 1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99000" rIns="99000" bIns="31449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Bagaimana WoG dilakukan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7038720" y="3253320"/>
            <a:ext cx="1627200" cy="93456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53640" rIns="38160" bIns="5328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Koordinasi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7038720" y="4332240"/>
            <a:ext cx="1627200" cy="93420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53640" rIns="38160" bIns="5328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7038720" y="5410800"/>
            <a:ext cx="1627200" cy="934200"/>
          </a:xfrm>
          <a:prstGeom prst="roundRect">
            <a:avLst>
              <a:gd name="adj" fmla="val 1000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53640" rIns="38160" bIns="5328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Kedekatan dan pelibatan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9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4A807E9-BA19-4E5C-99D3-C84C10EFC64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/>
              <a:t>Definisi WoG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sz="2800" b="1" dirty="0" smtClean="0">
                <a:solidFill>
                  <a:srgbClr val="002060"/>
                </a:solidFill>
              </a:rPr>
              <a:t>APSC</a:t>
            </a:r>
            <a:r>
              <a:rPr lang="id-ID" sz="2800" dirty="0" smtClean="0">
                <a:solidFill>
                  <a:srgbClr val="002060"/>
                </a:solidFill>
              </a:rPr>
              <a:t> </a:t>
            </a:r>
            <a:r>
              <a:rPr lang="en-US" i="1" dirty="0"/>
              <a:t>“[it] denotes public service agencies </a:t>
            </a:r>
            <a:r>
              <a:rPr lang="en-US" sz="3000" b="1" i="1" dirty="0"/>
              <a:t>working </a:t>
            </a:r>
            <a:r>
              <a:rPr lang="en-US" sz="3000" b="1" i="1" dirty="0" smtClean="0"/>
              <a:t>across</a:t>
            </a:r>
            <a:r>
              <a:rPr lang="id-ID" sz="3000" b="1" i="1" dirty="0" smtClean="0"/>
              <a:t> </a:t>
            </a:r>
            <a:r>
              <a:rPr lang="en-US" sz="3000" b="1" i="1" dirty="0" smtClean="0"/>
              <a:t>portfolio </a:t>
            </a:r>
            <a:r>
              <a:rPr lang="en-US" sz="3000" b="1" i="1" dirty="0"/>
              <a:t>boundaries </a:t>
            </a:r>
            <a:r>
              <a:rPr lang="en-US" i="1" dirty="0"/>
              <a:t>to achieve a shared goal and </a:t>
            </a:r>
            <a:r>
              <a:rPr lang="en-US" i="1" dirty="0" smtClean="0"/>
              <a:t>an</a:t>
            </a:r>
            <a:r>
              <a:rPr lang="id-ID" i="1" dirty="0" smtClean="0"/>
              <a:t> </a:t>
            </a:r>
            <a:r>
              <a:rPr lang="en-US" sz="3000" b="1" i="1" dirty="0" smtClean="0"/>
              <a:t>integrated </a:t>
            </a:r>
            <a:r>
              <a:rPr lang="en-US" sz="3000" b="1" i="1" dirty="0"/>
              <a:t>government response </a:t>
            </a:r>
            <a:r>
              <a:rPr lang="en-US" i="1" dirty="0"/>
              <a:t>to particular </a:t>
            </a:r>
            <a:r>
              <a:rPr lang="en-US" i="1" dirty="0" smtClean="0"/>
              <a:t>issues.</a:t>
            </a:r>
            <a:r>
              <a:rPr lang="id-ID" i="1" dirty="0" smtClean="0"/>
              <a:t> </a:t>
            </a:r>
            <a:r>
              <a:rPr lang="en-US" i="1" dirty="0" smtClean="0"/>
              <a:t>Approaches </a:t>
            </a:r>
            <a:r>
              <a:rPr lang="en-US" i="1" dirty="0"/>
              <a:t>can be </a:t>
            </a:r>
            <a:r>
              <a:rPr lang="en-US" sz="3000" b="1" i="1" dirty="0"/>
              <a:t>formal and informal</a:t>
            </a:r>
            <a:r>
              <a:rPr lang="en-US" i="1" dirty="0"/>
              <a:t>. They </a:t>
            </a:r>
            <a:r>
              <a:rPr lang="en-US" i="1" dirty="0" smtClean="0"/>
              <a:t>can</a:t>
            </a:r>
            <a:r>
              <a:rPr lang="id-ID" i="1" dirty="0" smtClean="0"/>
              <a:t> </a:t>
            </a:r>
            <a:r>
              <a:rPr lang="en-US" i="1" dirty="0" smtClean="0"/>
              <a:t>focus </a:t>
            </a:r>
            <a:r>
              <a:rPr lang="en-US" i="1" dirty="0"/>
              <a:t>on policy development, program </a:t>
            </a:r>
            <a:r>
              <a:rPr lang="en-US" i="1" dirty="0" smtClean="0"/>
              <a:t>management</a:t>
            </a:r>
            <a:r>
              <a:rPr lang="id-ID" i="1" dirty="0" smtClean="0"/>
              <a:t> </a:t>
            </a:r>
            <a:r>
              <a:rPr lang="en-US" i="1" dirty="0" smtClean="0"/>
              <a:t>and </a:t>
            </a:r>
            <a:r>
              <a:rPr lang="en-US" i="1" dirty="0"/>
              <a:t>service delivery” </a:t>
            </a:r>
            <a:r>
              <a:rPr lang="en-US" dirty="0"/>
              <a:t>(</a:t>
            </a:r>
            <a:r>
              <a:rPr lang="en-US" dirty="0" err="1"/>
              <a:t>Shergold</a:t>
            </a:r>
            <a:r>
              <a:rPr lang="en-US" dirty="0"/>
              <a:t> &amp; others, 2004</a:t>
            </a:r>
            <a:r>
              <a:rPr lang="en-US" dirty="0" smtClean="0"/>
              <a:t>).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bekerja </a:t>
            </a:r>
            <a:r>
              <a:rPr lang="id-ID" sz="3000" b="1" dirty="0">
                <a:solidFill>
                  <a:srgbClr val="002060"/>
                </a:solidFill>
              </a:rPr>
              <a:t>lintas batas atau lintas sektor </a:t>
            </a:r>
            <a:r>
              <a:rPr lang="id-ID" dirty="0"/>
              <a:t>guna </a:t>
            </a:r>
            <a:r>
              <a:rPr lang="id-ID" dirty="0" smtClean="0"/>
              <a:t>mencapai tujuan </a:t>
            </a:r>
            <a:r>
              <a:rPr lang="id-ID" dirty="0"/>
              <a:t>bersama dan sebagai respon terpadu </a:t>
            </a:r>
            <a:r>
              <a:rPr lang="id-ID" dirty="0" smtClean="0"/>
              <a:t>pemerintah terhadap </a:t>
            </a:r>
            <a:r>
              <a:rPr lang="id-ID" dirty="0"/>
              <a:t>isu-isu </a:t>
            </a:r>
            <a:r>
              <a:rPr lang="id-ID" dirty="0" smtClean="0"/>
              <a:t>tertentu</a:t>
            </a:r>
          </a:p>
          <a:p>
            <a:r>
              <a:rPr lang="id-ID" sz="3000" b="1" dirty="0"/>
              <a:t>kebersamaan</a:t>
            </a:r>
            <a:r>
              <a:rPr lang="id-ID" sz="3000" dirty="0"/>
              <a:t> </a:t>
            </a:r>
            <a:r>
              <a:rPr lang="id-ID" dirty="0" smtClean="0"/>
              <a:t>dan </a:t>
            </a:r>
            <a:r>
              <a:rPr lang="id-ID" sz="3000" b="1" dirty="0" smtClean="0"/>
              <a:t>menghilangkan </a:t>
            </a:r>
            <a:r>
              <a:rPr lang="id-ID" sz="3000" b="1" dirty="0"/>
              <a:t>sekat-sekat </a:t>
            </a:r>
            <a:r>
              <a:rPr lang="id-ID" dirty="0"/>
              <a:t>sektoral</a:t>
            </a:r>
          </a:p>
        </p:txBody>
      </p:sp>
    </p:spTree>
    <p:extLst>
      <p:ext uri="{BB962C8B-B14F-4D97-AF65-F5344CB8AC3E}">
        <p14:creationId xmlns:p14="http://schemas.microsoft.com/office/powerpoint/2010/main" val="27705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/>
              <a:t>Definisi WoG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United States Institute of Peace </a:t>
            </a:r>
            <a:r>
              <a:rPr lang="en-US" sz="2800" b="1" dirty="0">
                <a:solidFill>
                  <a:srgbClr val="002060"/>
                </a:solidFill>
              </a:rPr>
              <a:t>(USIP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r>
              <a:rPr lang="id-ID" dirty="0" smtClean="0"/>
              <a:t>, </a:t>
            </a:r>
            <a:r>
              <a:rPr lang="en-US" dirty="0" smtClean="0"/>
              <a:t>“</a:t>
            </a:r>
            <a:r>
              <a:rPr lang="en-US" i="1" dirty="0"/>
              <a:t>An approach that </a:t>
            </a:r>
            <a:r>
              <a:rPr lang="en-US" sz="3100" b="1" i="1" dirty="0"/>
              <a:t>integrates the collaborative </a:t>
            </a:r>
            <a:r>
              <a:rPr lang="en-US" i="1" dirty="0" smtClean="0"/>
              <a:t>efforts</a:t>
            </a:r>
            <a:r>
              <a:rPr lang="id-ID" i="1" dirty="0" smtClean="0"/>
              <a:t> </a:t>
            </a:r>
            <a:r>
              <a:rPr lang="en-US" i="1" dirty="0" smtClean="0"/>
              <a:t>of </a:t>
            </a:r>
            <a:r>
              <a:rPr lang="en-US" i="1" dirty="0"/>
              <a:t>the departments and agencies of a government </a:t>
            </a:r>
            <a:r>
              <a:rPr lang="en-US" i="1" dirty="0" smtClean="0"/>
              <a:t>to</a:t>
            </a:r>
            <a:r>
              <a:rPr lang="id-ID" i="1" dirty="0" smtClean="0"/>
              <a:t> </a:t>
            </a:r>
            <a:r>
              <a:rPr lang="en-US" i="1" dirty="0" smtClean="0"/>
              <a:t>achieve </a:t>
            </a:r>
            <a:r>
              <a:rPr lang="en-US" sz="3100" b="1" i="1" dirty="0"/>
              <a:t>unity of effort </a:t>
            </a:r>
            <a:r>
              <a:rPr lang="en-US" i="1" dirty="0"/>
              <a:t>toward a shared goal. </a:t>
            </a:r>
            <a:r>
              <a:rPr lang="en-US" i="1" dirty="0" smtClean="0"/>
              <a:t>Also</a:t>
            </a:r>
            <a:r>
              <a:rPr lang="id-ID" i="1" dirty="0" smtClean="0"/>
              <a:t> </a:t>
            </a:r>
            <a:r>
              <a:rPr lang="en-US" i="1" dirty="0" smtClean="0"/>
              <a:t>known </a:t>
            </a:r>
            <a:r>
              <a:rPr lang="en-US" i="1" dirty="0"/>
              <a:t>as </a:t>
            </a:r>
            <a:r>
              <a:rPr lang="en-US" sz="3100" b="1" i="1" dirty="0"/>
              <a:t>interagency approach</a:t>
            </a:r>
            <a:r>
              <a:rPr lang="en-US" i="1" dirty="0"/>
              <a:t>. The terms unity </a:t>
            </a:r>
            <a:r>
              <a:rPr lang="en-US" i="1" dirty="0" smtClean="0"/>
              <a:t>of</a:t>
            </a:r>
            <a:r>
              <a:rPr lang="id-ID" i="1" dirty="0" smtClean="0"/>
              <a:t> </a:t>
            </a:r>
            <a:r>
              <a:rPr lang="en-US" i="1" dirty="0" smtClean="0"/>
              <a:t>effort </a:t>
            </a:r>
            <a:r>
              <a:rPr lang="en-US" i="1" dirty="0"/>
              <a:t>and unity of purpose are sometimes used </a:t>
            </a:r>
            <a:r>
              <a:rPr lang="en-US" i="1" dirty="0" smtClean="0"/>
              <a:t>to</a:t>
            </a:r>
            <a:r>
              <a:rPr lang="id-ID" i="1" dirty="0" smtClean="0"/>
              <a:t> </a:t>
            </a:r>
            <a:r>
              <a:rPr lang="en-US" i="1" dirty="0" smtClean="0"/>
              <a:t>describe </a:t>
            </a:r>
            <a:r>
              <a:rPr lang="en-US" sz="3400" b="1" i="1" dirty="0"/>
              <a:t>cooperation among all actors, </a:t>
            </a:r>
            <a:r>
              <a:rPr lang="en-US" sz="3400" b="1" i="1" dirty="0" smtClean="0"/>
              <a:t>government</a:t>
            </a:r>
            <a:r>
              <a:rPr lang="id-ID" sz="3400" b="1" i="1" dirty="0" smtClean="0"/>
              <a:t> </a:t>
            </a:r>
            <a:r>
              <a:rPr lang="en-US" sz="3400" b="1" i="1" dirty="0" smtClean="0"/>
              <a:t>and </a:t>
            </a:r>
            <a:r>
              <a:rPr lang="en-US" sz="3400" b="1" i="1" dirty="0"/>
              <a:t>otherwise</a:t>
            </a:r>
            <a:r>
              <a:rPr lang="en-US" dirty="0"/>
              <a:t>” (“Whole-of-government approach </a:t>
            </a:r>
            <a:r>
              <a:rPr lang="en-US" dirty="0" smtClean="0"/>
              <a:t>|</a:t>
            </a:r>
            <a:r>
              <a:rPr lang="id-ID" dirty="0" smtClean="0"/>
              <a:t> </a:t>
            </a:r>
            <a:r>
              <a:rPr lang="en-US" dirty="0" smtClean="0"/>
              <a:t>Glossary </a:t>
            </a:r>
            <a:r>
              <a:rPr lang="en-US" dirty="0"/>
              <a:t>of Terms for Conflict Management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err="1" smtClean="0"/>
              <a:t>Peacebuilding</a:t>
            </a:r>
            <a:r>
              <a:rPr lang="en-US" dirty="0"/>
              <a:t>,” </a:t>
            </a:r>
            <a:r>
              <a:rPr lang="en-US" dirty="0" err="1"/>
              <a:t>n.d</a:t>
            </a:r>
            <a:r>
              <a:rPr lang="en-US" dirty="0" err="1" smtClean="0"/>
              <a:t>.</a:t>
            </a:r>
            <a:r>
              <a:rPr lang="en-US" dirty="0" smtClean="0"/>
              <a:t>)</a:t>
            </a:r>
            <a:endParaRPr lang="id-ID" dirty="0" smtClean="0"/>
          </a:p>
          <a:p>
            <a:endParaRPr lang="id-ID" dirty="0"/>
          </a:p>
          <a:p>
            <a:r>
              <a:rPr lang="id-ID" dirty="0"/>
              <a:t>pengintegrasian upaya-upaya kementerian atau </a:t>
            </a:r>
            <a:r>
              <a:rPr lang="id-ID" dirty="0" smtClean="0"/>
              <a:t>lembaga pemerintah </a:t>
            </a:r>
            <a:r>
              <a:rPr lang="id-ID" dirty="0"/>
              <a:t>dalam mencapai tujuan-tujuan </a:t>
            </a:r>
            <a:r>
              <a:rPr lang="id-ID" dirty="0" smtClean="0"/>
              <a:t>bersama. </a:t>
            </a:r>
            <a:r>
              <a:rPr lang="sv-SE" dirty="0" smtClean="0"/>
              <a:t>WoG </a:t>
            </a:r>
            <a:r>
              <a:rPr lang="sv-SE" dirty="0"/>
              <a:t>juga dipandang sebagai bentuk kerjasama </a:t>
            </a:r>
            <a:r>
              <a:rPr lang="sv-SE" dirty="0" smtClean="0"/>
              <a:t>antar</a:t>
            </a:r>
            <a:r>
              <a:rPr lang="id-ID" dirty="0" smtClean="0"/>
              <a:t> seluruh </a:t>
            </a:r>
            <a:r>
              <a:rPr lang="id-ID" dirty="0"/>
              <a:t>aktor, pemerintah dan </a:t>
            </a:r>
            <a:r>
              <a:rPr lang="id-ID" dirty="0" smtClean="0"/>
              <a:t>sebaliknya. Pengertian </a:t>
            </a:r>
            <a:r>
              <a:rPr lang="id-ID" dirty="0"/>
              <a:t>dari USIP ini menunjukkan bahwa WoG </a:t>
            </a:r>
            <a:r>
              <a:rPr lang="id-ID" dirty="0" smtClean="0"/>
              <a:t>tidak hanya </a:t>
            </a:r>
            <a:r>
              <a:rPr lang="id-ID" dirty="0"/>
              <a:t>merupakan pendekatan yang </a:t>
            </a:r>
            <a:r>
              <a:rPr lang="id-ID" dirty="0" smtClean="0"/>
              <a:t>mencoba mengurangi </a:t>
            </a:r>
            <a:r>
              <a:rPr lang="id-ID" dirty="0"/>
              <a:t>sekat-sekat sektor, tetapi juga </a:t>
            </a:r>
            <a:r>
              <a:rPr lang="id-ID" dirty="0" smtClean="0"/>
              <a:t>penekanan </a:t>
            </a:r>
            <a:r>
              <a:rPr lang="fi-FI" dirty="0" smtClean="0"/>
              <a:t>pada </a:t>
            </a:r>
            <a:r>
              <a:rPr lang="fi-FI" dirty="0"/>
              <a:t>kerjasama guna mencapai tujuan-tujuan bersama.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76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833171" cy="533400"/>
          </a:xfrm>
        </p:spPr>
        <p:txBody>
          <a:bodyPr/>
          <a:lstStyle/>
          <a:p>
            <a:r>
              <a:rPr lang="id-ID" dirty="0" smtClean="0"/>
              <a:t>Koordinasi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…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8088574"/>
              </p:ext>
            </p:extLst>
          </p:nvPr>
        </p:nvGraphicFramePr>
        <p:xfrm>
          <a:off x="1676400" y="1536030"/>
          <a:ext cx="6553201" cy="187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680412" y="1012659"/>
            <a:ext cx="647783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Bradley Hand ITC" pitchFamily="66" charset="0"/>
                <a:ea typeface="+mj-ea"/>
                <a:cs typeface="+mj-cs"/>
              </a:defRPr>
            </a:lvl1pPr>
          </a:lstStyle>
          <a:p>
            <a:pPr algn="l"/>
            <a:r>
              <a:rPr lang="id-ID" sz="3500" dirty="0" smtClean="0">
                <a:solidFill>
                  <a:srgbClr val="1F497D"/>
                </a:solidFill>
              </a:rPr>
              <a:t>Coord</a:t>
            </a:r>
            <a:r>
              <a:rPr lang="en-US" sz="3500" dirty="0" smtClean="0">
                <a:solidFill>
                  <a:srgbClr val="1F497D"/>
                </a:solidFill>
              </a:rPr>
              <a:t>in</a:t>
            </a:r>
            <a:r>
              <a:rPr lang="id-ID" sz="3500" dirty="0" smtClean="0">
                <a:solidFill>
                  <a:srgbClr val="1F497D"/>
                </a:solidFill>
              </a:rPr>
              <a:t>ation = being co-ordinate</a:t>
            </a:r>
            <a:endParaRPr lang="id-ID" sz="3500" dirty="0">
              <a:solidFill>
                <a:srgbClr val="1F497D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56282" y="5943600"/>
            <a:ext cx="3429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Bradley Hand ITC" pitchFamily="66" charset="0"/>
                <a:ea typeface="+mj-ea"/>
                <a:cs typeface="+mj-cs"/>
              </a:defRPr>
            </a:lvl1pPr>
          </a:lstStyle>
          <a:p>
            <a:r>
              <a:rPr lang="id-ID" sz="3500" smtClean="0">
                <a:solidFill>
                  <a:srgbClr val="1F497D"/>
                </a:solidFill>
              </a:rPr>
              <a:t>Makna ?</a:t>
            </a:r>
            <a:endParaRPr lang="id-ID" sz="35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562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38557748"/>
              </p:ext>
            </p:extLst>
          </p:nvPr>
        </p:nvGraphicFramePr>
        <p:xfrm>
          <a:off x="1676400" y="1391651"/>
          <a:ext cx="6553201" cy="4323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833171" cy="533400"/>
          </a:xfrm>
        </p:spPr>
        <p:txBody>
          <a:bodyPr/>
          <a:lstStyle/>
          <a:p>
            <a:r>
              <a:rPr lang="id-ID" smtClean="0"/>
              <a:t>Fungsi Koordinasi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90262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68383143"/>
              </p:ext>
            </p:extLst>
          </p:nvPr>
        </p:nvGraphicFramePr>
        <p:xfrm>
          <a:off x="1142999" y="1052736"/>
          <a:ext cx="7605713" cy="511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Pengertian Kolaborasi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51050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3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1209</TotalTime>
  <Words>812</Words>
  <Application>Microsoft Office PowerPoint</Application>
  <PresentationFormat>On-screen Show 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Arial</vt:lpstr>
      <vt:lpstr>Arial Rounded MT Bold</vt:lpstr>
      <vt:lpstr>Bradley Hand ITC</vt:lpstr>
      <vt:lpstr>Calibri</vt:lpstr>
      <vt:lpstr>Calibri Light</vt:lpstr>
      <vt:lpstr>Candara</vt:lpstr>
      <vt:lpstr>Century Gothic</vt:lpstr>
      <vt:lpstr>DejaVu Sans</vt:lpstr>
      <vt:lpstr>Georgia</vt:lpstr>
      <vt:lpstr>Symbol</vt:lpstr>
      <vt:lpstr>Times New Roman</vt:lpstr>
      <vt:lpstr>Wingdings</vt:lpstr>
      <vt:lpstr>Wingdings 2</vt:lpstr>
      <vt:lpstr>Civic</vt:lpstr>
      <vt:lpstr>1_Office Theme</vt:lpstr>
      <vt:lpstr>3_Office Theme</vt:lpstr>
      <vt:lpstr>Austin</vt:lpstr>
      <vt:lpstr>1_Diseño predeterminado</vt:lpstr>
      <vt:lpstr>PowerPoint Presentation</vt:lpstr>
      <vt:lpstr>IT’S About Me….</vt:lpstr>
      <vt:lpstr>PowerPoint Presentation</vt:lpstr>
      <vt:lpstr>PowerPoint Presentation</vt:lpstr>
      <vt:lpstr>Definisi WoG</vt:lpstr>
      <vt:lpstr>Definisi WoG</vt:lpstr>
      <vt:lpstr>Koordinasi adalah…</vt:lpstr>
      <vt:lpstr>Fungsi Koordinasi</vt:lpstr>
      <vt:lpstr>Pengertian Kolaborasi</vt:lpstr>
      <vt:lpstr>Kolaborasi adalah...</vt:lpstr>
      <vt:lpstr>Prinsip Kolaborasi</vt:lpstr>
      <vt:lpstr>Bagaimana Caranya</vt:lpstr>
      <vt:lpstr>PowerPoint Presentation</vt:lpstr>
      <vt:lpstr>PowerPoint Presentation</vt:lpstr>
      <vt:lpstr>PowerPoint Presentation</vt:lpstr>
      <vt:lpstr>PowerPoint Presentation</vt:lpstr>
      <vt:lpstr>Discussion Time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of GOVERNMENT Pelayanan Publik</dc:title>
  <dc:subject/>
  <dc:creator>jim10</dc:creator>
  <dc:description/>
  <cp:lastModifiedBy>jimm</cp:lastModifiedBy>
  <cp:revision>59</cp:revision>
  <cp:lastPrinted>2016-12-19T01:38:41Z</cp:lastPrinted>
  <dcterms:created xsi:type="dcterms:W3CDTF">2016-12-17T01:31:29Z</dcterms:created>
  <dcterms:modified xsi:type="dcterms:W3CDTF">2019-10-09T04:30:14Z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