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41"/>
  </p:notesMasterIdLst>
  <p:handoutMasterIdLst>
    <p:handoutMasterId r:id="rId42"/>
  </p:handoutMasterIdLst>
  <p:sldIdLst>
    <p:sldId id="775" r:id="rId2"/>
    <p:sldId id="953" r:id="rId3"/>
    <p:sldId id="957" r:id="rId4"/>
    <p:sldId id="797" r:id="rId5"/>
    <p:sldId id="935" r:id="rId6"/>
    <p:sldId id="936" r:id="rId7"/>
    <p:sldId id="958" r:id="rId8"/>
    <p:sldId id="820" r:id="rId9"/>
    <p:sldId id="821" r:id="rId10"/>
    <p:sldId id="831" r:id="rId11"/>
    <p:sldId id="806" r:id="rId12"/>
    <p:sldId id="907" r:id="rId13"/>
    <p:sldId id="910" r:id="rId14"/>
    <p:sldId id="920" r:id="rId15"/>
    <p:sldId id="921" r:id="rId16"/>
    <p:sldId id="924" r:id="rId17"/>
    <p:sldId id="925" r:id="rId18"/>
    <p:sldId id="931" r:id="rId19"/>
    <p:sldId id="937" r:id="rId20"/>
    <p:sldId id="939" r:id="rId21"/>
    <p:sldId id="940" r:id="rId22"/>
    <p:sldId id="938" r:id="rId23"/>
    <p:sldId id="959" r:id="rId24"/>
    <p:sldId id="941" r:id="rId25"/>
    <p:sldId id="945" r:id="rId26"/>
    <p:sldId id="943" r:id="rId27"/>
    <p:sldId id="840" r:id="rId28"/>
    <p:sldId id="860" r:id="rId29"/>
    <p:sldId id="779" r:id="rId30"/>
    <p:sldId id="946" r:id="rId31"/>
    <p:sldId id="947" r:id="rId32"/>
    <p:sldId id="948" r:id="rId33"/>
    <p:sldId id="949" r:id="rId34"/>
    <p:sldId id="960" r:id="rId35"/>
    <p:sldId id="961" r:id="rId36"/>
    <p:sldId id="962" r:id="rId37"/>
    <p:sldId id="950" r:id="rId38"/>
    <p:sldId id="951" r:id="rId39"/>
    <p:sldId id="954" r:id="rId40"/>
  </p:sldIdLst>
  <p:sldSz cx="9144000" cy="6858000" type="screen4x3"/>
  <p:notesSz cx="6797675" cy="9928225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31248E"/>
    <a:srgbClr val="00FFCC"/>
    <a:srgbClr val="FFFF00"/>
    <a:srgbClr val="800000"/>
    <a:srgbClr val="FFCC00"/>
    <a:srgbClr val="F09415"/>
    <a:srgbClr val="CC9900"/>
    <a:srgbClr val="FFCC66"/>
    <a:srgbClr val="924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68" autoAdjust="0"/>
    <p:restoredTop sz="99664" autoAdjust="0"/>
  </p:normalViewPr>
  <p:slideViewPr>
    <p:cSldViewPr>
      <p:cViewPr varScale="1">
        <p:scale>
          <a:sx n="71" d="100"/>
          <a:sy n="71" d="100"/>
        </p:scale>
        <p:origin x="168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1944" y="-90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5A63A-D701-4ECD-8657-1125DDFA33B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1FD5D4-8621-4BCD-A36D-1EE416DFFF58}">
      <dgm:prSet/>
      <dgm:spPr/>
      <dgm:t>
        <a:bodyPr/>
        <a:lstStyle/>
        <a:p>
          <a:pPr rtl="0"/>
          <a:r>
            <a:rPr lang="id-ID" smtClean="0"/>
            <a:t>Konsep WoG</a:t>
          </a:r>
          <a:endParaRPr lang="en-US"/>
        </a:p>
      </dgm:t>
    </dgm:pt>
    <dgm:pt modelId="{8AF7A70A-5D91-483A-8BDE-AF74C655CEBC}" type="parTrans" cxnId="{9A56046B-E59F-42E6-B92B-0255EC9D44C5}">
      <dgm:prSet/>
      <dgm:spPr/>
      <dgm:t>
        <a:bodyPr/>
        <a:lstStyle/>
        <a:p>
          <a:endParaRPr lang="en-US"/>
        </a:p>
      </dgm:t>
    </dgm:pt>
    <dgm:pt modelId="{1825BFA8-4F62-438B-B8AB-706A9220301D}" type="sibTrans" cxnId="{9A56046B-E59F-42E6-B92B-0255EC9D44C5}">
      <dgm:prSet/>
      <dgm:spPr/>
      <dgm:t>
        <a:bodyPr/>
        <a:lstStyle/>
        <a:p>
          <a:endParaRPr lang="en-US"/>
        </a:p>
      </dgm:t>
    </dgm:pt>
    <dgm:pt modelId="{DBDBEB13-DC7D-41DA-B7B9-2DA39444DB6B}">
      <dgm:prSet/>
      <dgm:spPr/>
      <dgm:t>
        <a:bodyPr/>
        <a:lstStyle/>
        <a:p>
          <a:pPr rtl="0"/>
          <a:r>
            <a:rPr lang="id-ID" smtClean="0"/>
            <a:t>Penerapan WoG dalam Pelayanan Terintegrasi</a:t>
          </a:r>
          <a:endParaRPr lang="en-US"/>
        </a:p>
      </dgm:t>
    </dgm:pt>
    <dgm:pt modelId="{1362D06B-FAF3-49E6-B419-B861917EF70A}" type="parTrans" cxnId="{E39608FF-C4BA-4A9E-920E-98E4CA2BF3ED}">
      <dgm:prSet/>
      <dgm:spPr/>
      <dgm:t>
        <a:bodyPr/>
        <a:lstStyle/>
        <a:p>
          <a:endParaRPr lang="en-US"/>
        </a:p>
      </dgm:t>
    </dgm:pt>
    <dgm:pt modelId="{0EDF786F-8E40-4135-AB7C-0F36FCABFC40}" type="sibTrans" cxnId="{E39608FF-C4BA-4A9E-920E-98E4CA2BF3ED}">
      <dgm:prSet/>
      <dgm:spPr/>
      <dgm:t>
        <a:bodyPr/>
        <a:lstStyle/>
        <a:p>
          <a:endParaRPr lang="en-US"/>
        </a:p>
      </dgm:t>
    </dgm:pt>
    <dgm:pt modelId="{5E4925CE-61F8-4566-A7B6-FC4C1474CE85}">
      <dgm:prSet/>
      <dgm:spPr/>
      <dgm:t>
        <a:bodyPr/>
        <a:lstStyle/>
        <a:p>
          <a:pPr rtl="0"/>
          <a:r>
            <a:rPr lang="id-ID" smtClean="0"/>
            <a:t>Best Practices WoG</a:t>
          </a:r>
          <a:endParaRPr lang="en-US"/>
        </a:p>
      </dgm:t>
    </dgm:pt>
    <dgm:pt modelId="{97AD9EF4-18CC-4EF2-A863-347512B8E67B}" type="parTrans" cxnId="{7574F282-DAC0-47F6-A7A3-6B1B7834F696}">
      <dgm:prSet/>
      <dgm:spPr/>
      <dgm:t>
        <a:bodyPr/>
        <a:lstStyle/>
        <a:p>
          <a:endParaRPr lang="en-US"/>
        </a:p>
      </dgm:t>
    </dgm:pt>
    <dgm:pt modelId="{55AB1CEC-0513-40BE-81AC-B6F19A3FFB2F}" type="sibTrans" cxnId="{7574F282-DAC0-47F6-A7A3-6B1B7834F696}">
      <dgm:prSet/>
      <dgm:spPr/>
      <dgm:t>
        <a:bodyPr/>
        <a:lstStyle/>
        <a:p>
          <a:endParaRPr lang="en-US"/>
        </a:p>
      </dgm:t>
    </dgm:pt>
    <dgm:pt modelId="{91106314-CB83-4BB3-857D-13B129F46FBA}">
      <dgm:prSet/>
      <dgm:spPr/>
      <dgm:t>
        <a:bodyPr/>
        <a:lstStyle/>
        <a:p>
          <a:pPr rtl="0"/>
          <a:r>
            <a:rPr lang="id-ID" smtClean="0"/>
            <a:t>Implementasi WoG</a:t>
          </a:r>
          <a:endParaRPr lang="en-US"/>
        </a:p>
      </dgm:t>
    </dgm:pt>
    <dgm:pt modelId="{FA032A63-E0DF-4E2E-8B23-82ADC6073AF5}" type="parTrans" cxnId="{E5CF99B0-67C8-478D-8D54-CC996068CE0E}">
      <dgm:prSet/>
      <dgm:spPr/>
      <dgm:t>
        <a:bodyPr/>
        <a:lstStyle/>
        <a:p>
          <a:endParaRPr lang="en-US"/>
        </a:p>
      </dgm:t>
    </dgm:pt>
    <dgm:pt modelId="{4E806A6B-8DAE-44AA-B2B9-F014EC6D6BFA}" type="sibTrans" cxnId="{E5CF99B0-67C8-478D-8D54-CC996068CE0E}">
      <dgm:prSet/>
      <dgm:spPr/>
      <dgm:t>
        <a:bodyPr/>
        <a:lstStyle/>
        <a:p>
          <a:endParaRPr lang="en-US"/>
        </a:p>
      </dgm:t>
    </dgm:pt>
    <dgm:pt modelId="{EDCD1F37-A554-40B8-BAE0-C63B60F47CE5}" type="pres">
      <dgm:prSet presAssocID="{D585A63A-D701-4ECD-8657-1125DDFA33B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E9EF10-7E3C-4010-ACB4-8F8C89A1947F}" type="pres">
      <dgm:prSet presAssocID="{031FD5D4-8621-4BCD-A36D-1EE416DFFF58}" presName="composite" presStyleCnt="0"/>
      <dgm:spPr/>
    </dgm:pt>
    <dgm:pt modelId="{B2C7C45D-4A9F-4242-8982-32C96B79E7F8}" type="pres">
      <dgm:prSet presAssocID="{031FD5D4-8621-4BCD-A36D-1EE416DFFF58}" presName="imgShp" presStyleLbl="fgImgPlace1" presStyleIdx="0" presStyleCnt="4"/>
      <dgm:spPr/>
    </dgm:pt>
    <dgm:pt modelId="{5EDE67E9-0281-48F6-867E-F2EA36FB6514}" type="pres">
      <dgm:prSet presAssocID="{031FD5D4-8621-4BCD-A36D-1EE416DFFF5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4CB0C-4643-4594-8B46-2D2FFABB7DEA}" type="pres">
      <dgm:prSet presAssocID="{1825BFA8-4F62-438B-B8AB-706A9220301D}" presName="spacing" presStyleCnt="0"/>
      <dgm:spPr/>
    </dgm:pt>
    <dgm:pt modelId="{6EACA588-CD29-47DD-A03D-AB8056BD9B22}" type="pres">
      <dgm:prSet presAssocID="{DBDBEB13-DC7D-41DA-B7B9-2DA39444DB6B}" presName="composite" presStyleCnt="0"/>
      <dgm:spPr/>
    </dgm:pt>
    <dgm:pt modelId="{12A0C590-6C18-417F-9D24-61DF86E0BA45}" type="pres">
      <dgm:prSet presAssocID="{DBDBEB13-DC7D-41DA-B7B9-2DA39444DB6B}" presName="imgShp" presStyleLbl="fgImgPlace1" presStyleIdx="1" presStyleCnt="4"/>
      <dgm:spPr/>
    </dgm:pt>
    <dgm:pt modelId="{9EA5BADC-55E6-4B7B-B592-594D18F905FF}" type="pres">
      <dgm:prSet presAssocID="{DBDBEB13-DC7D-41DA-B7B9-2DA39444DB6B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E1546-DDBE-47C3-87D5-249522DECD91}" type="pres">
      <dgm:prSet presAssocID="{0EDF786F-8E40-4135-AB7C-0F36FCABFC40}" presName="spacing" presStyleCnt="0"/>
      <dgm:spPr/>
    </dgm:pt>
    <dgm:pt modelId="{D5CB01A6-FC2F-4957-A04B-B3D2AA84159A}" type="pres">
      <dgm:prSet presAssocID="{5E4925CE-61F8-4566-A7B6-FC4C1474CE85}" presName="composite" presStyleCnt="0"/>
      <dgm:spPr/>
    </dgm:pt>
    <dgm:pt modelId="{095438C5-126B-4461-80E9-906DB20E2050}" type="pres">
      <dgm:prSet presAssocID="{5E4925CE-61F8-4566-A7B6-FC4C1474CE85}" presName="imgShp" presStyleLbl="fgImgPlace1" presStyleIdx="2" presStyleCnt="4"/>
      <dgm:spPr/>
    </dgm:pt>
    <dgm:pt modelId="{14E8D495-19EA-436D-A194-F22EC052AD9F}" type="pres">
      <dgm:prSet presAssocID="{5E4925CE-61F8-4566-A7B6-FC4C1474CE85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3792E-E797-4D8E-B780-9F611AE055DC}" type="pres">
      <dgm:prSet presAssocID="{55AB1CEC-0513-40BE-81AC-B6F19A3FFB2F}" presName="spacing" presStyleCnt="0"/>
      <dgm:spPr/>
    </dgm:pt>
    <dgm:pt modelId="{75B3CD64-4BF0-4E11-8A44-CBED984EE818}" type="pres">
      <dgm:prSet presAssocID="{91106314-CB83-4BB3-857D-13B129F46FBA}" presName="composite" presStyleCnt="0"/>
      <dgm:spPr/>
    </dgm:pt>
    <dgm:pt modelId="{65D0527E-FDB5-46BE-8352-C32B6ABC996C}" type="pres">
      <dgm:prSet presAssocID="{91106314-CB83-4BB3-857D-13B129F46FBA}" presName="imgShp" presStyleLbl="fgImgPlace1" presStyleIdx="3" presStyleCnt="4"/>
      <dgm:spPr/>
    </dgm:pt>
    <dgm:pt modelId="{394D0EF4-2916-407E-A885-B92E77A91C38}" type="pres">
      <dgm:prSet presAssocID="{91106314-CB83-4BB3-857D-13B129F46FBA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9608FF-C4BA-4A9E-920E-98E4CA2BF3ED}" srcId="{D585A63A-D701-4ECD-8657-1125DDFA33B2}" destId="{DBDBEB13-DC7D-41DA-B7B9-2DA39444DB6B}" srcOrd="1" destOrd="0" parTransId="{1362D06B-FAF3-49E6-B419-B861917EF70A}" sibTransId="{0EDF786F-8E40-4135-AB7C-0F36FCABFC40}"/>
    <dgm:cxn modelId="{0DB213B0-526E-4DC4-A6E1-DB6FEE328BD8}" type="presOf" srcId="{5E4925CE-61F8-4566-A7B6-FC4C1474CE85}" destId="{14E8D495-19EA-436D-A194-F22EC052AD9F}" srcOrd="0" destOrd="0" presId="urn:microsoft.com/office/officeart/2005/8/layout/vList3"/>
    <dgm:cxn modelId="{845B1594-B68E-4288-9EAA-11DB11B0236B}" type="presOf" srcId="{91106314-CB83-4BB3-857D-13B129F46FBA}" destId="{394D0EF4-2916-407E-A885-B92E77A91C38}" srcOrd="0" destOrd="0" presId="urn:microsoft.com/office/officeart/2005/8/layout/vList3"/>
    <dgm:cxn modelId="{1612ECCE-241A-4918-98E9-AD70BDDC66DC}" type="presOf" srcId="{031FD5D4-8621-4BCD-A36D-1EE416DFFF58}" destId="{5EDE67E9-0281-48F6-867E-F2EA36FB6514}" srcOrd="0" destOrd="0" presId="urn:microsoft.com/office/officeart/2005/8/layout/vList3"/>
    <dgm:cxn modelId="{E5CF99B0-67C8-478D-8D54-CC996068CE0E}" srcId="{D585A63A-D701-4ECD-8657-1125DDFA33B2}" destId="{91106314-CB83-4BB3-857D-13B129F46FBA}" srcOrd="3" destOrd="0" parTransId="{FA032A63-E0DF-4E2E-8B23-82ADC6073AF5}" sibTransId="{4E806A6B-8DAE-44AA-B2B9-F014EC6D6BFA}"/>
    <dgm:cxn modelId="{9A56046B-E59F-42E6-B92B-0255EC9D44C5}" srcId="{D585A63A-D701-4ECD-8657-1125DDFA33B2}" destId="{031FD5D4-8621-4BCD-A36D-1EE416DFFF58}" srcOrd="0" destOrd="0" parTransId="{8AF7A70A-5D91-483A-8BDE-AF74C655CEBC}" sibTransId="{1825BFA8-4F62-438B-B8AB-706A9220301D}"/>
    <dgm:cxn modelId="{31C52058-C4DE-41E7-BDF3-076BE3251B09}" type="presOf" srcId="{DBDBEB13-DC7D-41DA-B7B9-2DA39444DB6B}" destId="{9EA5BADC-55E6-4B7B-B592-594D18F905FF}" srcOrd="0" destOrd="0" presId="urn:microsoft.com/office/officeart/2005/8/layout/vList3"/>
    <dgm:cxn modelId="{B261CC0F-CD27-4DC6-9949-5CC11A94E486}" type="presOf" srcId="{D585A63A-D701-4ECD-8657-1125DDFA33B2}" destId="{EDCD1F37-A554-40B8-BAE0-C63B60F47CE5}" srcOrd="0" destOrd="0" presId="urn:microsoft.com/office/officeart/2005/8/layout/vList3"/>
    <dgm:cxn modelId="{7574F282-DAC0-47F6-A7A3-6B1B7834F696}" srcId="{D585A63A-D701-4ECD-8657-1125DDFA33B2}" destId="{5E4925CE-61F8-4566-A7B6-FC4C1474CE85}" srcOrd="2" destOrd="0" parTransId="{97AD9EF4-18CC-4EF2-A863-347512B8E67B}" sibTransId="{55AB1CEC-0513-40BE-81AC-B6F19A3FFB2F}"/>
    <dgm:cxn modelId="{B1065EB6-D281-429B-A4FC-5A4C030468C0}" type="presParOf" srcId="{EDCD1F37-A554-40B8-BAE0-C63B60F47CE5}" destId="{F7E9EF10-7E3C-4010-ACB4-8F8C89A1947F}" srcOrd="0" destOrd="0" presId="urn:microsoft.com/office/officeart/2005/8/layout/vList3"/>
    <dgm:cxn modelId="{8905AB32-1F09-405A-8DFA-413D1930D78F}" type="presParOf" srcId="{F7E9EF10-7E3C-4010-ACB4-8F8C89A1947F}" destId="{B2C7C45D-4A9F-4242-8982-32C96B79E7F8}" srcOrd="0" destOrd="0" presId="urn:microsoft.com/office/officeart/2005/8/layout/vList3"/>
    <dgm:cxn modelId="{4A3AA39B-22F3-4C84-8E25-690AF146C91A}" type="presParOf" srcId="{F7E9EF10-7E3C-4010-ACB4-8F8C89A1947F}" destId="{5EDE67E9-0281-48F6-867E-F2EA36FB6514}" srcOrd="1" destOrd="0" presId="urn:microsoft.com/office/officeart/2005/8/layout/vList3"/>
    <dgm:cxn modelId="{ABAB6B20-5332-41ED-9750-001FFE3A1D93}" type="presParOf" srcId="{EDCD1F37-A554-40B8-BAE0-C63B60F47CE5}" destId="{0214CB0C-4643-4594-8B46-2D2FFABB7DEA}" srcOrd="1" destOrd="0" presId="urn:microsoft.com/office/officeart/2005/8/layout/vList3"/>
    <dgm:cxn modelId="{BA339E17-2CBD-4020-8D4E-F32ED2D7FB00}" type="presParOf" srcId="{EDCD1F37-A554-40B8-BAE0-C63B60F47CE5}" destId="{6EACA588-CD29-47DD-A03D-AB8056BD9B22}" srcOrd="2" destOrd="0" presId="urn:microsoft.com/office/officeart/2005/8/layout/vList3"/>
    <dgm:cxn modelId="{D04EF207-8F01-4A24-8A9C-4EEB7E7927A7}" type="presParOf" srcId="{6EACA588-CD29-47DD-A03D-AB8056BD9B22}" destId="{12A0C590-6C18-417F-9D24-61DF86E0BA45}" srcOrd="0" destOrd="0" presId="urn:microsoft.com/office/officeart/2005/8/layout/vList3"/>
    <dgm:cxn modelId="{0556FD12-8F68-4945-AEB2-3A86CD4C1751}" type="presParOf" srcId="{6EACA588-CD29-47DD-A03D-AB8056BD9B22}" destId="{9EA5BADC-55E6-4B7B-B592-594D18F905FF}" srcOrd="1" destOrd="0" presId="urn:microsoft.com/office/officeart/2005/8/layout/vList3"/>
    <dgm:cxn modelId="{59323741-DF5F-428D-A4D7-814CB3363AEE}" type="presParOf" srcId="{EDCD1F37-A554-40B8-BAE0-C63B60F47CE5}" destId="{051E1546-DDBE-47C3-87D5-249522DECD91}" srcOrd="3" destOrd="0" presId="urn:microsoft.com/office/officeart/2005/8/layout/vList3"/>
    <dgm:cxn modelId="{D16B46ED-BED1-4F59-A968-DB64E5F87C20}" type="presParOf" srcId="{EDCD1F37-A554-40B8-BAE0-C63B60F47CE5}" destId="{D5CB01A6-FC2F-4957-A04B-B3D2AA84159A}" srcOrd="4" destOrd="0" presId="urn:microsoft.com/office/officeart/2005/8/layout/vList3"/>
    <dgm:cxn modelId="{8E408A28-8049-457A-960C-013B37158680}" type="presParOf" srcId="{D5CB01A6-FC2F-4957-A04B-B3D2AA84159A}" destId="{095438C5-126B-4461-80E9-906DB20E2050}" srcOrd="0" destOrd="0" presId="urn:microsoft.com/office/officeart/2005/8/layout/vList3"/>
    <dgm:cxn modelId="{92759459-7847-4DDC-81CA-8907FE0AED60}" type="presParOf" srcId="{D5CB01A6-FC2F-4957-A04B-B3D2AA84159A}" destId="{14E8D495-19EA-436D-A194-F22EC052AD9F}" srcOrd="1" destOrd="0" presId="urn:microsoft.com/office/officeart/2005/8/layout/vList3"/>
    <dgm:cxn modelId="{FBA24B7E-0AD4-40B0-80AD-2E3690FCBBE1}" type="presParOf" srcId="{EDCD1F37-A554-40B8-BAE0-C63B60F47CE5}" destId="{AC03792E-E797-4D8E-B780-9F611AE055DC}" srcOrd="5" destOrd="0" presId="urn:microsoft.com/office/officeart/2005/8/layout/vList3"/>
    <dgm:cxn modelId="{FA7D1B9D-036A-4AB2-9F1B-145A73B2DBAB}" type="presParOf" srcId="{EDCD1F37-A554-40B8-BAE0-C63B60F47CE5}" destId="{75B3CD64-4BF0-4E11-8A44-CBED984EE818}" srcOrd="6" destOrd="0" presId="urn:microsoft.com/office/officeart/2005/8/layout/vList3"/>
    <dgm:cxn modelId="{13168C5B-99BA-412C-A5BF-4337153D1F52}" type="presParOf" srcId="{75B3CD64-4BF0-4E11-8A44-CBED984EE818}" destId="{65D0527E-FDB5-46BE-8352-C32B6ABC996C}" srcOrd="0" destOrd="0" presId="urn:microsoft.com/office/officeart/2005/8/layout/vList3"/>
    <dgm:cxn modelId="{C0E5DD49-1867-490F-801F-1447F66C4775}" type="presParOf" srcId="{75B3CD64-4BF0-4E11-8A44-CBED984EE818}" destId="{394D0EF4-2916-407E-A885-B92E77A91C3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F37042A-B11B-4957-84C8-112A5C6FCAD2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0BE92C37-631B-440A-A906-50034B51E83A}">
      <dgm:prSet/>
      <dgm:spPr/>
      <dgm:t>
        <a:bodyPr/>
        <a:lstStyle/>
        <a:p>
          <a:pPr rtl="0"/>
          <a:r>
            <a:rPr lang="id-ID" smtClean="0"/>
            <a:t>Pelayanan teknis fungsional</a:t>
          </a:r>
          <a:endParaRPr lang="id-ID"/>
        </a:p>
      </dgm:t>
    </dgm:pt>
    <dgm:pt modelId="{630891F4-1AF3-49EC-84A1-F549E20392F8}" type="parTrans" cxnId="{ACF1EF8C-2C35-49EE-A758-2194257920FE}">
      <dgm:prSet/>
      <dgm:spPr/>
      <dgm:t>
        <a:bodyPr/>
        <a:lstStyle/>
        <a:p>
          <a:endParaRPr lang="id-ID"/>
        </a:p>
      </dgm:t>
    </dgm:pt>
    <dgm:pt modelId="{3A8C1F78-4036-4D92-8814-A1A7F69D4D97}" type="sibTrans" cxnId="{ACF1EF8C-2C35-49EE-A758-2194257920FE}">
      <dgm:prSet/>
      <dgm:spPr/>
      <dgm:t>
        <a:bodyPr/>
        <a:lstStyle/>
        <a:p>
          <a:endParaRPr lang="id-ID"/>
        </a:p>
      </dgm:t>
    </dgm:pt>
    <dgm:pt modelId="{53107ACC-7552-4480-A4C5-FBAD9C8B3D45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id-ID" smtClean="0"/>
            <a:t>Pelayanan satu atap</a:t>
          </a:r>
          <a:endParaRPr lang="id-ID"/>
        </a:p>
      </dgm:t>
    </dgm:pt>
    <dgm:pt modelId="{93847226-F737-4092-91B2-F7367ECD8660}" type="parTrans" cxnId="{BC99FD2D-E738-4091-93FA-D7755310E2B5}">
      <dgm:prSet/>
      <dgm:spPr/>
      <dgm:t>
        <a:bodyPr/>
        <a:lstStyle/>
        <a:p>
          <a:endParaRPr lang="id-ID"/>
        </a:p>
      </dgm:t>
    </dgm:pt>
    <dgm:pt modelId="{C1DAA092-696F-41A7-A2FB-563EEF44CA85}" type="sibTrans" cxnId="{BC99FD2D-E738-4091-93FA-D7755310E2B5}">
      <dgm:prSet/>
      <dgm:spPr/>
      <dgm:t>
        <a:bodyPr/>
        <a:lstStyle/>
        <a:p>
          <a:endParaRPr lang="id-ID"/>
        </a:p>
      </dgm:t>
    </dgm:pt>
    <dgm:pt modelId="{0281CB80-44E3-41C9-8384-84F82C29B520}">
      <dgm:prSet/>
      <dgm:spPr/>
      <dgm:t>
        <a:bodyPr/>
        <a:lstStyle/>
        <a:p>
          <a:pPr rtl="0"/>
          <a:r>
            <a:rPr lang="id-ID" smtClean="0"/>
            <a:t>Pelayanan satu pintu</a:t>
          </a:r>
          <a:endParaRPr lang="id-ID"/>
        </a:p>
      </dgm:t>
    </dgm:pt>
    <dgm:pt modelId="{B986B563-552C-4AB4-AB56-C3F440B5EEB0}" type="parTrans" cxnId="{A10C65C7-8B54-4DC5-A83A-D2F2687DA405}">
      <dgm:prSet/>
      <dgm:spPr/>
      <dgm:t>
        <a:bodyPr/>
        <a:lstStyle/>
        <a:p>
          <a:endParaRPr lang="id-ID"/>
        </a:p>
      </dgm:t>
    </dgm:pt>
    <dgm:pt modelId="{26E164B8-4D46-4CF3-A26A-196893CA9EA9}" type="sibTrans" cxnId="{A10C65C7-8B54-4DC5-A83A-D2F2687DA405}">
      <dgm:prSet/>
      <dgm:spPr/>
      <dgm:t>
        <a:bodyPr/>
        <a:lstStyle/>
        <a:p>
          <a:endParaRPr lang="id-ID"/>
        </a:p>
      </dgm:t>
    </dgm:pt>
    <dgm:pt modelId="{F5497FB2-7216-46B1-8904-03A4EC98A36C}">
      <dgm:prSet/>
      <dgm:spPr/>
      <dgm:t>
        <a:bodyPr/>
        <a:lstStyle/>
        <a:p>
          <a:pPr rtl="0"/>
          <a:r>
            <a:rPr lang="id-ID" smtClean="0"/>
            <a:t>Pelayanan terpusat</a:t>
          </a:r>
          <a:endParaRPr lang="id-ID"/>
        </a:p>
      </dgm:t>
    </dgm:pt>
    <dgm:pt modelId="{BCD148C7-B715-408D-B910-8FD1D3E5DA07}" type="parTrans" cxnId="{854357AB-5A3F-4D49-9FD0-C148D2F4143F}">
      <dgm:prSet/>
      <dgm:spPr/>
      <dgm:t>
        <a:bodyPr/>
        <a:lstStyle/>
        <a:p>
          <a:endParaRPr lang="id-ID"/>
        </a:p>
      </dgm:t>
    </dgm:pt>
    <dgm:pt modelId="{88452F41-FECA-4B62-BA06-F25503C82CE8}" type="sibTrans" cxnId="{854357AB-5A3F-4D49-9FD0-C148D2F4143F}">
      <dgm:prSet/>
      <dgm:spPr/>
      <dgm:t>
        <a:bodyPr/>
        <a:lstStyle/>
        <a:p>
          <a:endParaRPr lang="id-ID"/>
        </a:p>
      </dgm:t>
    </dgm:pt>
    <dgm:pt modelId="{ACE899D0-7CA3-4468-A27D-284B6C73DD2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pPr rtl="0"/>
          <a:r>
            <a:rPr lang="id-ID" smtClean="0"/>
            <a:t>Pelayanan elektronik</a:t>
          </a:r>
          <a:endParaRPr lang="id-ID"/>
        </a:p>
      </dgm:t>
    </dgm:pt>
    <dgm:pt modelId="{B909120E-08EB-417E-B522-BF09E2D30268}" type="parTrans" cxnId="{366BE6E4-47C3-4635-B514-24EFFFEF4E88}">
      <dgm:prSet/>
      <dgm:spPr/>
      <dgm:t>
        <a:bodyPr/>
        <a:lstStyle/>
        <a:p>
          <a:endParaRPr lang="id-ID"/>
        </a:p>
      </dgm:t>
    </dgm:pt>
    <dgm:pt modelId="{F16393F2-53C9-446B-B125-78AAAEA15699}" type="sibTrans" cxnId="{366BE6E4-47C3-4635-B514-24EFFFEF4E88}">
      <dgm:prSet/>
      <dgm:spPr/>
      <dgm:t>
        <a:bodyPr/>
        <a:lstStyle/>
        <a:p>
          <a:endParaRPr lang="id-ID"/>
        </a:p>
      </dgm:t>
    </dgm:pt>
    <dgm:pt modelId="{48D62960-8384-4905-98E5-1E1F4F7BED8D}" type="pres">
      <dgm:prSet presAssocID="{7F37042A-B11B-4957-84C8-112A5C6FCAD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060D1F8-365E-4CAC-B4CF-345A2C2D1BE5}" type="pres">
      <dgm:prSet presAssocID="{0BE92C37-631B-440A-A906-50034B51E83A}" presName="composite" presStyleCnt="0"/>
      <dgm:spPr/>
    </dgm:pt>
    <dgm:pt modelId="{7777273A-AA9D-439F-A633-3C8A2E3D1953}" type="pres">
      <dgm:prSet presAssocID="{0BE92C37-631B-440A-A906-50034B51E83A}" presName="imgShp" presStyleLbl="fgImgPlace1" presStyleIdx="0" presStyleCnt="5"/>
      <dgm:spPr/>
      <dgm:t>
        <a:bodyPr/>
        <a:lstStyle/>
        <a:p>
          <a:endParaRPr lang="id-ID"/>
        </a:p>
      </dgm:t>
    </dgm:pt>
    <dgm:pt modelId="{DA919473-AB1C-4000-AC92-B49FE66AFF88}" type="pres">
      <dgm:prSet presAssocID="{0BE92C37-631B-440A-A906-50034B51E83A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F0C72B1-4D71-4DB6-90DC-747A0B282710}" type="pres">
      <dgm:prSet presAssocID="{3A8C1F78-4036-4D92-8814-A1A7F69D4D97}" presName="spacing" presStyleCnt="0"/>
      <dgm:spPr/>
    </dgm:pt>
    <dgm:pt modelId="{DC4A0707-5CE9-4794-9A59-E7883F470486}" type="pres">
      <dgm:prSet presAssocID="{53107ACC-7552-4480-A4C5-FBAD9C8B3D45}" presName="composite" presStyleCnt="0"/>
      <dgm:spPr/>
    </dgm:pt>
    <dgm:pt modelId="{247CC79B-7CDD-4AEB-985F-9671C46F520A}" type="pres">
      <dgm:prSet presAssocID="{53107ACC-7552-4480-A4C5-FBAD9C8B3D45}" presName="imgShp" presStyleLbl="fgImgPlace1" presStyleIdx="1" presStyleCnt="5"/>
      <dgm:spPr/>
      <dgm:t>
        <a:bodyPr/>
        <a:lstStyle/>
        <a:p>
          <a:endParaRPr lang="id-ID"/>
        </a:p>
      </dgm:t>
    </dgm:pt>
    <dgm:pt modelId="{4ADA1F89-0778-44B3-B478-4971F9A3EED5}" type="pres">
      <dgm:prSet presAssocID="{53107ACC-7552-4480-A4C5-FBAD9C8B3D45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6E40FA0-CCAE-4DB1-8FE2-47428F2F745D}" type="pres">
      <dgm:prSet presAssocID="{C1DAA092-696F-41A7-A2FB-563EEF44CA85}" presName="spacing" presStyleCnt="0"/>
      <dgm:spPr/>
    </dgm:pt>
    <dgm:pt modelId="{9C28AB7D-C94A-4CC5-A813-7CB5501BA1F0}" type="pres">
      <dgm:prSet presAssocID="{0281CB80-44E3-41C9-8384-84F82C29B520}" presName="composite" presStyleCnt="0"/>
      <dgm:spPr/>
    </dgm:pt>
    <dgm:pt modelId="{33F45A00-E1D8-484E-966B-B4BB67CAADEE}" type="pres">
      <dgm:prSet presAssocID="{0281CB80-44E3-41C9-8384-84F82C29B520}" presName="imgShp" presStyleLbl="fgImgPlace1" presStyleIdx="2" presStyleCnt="5"/>
      <dgm:spPr>
        <a:ln>
          <a:solidFill>
            <a:schemeClr val="accent4"/>
          </a:solidFill>
        </a:ln>
      </dgm:spPr>
      <dgm:t>
        <a:bodyPr/>
        <a:lstStyle/>
        <a:p>
          <a:endParaRPr lang="id-ID"/>
        </a:p>
      </dgm:t>
    </dgm:pt>
    <dgm:pt modelId="{913B3560-AC2F-42EC-B7CD-CF1AC13C8385}" type="pres">
      <dgm:prSet presAssocID="{0281CB80-44E3-41C9-8384-84F82C29B520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0885215-5C3E-4D91-A135-4A1E377DEB57}" type="pres">
      <dgm:prSet presAssocID="{26E164B8-4D46-4CF3-A26A-196893CA9EA9}" presName="spacing" presStyleCnt="0"/>
      <dgm:spPr/>
    </dgm:pt>
    <dgm:pt modelId="{B007ED30-F16C-49EF-8104-8041BD703EC8}" type="pres">
      <dgm:prSet presAssocID="{F5497FB2-7216-46B1-8904-03A4EC98A36C}" presName="composite" presStyleCnt="0"/>
      <dgm:spPr/>
    </dgm:pt>
    <dgm:pt modelId="{9E0E305D-7C17-44DF-949F-33A592A507A9}" type="pres">
      <dgm:prSet presAssocID="{F5497FB2-7216-46B1-8904-03A4EC98A36C}" presName="imgShp" presStyleLbl="fgImgPlace1" presStyleIdx="3" presStyleCnt="5"/>
      <dgm:spPr>
        <a:ln>
          <a:noFill/>
        </a:ln>
      </dgm:spPr>
      <dgm:t>
        <a:bodyPr/>
        <a:lstStyle/>
        <a:p>
          <a:endParaRPr lang="id-ID"/>
        </a:p>
      </dgm:t>
    </dgm:pt>
    <dgm:pt modelId="{E00650CA-3DCC-4243-9465-58E58D5EBAF7}" type="pres">
      <dgm:prSet presAssocID="{F5497FB2-7216-46B1-8904-03A4EC98A36C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FDED9F0-5486-4543-AE38-E897002E812A}" type="pres">
      <dgm:prSet presAssocID="{88452F41-FECA-4B62-BA06-F25503C82CE8}" presName="spacing" presStyleCnt="0"/>
      <dgm:spPr/>
    </dgm:pt>
    <dgm:pt modelId="{DEAC7708-0FEF-4508-ABFF-590864D239D7}" type="pres">
      <dgm:prSet presAssocID="{ACE899D0-7CA3-4468-A27D-284B6C73DD20}" presName="composite" presStyleCnt="0"/>
      <dgm:spPr/>
    </dgm:pt>
    <dgm:pt modelId="{53438171-76D2-4076-A1E2-1040F3611AFE}" type="pres">
      <dgm:prSet presAssocID="{ACE899D0-7CA3-4468-A27D-284B6C73DD20}" presName="imgShp" presStyleLbl="fgImgPlace1" presStyleIdx="4" presStyleCnt="5"/>
      <dgm:spPr/>
      <dgm:t>
        <a:bodyPr/>
        <a:lstStyle/>
        <a:p>
          <a:endParaRPr lang="id-ID"/>
        </a:p>
      </dgm:t>
    </dgm:pt>
    <dgm:pt modelId="{145F10F4-09C5-4322-ACFB-BD1D89BCF3A2}" type="pres">
      <dgm:prSet presAssocID="{ACE899D0-7CA3-4468-A27D-284B6C73DD2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31B177D-002D-461D-BD02-55A45AF77160}" type="presOf" srcId="{ACE899D0-7CA3-4468-A27D-284B6C73DD20}" destId="{145F10F4-09C5-4322-ACFB-BD1D89BCF3A2}" srcOrd="0" destOrd="0" presId="urn:microsoft.com/office/officeart/2005/8/layout/vList3"/>
    <dgm:cxn modelId="{A10C65C7-8B54-4DC5-A83A-D2F2687DA405}" srcId="{7F37042A-B11B-4957-84C8-112A5C6FCAD2}" destId="{0281CB80-44E3-41C9-8384-84F82C29B520}" srcOrd="2" destOrd="0" parTransId="{B986B563-552C-4AB4-AB56-C3F440B5EEB0}" sibTransId="{26E164B8-4D46-4CF3-A26A-196893CA9EA9}"/>
    <dgm:cxn modelId="{047EC71D-A896-4899-ABF6-F4DDD0EBC487}" type="presOf" srcId="{7F37042A-B11B-4957-84C8-112A5C6FCAD2}" destId="{48D62960-8384-4905-98E5-1E1F4F7BED8D}" srcOrd="0" destOrd="0" presId="urn:microsoft.com/office/officeart/2005/8/layout/vList3"/>
    <dgm:cxn modelId="{854357AB-5A3F-4D49-9FD0-C148D2F4143F}" srcId="{7F37042A-B11B-4957-84C8-112A5C6FCAD2}" destId="{F5497FB2-7216-46B1-8904-03A4EC98A36C}" srcOrd="3" destOrd="0" parTransId="{BCD148C7-B715-408D-B910-8FD1D3E5DA07}" sibTransId="{88452F41-FECA-4B62-BA06-F25503C82CE8}"/>
    <dgm:cxn modelId="{58C6C6F2-D708-43D2-ABCA-7CACDE94A837}" type="presOf" srcId="{0281CB80-44E3-41C9-8384-84F82C29B520}" destId="{913B3560-AC2F-42EC-B7CD-CF1AC13C8385}" srcOrd="0" destOrd="0" presId="urn:microsoft.com/office/officeart/2005/8/layout/vList3"/>
    <dgm:cxn modelId="{366BE6E4-47C3-4635-B514-24EFFFEF4E88}" srcId="{7F37042A-B11B-4957-84C8-112A5C6FCAD2}" destId="{ACE899D0-7CA3-4468-A27D-284B6C73DD20}" srcOrd="4" destOrd="0" parTransId="{B909120E-08EB-417E-B522-BF09E2D30268}" sibTransId="{F16393F2-53C9-446B-B125-78AAAEA15699}"/>
    <dgm:cxn modelId="{BC99FD2D-E738-4091-93FA-D7755310E2B5}" srcId="{7F37042A-B11B-4957-84C8-112A5C6FCAD2}" destId="{53107ACC-7552-4480-A4C5-FBAD9C8B3D45}" srcOrd="1" destOrd="0" parTransId="{93847226-F737-4092-91B2-F7367ECD8660}" sibTransId="{C1DAA092-696F-41A7-A2FB-563EEF44CA85}"/>
    <dgm:cxn modelId="{ACF1EF8C-2C35-49EE-A758-2194257920FE}" srcId="{7F37042A-B11B-4957-84C8-112A5C6FCAD2}" destId="{0BE92C37-631B-440A-A906-50034B51E83A}" srcOrd="0" destOrd="0" parTransId="{630891F4-1AF3-49EC-84A1-F549E20392F8}" sibTransId="{3A8C1F78-4036-4D92-8814-A1A7F69D4D97}"/>
    <dgm:cxn modelId="{C8A575AB-8140-4C5C-AD65-77D06FF88B41}" type="presOf" srcId="{0BE92C37-631B-440A-A906-50034B51E83A}" destId="{DA919473-AB1C-4000-AC92-B49FE66AFF88}" srcOrd="0" destOrd="0" presId="urn:microsoft.com/office/officeart/2005/8/layout/vList3"/>
    <dgm:cxn modelId="{7CE95CE8-7E36-4B53-A0DD-7F6BADEEFC3A}" type="presOf" srcId="{F5497FB2-7216-46B1-8904-03A4EC98A36C}" destId="{E00650CA-3DCC-4243-9465-58E58D5EBAF7}" srcOrd="0" destOrd="0" presId="urn:microsoft.com/office/officeart/2005/8/layout/vList3"/>
    <dgm:cxn modelId="{5207716F-E432-4AFC-9A36-34AB14B8FDC1}" type="presOf" srcId="{53107ACC-7552-4480-A4C5-FBAD9C8B3D45}" destId="{4ADA1F89-0778-44B3-B478-4971F9A3EED5}" srcOrd="0" destOrd="0" presId="urn:microsoft.com/office/officeart/2005/8/layout/vList3"/>
    <dgm:cxn modelId="{24857571-5DA8-461A-ABF5-FD5D9765917A}" type="presParOf" srcId="{48D62960-8384-4905-98E5-1E1F4F7BED8D}" destId="{6060D1F8-365E-4CAC-B4CF-345A2C2D1BE5}" srcOrd="0" destOrd="0" presId="urn:microsoft.com/office/officeart/2005/8/layout/vList3"/>
    <dgm:cxn modelId="{95BDAE8A-57CB-4E9C-AF16-D70AA4EADCC6}" type="presParOf" srcId="{6060D1F8-365E-4CAC-B4CF-345A2C2D1BE5}" destId="{7777273A-AA9D-439F-A633-3C8A2E3D1953}" srcOrd="0" destOrd="0" presId="urn:microsoft.com/office/officeart/2005/8/layout/vList3"/>
    <dgm:cxn modelId="{25E8ED03-400D-438D-A82B-273BC803BC53}" type="presParOf" srcId="{6060D1F8-365E-4CAC-B4CF-345A2C2D1BE5}" destId="{DA919473-AB1C-4000-AC92-B49FE66AFF88}" srcOrd="1" destOrd="0" presId="urn:microsoft.com/office/officeart/2005/8/layout/vList3"/>
    <dgm:cxn modelId="{08F3E03F-B9A2-484F-92B2-5219B5A40969}" type="presParOf" srcId="{48D62960-8384-4905-98E5-1E1F4F7BED8D}" destId="{FF0C72B1-4D71-4DB6-90DC-747A0B282710}" srcOrd="1" destOrd="0" presId="urn:microsoft.com/office/officeart/2005/8/layout/vList3"/>
    <dgm:cxn modelId="{529280A8-31ED-46A4-944C-456933FA3170}" type="presParOf" srcId="{48D62960-8384-4905-98E5-1E1F4F7BED8D}" destId="{DC4A0707-5CE9-4794-9A59-E7883F470486}" srcOrd="2" destOrd="0" presId="urn:microsoft.com/office/officeart/2005/8/layout/vList3"/>
    <dgm:cxn modelId="{BC95D976-1CC8-48D9-904E-A398D59DA949}" type="presParOf" srcId="{DC4A0707-5CE9-4794-9A59-E7883F470486}" destId="{247CC79B-7CDD-4AEB-985F-9671C46F520A}" srcOrd="0" destOrd="0" presId="urn:microsoft.com/office/officeart/2005/8/layout/vList3"/>
    <dgm:cxn modelId="{0D8CD6FB-47F3-4F14-ABE3-3E730A67B965}" type="presParOf" srcId="{DC4A0707-5CE9-4794-9A59-E7883F470486}" destId="{4ADA1F89-0778-44B3-B478-4971F9A3EED5}" srcOrd="1" destOrd="0" presId="urn:microsoft.com/office/officeart/2005/8/layout/vList3"/>
    <dgm:cxn modelId="{69D23B44-5413-42E0-A167-1E34AD95AFC9}" type="presParOf" srcId="{48D62960-8384-4905-98E5-1E1F4F7BED8D}" destId="{66E40FA0-CCAE-4DB1-8FE2-47428F2F745D}" srcOrd="3" destOrd="0" presId="urn:microsoft.com/office/officeart/2005/8/layout/vList3"/>
    <dgm:cxn modelId="{3E872305-79C5-4313-886A-13915ED75956}" type="presParOf" srcId="{48D62960-8384-4905-98E5-1E1F4F7BED8D}" destId="{9C28AB7D-C94A-4CC5-A813-7CB5501BA1F0}" srcOrd="4" destOrd="0" presId="urn:microsoft.com/office/officeart/2005/8/layout/vList3"/>
    <dgm:cxn modelId="{EEC1B593-8E95-4092-8D29-D7262423FC1F}" type="presParOf" srcId="{9C28AB7D-C94A-4CC5-A813-7CB5501BA1F0}" destId="{33F45A00-E1D8-484E-966B-B4BB67CAADEE}" srcOrd="0" destOrd="0" presId="urn:microsoft.com/office/officeart/2005/8/layout/vList3"/>
    <dgm:cxn modelId="{C4C6A75F-F199-4DE3-B971-130B0ED4EF2D}" type="presParOf" srcId="{9C28AB7D-C94A-4CC5-A813-7CB5501BA1F0}" destId="{913B3560-AC2F-42EC-B7CD-CF1AC13C8385}" srcOrd="1" destOrd="0" presId="urn:microsoft.com/office/officeart/2005/8/layout/vList3"/>
    <dgm:cxn modelId="{E5432B4D-9D33-4C9C-9180-CC8E4500495D}" type="presParOf" srcId="{48D62960-8384-4905-98E5-1E1F4F7BED8D}" destId="{90885215-5C3E-4D91-A135-4A1E377DEB57}" srcOrd="5" destOrd="0" presId="urn:microsoft.com/office/officeart/2005/8/layout/vList3"/>
    <dgm:cxn modelId="{89CF7E67-86D1-4784-9158-A6D5630F2333}" type="presParOf" srcId="{48D62960-8384-4905-98E5-1E1F4F7BED8D}" destId="{B007ED30-F16C-49EF-8104-8041BD703EC8}" srcOrd="6" destOrd="0" presId="urn:microsoft.com/office/officeart/2005/8/layout/vList3"/>
    <dgm:cxn modelId="{59ECFF18-0A51-45AB-97C6-83C2472D9DFF}" type="presParOf" srcId="{B007ED30-F16C-49EF-8104-8041BD703EC8}" destId="{9E0E305D-7C17-44DF-949F-33A592A507A9}" srcOrd="0" destOrd="0" presId="urn:microsoft.com/office/officeart/2005/8/layout/vList3"/>
    <dgm:cxn modelId="{8D2B4CC6-B82B-400D-A3CE-AD88B3D29EBE}" type="presParOf" srcId="{B007ED30-F16C-49EF-8104-8041BD703EC8}" destId="{E00650CA-3DCC-4243-9465-58E58D5EBAF7}" srcOrd="1" destOrd="0" presId="urn:microsoft.com/office/officeart/2005/8/layout/vList3"/>
    <dgm:cxn modelId="{D71ADC5F-F414-4EC0-8F37-8B297C712187}" type="presParOf" srcId="{48D62960-8384-4905-98E5-1E1F4F7BED8D}" destId="{5FDED9F0-5486-4543-AE38-E897002E812A}" srcOrd="7" destOrd="0" presId="urn:microsoft.com/office/officeart/2005/8/layout/vList3"/>
    <dgm:cxn modelId="{556A8D9D-EE92-4A1F-915F-BFFDDEFCFBE1}" type="presParOf" srcId="{48D62960-8384-4905-98E5-1E1F4F7BED8D}" destId="{DEAC7708-0FEF-4508-ABFF-590864D239D7}" srcOrd="8" destOrd="0" presId="urn:microsoft.com/office/officeart/2005/8/layout/vList3"/>
    <dgm:cxn modelId="{B9AC85C3-4B48-4E43-AA91-18EEE14BD793}" type="presParOf" srcId="{DEAC7708-0FEF-4508-ABFF-590864D239D7}" destId="{53438171-76D2-4076-A1E2-1040F3611AFE}" srcOrd="0" destOrd="0" presId="urn:microsoft.com/office/officeart/2005/8/layout/vList3"/>
    <dgm:cxn modelId="{CA8E630B-9485-4981-9777-899BEED1F249}" type="presParOf" srcId="{DEAC7708-0FEF-4508-ABFF-590864D239D7}" destId="{145F10F4-09C5-4322-ACFB-BD1D89BCF3A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8C8BE35-BBE8-49AB-9BEF-96A51C8D246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C459414-208D-4512-9E2C-A793F3274197}">
      <dgm:prSet custT="1"/>
      <dgm:spPr/>
      <dgm:t>
        <a:bodyPr/>
        <a:lstStyle/>
        <a:p>
          <a:pPr rtl="0"/>
          <a:r>
            <a:rPr lang="id-ID" sz="2000" smtClean="0"/>
            <a:t>Hasil Survey persebaran tingkat adaptasi negara-negara dalam menerapkan WoG: </a:t>
          </a:r>
          <a:endParaRPr lang="id-ID" sz="2000"/>
        </a:p>
      </dgm:t>
    </dgm:pt>
    <dgm:pt modelId="{34C29A4C-49B1-4BE3-AAFB-DA4AB1DA8059}" type="parTrans" cxnId="{07ED08CD-013F-4FCA-BFE0-3DF9A15714F5}">
      <dgm:prSet/>
      <dgm:spPr/>
      <dgm:t>
        <a:bodyPr/>
        <a:lstStyle/>
        <a:p>
          <a:endParaRPr lang="id-ID"/>
        </a:p>
      </dgm:t>
    </dgm:pt>
    <dgm:pt modelId="{CFE34091-1EBD-4860-9EAE-EA18F89103FD}" type="sibTrans" cxnId="{07ED08CD-013F-4FCA-BFE0-3DF9A15714F5}">
      <dgm:prSet/>
      <dgm:spPr/>
      <dgm:t>
        <a:bodyPr/>
        <a:lstStyle/>
        <a:p>
          <a:endParaRPr lang="id-ID"/>
        </a:p>
      </dgm:t>
    </dgm:pt>
    <dgm:pt modelId="{CE2F3A9F-537D-4A83-A054-46341354700B}">
      <dgm:prSet/>
      <dgm:spPr/>
      <dgm:t>
        <a:bodyPr/>
        <a:lstStyle/>
        <a:p>
          <a:pPr rtl="0"/>
          <a:r>
            <a:rPr lang="id-ID" smtClean="0"/>
            <a:t>ketersediaan CIO</a:t>
          </a:r>
          <a:endParaRPr lang="id-ID"/>
        </a:p>
      </dgm:t>
    </dgm:pt>
    <dgm:pt modelId="{423A0FCA-843B-41CD-BEBD-AC7CB1099601}" type="parTrans" cxnId="{49C48284-86FF-4DC8-A061-F6DE91CA53C5}">
      <dgm:prSet/>
      <dgm:spPr/>
      <dgm:t>
        <a:bodyPr/>
        <a:lstStyle/>
        <a:p>
          <a:endParaRPr lang="id-ID"/>
        </a:p>
      </dgm:t>
    </dgm:pt>
    <dgm:pt modelId="{029142CA-F490-4D4B-975A-0910BB885A0F}" type="sibTrans" cxnId="{49C48284-86FF-4DC8-A061-F6DE91CA53C5}">
      <dgm:prSet/>
      <dgm:spPr/>
      <dgm:t>
        <a:bodyPr/>
        <a:lstStyle/>
        <a:p>
          <a:endParaRPr lang="id-ID"/>
        </a:p>
      </dgm:t>
    </dgm:pt>
    <dgm:pt modelId="{2BDF53EC-560B-403A-897B-A0C112FA3C1C}">
      <dgm:prSet/>
      <dgm:spPr/>
      <dgm:t>
        <a:bodyPr/>
        <a:lstStyle/>
        <a:p>
          <a:pPr rtl="0"/>
          <a:r>
            <a:rPr lang="id-ID" smtClean="0"/>
            <a:t>Asia, Eropa, Amerika berimbang</a:t>
          </a:r>
          <a:endParaRPr lang="id-ID"/>
        </a:p>
      </dgm:t>
    </dgm:pt>
    <dgm:pt modelId="{47F736C1-5135-4883-B509-2D588EB1DDB2}" type="parTrans" cxnId="{2659D55B-5FFE-448A-8852-A953C110CC4B}">
      <dgm:prSet/>
      <dgm:spPr/>
      <dgm:t>
        <a:bodyPr/>
        <a:lstStyle/>
        <a:p>
          <a:endParaRPr lang="id-ID"/>
        </a:p>
      </dgm:t>
    </dgm:pt>
    <dgm:pt modelId="{8EEA5F93-C4FE-4A88-BEEE-48E15DD7595B}" type="sibTrans" cxnId="{2659D55B-5FFE-448A-8852-A953C110CC4B}">
      <dgm:prSet/>
      <dgm:spPr/>
      <dgm:t>
        <a:bodyPr/>
        <a:lstStyle/>
        <a:p>
          <a:endParaRPr lang="id-ID"/>
        </a:p>
      </dgm:t>
    </dgm:pt>
    <dgm:pt modelId="{4298DC8F-0368-4C32-8095-ACF4106F4982}">
      <dgm:prSet/>
      <dgm:spPr/>
      <dgm:t>
        <a:bodyPr/>
        <a:lstStyle/>
        <a:p>
          <a:pPr rtl="0"/>
          <a:r>
            <a:rPr lang="id-ID" smtClean="0"/>
            <a:t>Afrika dan Oseania tertinggal</a:t>
          </a:r>
          <a:endParaRPr lang="id-ID"/>
        </a:p>
      </dgm:t>
    </dgm:pt>
    <dgm:pt modelId="{A53B3950-73C6-4FA8-AAE5-4B7A82195410}" type="parTrans" cxnId="{E8D1A1FF-5E82-4300-B9D3-1E222D84E91C}">
      <dgm:prSet/>
      <dgm:spPr/>
      <dgm:t>
        <a:bodyPr/>
        <a:lstStyle/>
        <a:p>
          <a:endParaRPr lang="id-ID"/>
        </a:p>
      </dgm:t>
    </dgm:pt>
    <dgm:pt modelId="{1DA123A0-1B1A-435D-9061-EFCE304B76F5}" type="sibTrans" cxnId="{E8D1A1FF-5E82-4300-B9D3-1E222D84E91C}">
      <dgm:prSet/>
      <dgm:spPr/>
      <dgm:t>
        <a:bodyPr/>
        <a:lstStyle/>
        <a:p>
          <a:endParaRPr lang="id-ID"/>
        </a:p>
      </dgm:t>
    </dgm:pt>
    <dgm:pt modelId="{82C6C3D0-68E3-4F90-8ED4-4CD96B61978C}">
      <dgm:prSet/>
      <dgm:spPr/>
      <dgm:t>
        <a:bodyPr/>
        <a:lstStyle/>
        <a:p>
          <a:pPr rtl="0"/>
          <a:r>
            <a:rPr lang="id-ID" smtClean="0"/>
            <a:t>interoperabilitas sektor publik</a:t>
          </a:r>
          <a:endParaRPr lang="id-ID"/>
        </a:p>
      </dgm:t>
    </dgm:pt>
    <dgm:pt modelId="{93699C0B-0639-4577-9A9B-E9511DF2BE83}" type="parTrans" cxnId="{77FDDD83-AF07-402F-8549-7E774A564BA9}">
      <dgm:prSet/>
      <dgm:spPr/>
      <dgm:t>
        <a:bodyPr/>
        <a:lstStyle/>
        <a:p>
          <a:endParaRPr lang="id-ID"/>
        </a:p>
      </dgm:t>
    </dgm:pt>
    <dgm:pt modelId="{AEC4B579-797A-4939-95BA-097159EFBAEC}" type="sibTrans" cxnId="{77FDDD83-AF07-402F-8549-7E774A564BA9}">
      <dgm:prSet/>
      <dgm:spPr/>
      <dgm:t>
        <a:bodyPr/>
        <a:lstStyle/>
        <a:p>
          <a:endParaRPr lang="id-ID"/>
        </a:p>
      </dgm:t>
    </dgm:pt>
    <dgm:pt modelId="{B5A98248-6B22-4BED-8914-15C6021B16F2}">
      <dgm:prSet/>
      <dgm:spPr/>
      <dgm:t>
        <a:bodyPr/>
        <a:lstStyle/>
        <a:p>
          <a:pPr rtl="0"/>
          <a:r>
            <a:rPr lang="id-ID" smtClean="0"/>
            <a:t>Indikator kapasitas pertukaran informasi antar sektor</a:t>
          </a:r>
          <a:endParaRPr lang="id-ID"/>
        </a:p>
      </dgm:t>
    </dgm:pt>
    <dgm:pt modelId="{346A18D3-D75C-4C7E-B4B3-54C205D6FADA}" type="parTrans" cxnId="{666E0B44-8076-460E-9B59-B21BC3BE61BE}">
      <dgm:prSet/>
      <dgm:spPr/>
      <dgm:t>
        <a:bodyPr/>
        <a:lstStyle/>
        <a:p>
          <a:endParaRPr lang="id-ID"/>
        </a:p>
      </dgm:t>
    </dgm:pt>
    <dgm:pt modelId="{807FF1A8-0CE8-473A-8FCE-99C4D13F4B6A}" type="sibTrans" cxnId="{666E0B44-8076-460E-9B59-B21BC3BE61BE}">
      <dgm:prSet/>
      <dgm:spPr/>
      <dgm:t>
        <a:bodyPr/>
        <a:lstStyle/>
        <a:p>
          <a:endParaRPr lang="id-ID"/>
        </a:p>
      </dgm:t>
    </dgm:pt>
    <dgm:pt modelId="{91C32939-208A-426D-A2EE-F7DF1FC27775}">
      <dgm:prSet/>
      <dgm:spPr/>
      <dgm:t>
        <a:bodyPr/>
        <a:lstStyle/>
        <a:p>
          <a:pPr rtl="0"/>
          <a:r>
            <a:rPr lang="id-ID" smtClean="0"/>
            <a:t>Jepang, Belgia, Austria, Denmark, Singapura, Kazakhstan, Ukraina, Bangladesh, India</a:t>
          </a:r>
          <a:endParaRPr lang="id-ID"/>
        </a:p>
      </dgm:t>
    </dgm:pt>
    <dgm:pt modelId="{75AF03F8-1752-4C40-8726-E33CB413AC5F}" type="parTrans" cxnId="{3A211F59-B3FB-403F-B227-2498FD83F547}">
      <dgm:prSet/>
      <dgm:spPr/>
      <dgm:t>
        <a:bodyPr/>
        <a:lstStyle/>
        <a:p>
          <a:endParaRPr lang="id-ID"/>
        </a:p>
      </dgm:t>
    </dgm:pt>
    <dgm:pt modelId="{774DD36D-2107-459D-BCE2-700DDA42A5F0}" type="sibTrans" cxnId="{3A211F59-B3FB-403F-B227-2498FD83F547}">
      <dgm:prSet/>
      <dgm:spPr/>
      <dgm:t>
        <a:bodyPr/>
        <a:lstStyle/>
        <a:p>
          <a:endParaRPr lang="id-ID"/>
        </a:p>
      </dgm:t>
    </dgm:pt>
    <dgm:pt modelId="{6C8BE3BA-DDA1-4159-A0F3-8C0F51760B60}">
      <dgm:prSet/>
      <dgm:spPr/>
      <dgm:t>
        <a:bodyPr/>
        <a:lstStyle/>
        <a:p>
          <a:pPr rtl="0"/>
          <a:r>
            <a:rPr lang="id-ID" smtClean="0"/>
            <a:t>integrasi pelayanan online</a:t>
          </a:r>
          <a:endParaRPr lang="id-ID"/>
        </a:p>
      </dgm:t>
    </dgm:pt>
    <dgm:pt modelId="{BF6B1FA8-F4BD-4F4D-B181-AA02FAA43676}" type="parTrans" cxnId="{E9010A14-A9B1-4F95-8B7B-ECE5A0710E99}">
      <dgm:prSet/>
      <dgm:spPr/>
      <dgm:t>
        <a:bodyPr/>
        <a:lstStyle/>
        <a:p>
          <a:endParaRPr lang="id-ID"/>
        </a:p>
      </dgm:t>
    </dgm:pt>
    <dgm:pt modelId="{361BE010-2C2B-4408-8C3F-0830B8AC4C47}" type="sibTrans" cxnId="{E9010A14-A9B1-4F95-8B7B-ECE5A0710E99}">
      <dgm:prSet/>
      <dgm:spPr/>
      <dgm:t>
        <a:bodyPr/>
        <a:lstStyle/>
        <a:p>
          <a:endParaRPr lang="id-ID"/>
        </a:p>
      </dgm:t>
    </dgm:pt>
    <dgm:pt modelId="{A2AC4F03-72B8-4CD5-9D72-6B741A98873B}">
      <dgm:prSet/>
      <dgm:spPr/>
      <dgm:t>
        <a:bodyPr/>
        <a:lstStyle/>
        <a:p>
          <a:pPr rtl="0"/>
          <a:r>
            <a:rPr lang="id-ID" smtClean="0"/>
            <a:t>Peningkatan signifikan dari 63 negara (2004) menjadi 135 negara (2012)</a:t>
          </a:r>
          <a:endParaRPr lang="id-ID"/>
        </a:p>
      </dgm:t>
    </dgm:pt>
    <dgm:pt modelId="{78E7F730-F693-4DFC-89A1-283C5037B58B}" type="parTrans" cxnId="{3726A2CA-AFF5-4E96-A500-0BC0F6A791A3}">
      <dgm:prSet/>
      <dgm:spPr/>
      <dgm:t>
        <a:bodyPr/>
        <a:lstStyle/>
        <a:p>
          <a:endParaRPr lang="id-ID"/>
        </a:p>
      </dgm:t>
    </dgm:pt>
    <dgm:pt modelId="{2BE73D1C-142D-4C92-A300-820B91695DC8}" type="sibTrans" cxnId="{3726A2CA-AFF5-4E96-A500-0BC0F6A791A3}">
      <dgm:prSet/>
      <dgm:spPr/>
      <dgm:t>
        <a:bodyPr/>
        <a:lstStyle/>
        <a:p>
          <a:endParaRPr lang="id-ID"/>
        </a:p>
      </dgm:t>
    </dgm:pt>
    <dgm:pt modelId="{FEF22607-AFC4-4AEA-9ADE-166F9EBA40AE}">
      <dgm:prSet/>
      <dgm:spPr/>
      <dgm:t>
        <a:bodyPr/>
        <a:lstStyle/>
        <a:p>
          <a:pPr rtl="0"/>
          <a:r>
            <a:rPr lang="id-ID" smtClean="0"/>
            <a:t>persentase portal nasional</a:t>
          </a:r>
          <a:endParaRPr lang="id-ID"/>
        </a:p>
      </dgm:t>
    </dgm:pt>
    <dgm:pt modelId="{E6843E9E-2BDA-4BAB-9E06-755A42E6AF74}" type="parTrans" cxnId="{C39D48CB-92A4-4DCC-85F8-552B91E18494}">
      <dgm:prSet/>
      <dgm:spPr/>
      <dgm:t>
        <a:bodyPr/>
        <a:lstStyle/>
        <a:p>
          <a:endParaRPr lang="id-ID"/>
        </a:p>
      </dgm:t>
    </dgm:pt>
    <dgm:pt modelId="{27B69C0B-2E94-4712-BECD-1F2DC457B594}" type="sibTrans" cxnId="{C39D48CB-92A4-4DCC-85F8-552B91E18494}">
      <dgm:prSet/>
      <dgm:spPr/>
      <dgm:t>
        <a:bodyPr/>
        <a:lstStyle/>
        <a:p>
          <a:endParaRPr lang="id-ID"/>
        </a:p>
      </dgm:t>
    </dgm:pt>
    <dgm:pt modelId="{11EA38A3-3EFD-4638-B6B2-D43044D77AC6}">
      <dgm:prSet/>
      <dgm:spPr/>
      <dgm:t>
        <a:bodyPr/>
        <a:lstStyle/>
        <a:p>
          <a:pPr rtl="0"/>
          <a:r>
            <a:rPr lang="id-ID" smtClean="0"/>
            <a:t>Portal Amerika terhubung dengan website instansi pemerintah paling baik di dunia</a:t>
          </a:r>
          <a:endParaRPr lang="id-ID"/>
        </a:p>
      </dgm:t>
    </dgm:pt>
    <dgm:pt modelId="{D4F8741D-01AA-416B-B13D-A6FDE61737B4}" type="parTrans" cxnId="{8A4DE5DC-5286-47B7-8B1C-57BD0855D61A}">
      <dgm:prSet/>
      <dgm:spPr/>
      <dgm:t>
        <a:bodyPr/>
        <a:lstStyle/>
        <a:p>
          <a:endParaRPr lang="id-ID"/>
        </a:p>
      </dgm:t>
    </dgm:pt>
    <dgm:pt modelId="{37D20228-DD4A-4C45-8AC2-5A50A7C4160E}" type="sibTrans" cxnId="{8A4DE5DC-5286-47B7-8B1C-57BD0855D61A}">
      <dgm:prSet/>
      <dgm:spPr/>
      <dgm:t>
        <a:bodyPr/>
        <a:lstStyle/>
        <a:p>
          <a:endParaRPr lang="id-ID"/>
        </a:p>
      </dgm:t>
    </dgm:pt>
    <dgm:pt modelId="{822D0C45-C277-4AF8-BE7B-563DD74E6E70}" type="pres">
      <dgm:prSet presAssocID="{98C8BE35-BBE8-49AB-9BEF-96A51C8D24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C8E1BDF-ABBA-427F-8AD2-4D27D06D0939}" type="pres">
      <dgm:prSet presAssocID="{1C459414-208D-4512-9E2C-A793F3274197}" presName="linNode" presStyleCnt="0"/>
      <dgm:spPr/>
    </dgm:pt>
    <dgm:pt modelId="{68BD2306-9880-4CF8-ABCB-48EDDAD1A198}" type="pres">
      <dgm:prSet presAssocID="{1C459414-208D-4512-9E2C-A793F3274197}" presName="parentText" presStyleLbl="node1" presStyleIdx="0" presStyleCnt="1" custScaleX="68712" custScaleY="7913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52E63EB-0C11-45FE-B339-1F913F5A722B}" type="pres">
      <dgm:prSet presAssocID="{1C459414-208D-4512-9E2C-A793F3274197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A211F59-B3FB-403F-B227-2498FD83F547}" srcId="{82C6C3D0-68E3-4F90-8ED4-4CD96B61978C}" destId="{91C32939-208A-426D-A2EE-F7DF1FC27775}" srcOrd="1" destOrd="0" parTransId="{75AF03F8-1752-4C40-8726-E33CB413AC5F}" sibTransId="{774DD36D-2107-459D-BCE2-700DDA42A5F0}"/>
    <dgm:cxn modelId="{A9283166-BA73-4288-A04D-2E581B091D80}" type="presOf" srcId="{11EA38A3-3EFD-4638-B6B2-D43044D77AC6}" destId="{C52E63EB-0C11-45FE-B339-1F913F5A722B}" srcOrd="0" destOrd="9" presId="urn:microsoft.com/office/officeart/2005/8/layout/vList5"/>
    <dgm:cxn modelId="{37A696B9-D0A4-439D-A3B4-E333BABE4D12}" type="presOf" srcId="{FEF22607-AFC4-4AEA-9ADE-166F9EBA40AE}" destId="{C52E63EB-0C11-45FE-B339-1F913F5A722B}" srcOrd="0" destOrd="8" presId="urn:microsoft.com/office/officeart/2005/8/layout/vList5"/>
    <dgm:cxn modelId="{DBD8F98E-E35A-4F0F-B19F-AFBC667C5829}" type="presOf" srcId="{CE2F3A9F-537D-4A83-A054-46341354700B}" destId="{C52E63EB-0C11-45FE-B339-1F913F5A722B}" srcOrd="0" destOrd="0" presId="urn:microsoft.com/office/officeart/2005/8/layout/vList5"/>
    <dgm:cxn modelId="{F741B465-2CA8-426F-ABC3-40DEB9EB40C3}" type="presOf" srcId="{1C459414-208D-4512-9E2C-A793F3274197}" destId="{68BD2306-9880-4CF8-ABCB-48EDDAD1A198}" srcOrd="0" destOrd="0" presId="urn:microsoft.com/office/officeart/2005/8/layout/vList5"/>
    <dgm:cxn modelId="{E9010A14-A9B1-4F95-8B7B-ECE5A0710E99}" srcId="{1C459414-208D-4512-9E2C-A793F3274197}" destId="{6C8BE3BA-DDA1-4159-A0F3-8C0F51760B60}" srcOrd="2" destOrd="0" parTransId="{BF6B1FA8-F4BD-4F4D-B181-AA02FAA43676}" sibTransId="{361BE010-2C2B-4408-8C3F-0830B8AC4C47}"/>
    <dgm:cxn modelId="{96F73D82-56E0-4DFA-BC60-8F8E8D6EBBC7}" type="presOf" srcId="{91C32939-208A-426D-A2EE-F7DF1FC27775}" destId="{C52E63EB-0C11-45FE-B339-1F913F5A722B}" srcOrd="0" destOrd="5" presId="urn:microsoft.com/office/officeart/2005/8/layout/vList5"/>
    <dgm:cxn modelId="{C39D48CB-92A4-4DCC-85F8-552B91E18494}" srcId="{1C459414-208D-4512-9E2C-A793F3274197}" destId="{FEF22607-AFC4-4AEA-9ADE-166F9EBA40AE}" srcOrd="3" destOrd="0" parTransId="{E6843E9E-2BDA-4BAB-9E06-755A42E6AF74}" sibTransId="{27B69C0B-2E94-4712-BECD-1F2DC457B594}"/>
    <dgm:cxn modelId="{59152528-A981-4075-9D0F-91960C4BEED1}" type="presOf" srcId="{6C8BE3BA-DDA1-4159-A0F3-8C0F51760B60}" destId="{C52E63EB-0C11-45FE-B339-1F913F5A722B}" srcOrd="0" destOrd="6" presId="urn:microsoft.com/office/officeart/2005/8/layout/vList5"/>
    <dgm:cxn modelId="{07ED08CD-013F-4FCA-BFE0-3DF9A15714F5}" srcId="{98C8BE35-BBE8-49AB-9BEF-96A51C8D2461}" destId="{1C459414-208D-4512-9E2C-A793F3274197}" srcOrd="0" destOrd="0" parTransId="{34C29A4C-49B1-4BE3-AAFB-DA4AB1DA8059}" sibTransId="{CFE34091-1EBD-4860-9EAE-EA18F89103FD}"/>
    <dgm:cxn modelId="{666E0B44-8076-460E-9B59-B21BC3BE61BE}" srcId="{82C6C3D0-68E3-4F90-8ED4-4CD96B61978C}" destId="{B5A98248-6B22-4BED-8914-15C6021B16F2}" srcOrd="0" destOrd="0" parTransId="{346A18D3-D75C-4C7E-B4B3-54C205D6FADA}" sibTransId="{807FF1A8-0CE8-473A-8FCE-99C4D13F4B6A}"/>
    <dgm:cxn modelId="{C6481165-E12A-4B0D-8024-9EEF1A625841}" type="presOf" srcId="{B5A98248-6B22-4BED-8914-15C6021B16F2}" destId="{C52E63EB-0C11-45FE-B339-1F913F5A722B}" srcOrd="0" destOrd="4" presId="urn:microsoft.com/office/officeart/2005/8/layout/vList5"/>
    <dgm:cxn modelId="{7A337A4E-F8C3-41DB-8D30-DBBD8C9E598F}" type="presOf" srcId="{A2AC4F03-72B8-4CD5-9D72-6B741A98873B}" destId="{C52E63EB-0C11-45FE-B339-1F913F5A722B}" srcOrd="0" destOrd="7" presId="urn:microsoft.com/office/officeart/2005/8/layout/vList5"/>
    <dgm:cxn modelId="{4F0D3BEB-993F-4755-9F0B-59EDCF33AAD7}" type="presOf" srcId="{98C8BE35-BBE8-49AB-9BEF-96A51C8D2461}" destId="{822D0C45-C277-4AF8-BE7B-563DD74E6E70}" srcOrd="0" destOrd="0" presId="urn:microsoft.com/office/officeart/2005/8/layout/vList5"/>
    <dgm:cxn modelId="{E8D1A1FF-5E82-4300-B9D3-1E222D84E91C}" srcId="{CE2F3A9F-537D-4A83-A054-46341354700B}" destId="{4298DC8F-0368-4C32-8095-ACF4106F4982}" srcOrd="1" destOrd="0" parTransId="{A53B3950-73C6-4FA8-AAE5-4B7A82195410}" sibTransId="{1DA123A0-1B1A-435D-9061-EFCE304B76F5}"/>
    <dgm:cxn modelId="{8A4DE5DC-5286-47B7-8B1C-57BD0855D61A}" srcId="{FEF22607-AFC4-4AEA-9ADE-166F9EBA40AE}" destId="{11EA38A3-3EFD-4638-B6B2-D43044D77AC6}" srcOrd="0" destOrd="0" parTransId="{D4F8741D-01AA-416B-B13D-A6FDE61737B4}" sibTransId="{37D20228-DD4A-4C45-8AC2-5A50A7C4160E}"/>
    <dgm:cxn modelId="{77FDDD83-AF07-402F-8549-7E774A564BA9}" srcId="{1C459414-208D-4512-9E2C-A793F3274197}" destId="{82C6C3D0-68E3-4F90-8ED4-4CD96B61978C}" srcOrd="1" destOrd="0" parTransId="{93699C0B-0639-4577-9A9B-E9511DF2BE83}" sibTransId="{AEC4B579-797A-4939-95BA-097159EFBAEC}"/>
    <dgm:cxn modelId="{94874CDA-F7F9-4441-9CB0-47DD66710599}" type="presOf" srcId="{82C6C3D0-68E3-4F90-8ED4-4CD96B61978C}" destId="{C52E63EB-0C11-45FE-B339-1F913F5A722B}" srcOrd="0" destOrd="3" presId="urn:microsoft.com/office/officeart/2005/8/layout/vList5"/>
    <dgm:cxn modelId="{49C48284-86FF-4DC8-A061-F6DE91CA53C5}" srcId="{1C459414-208D-4512-9E2C-A793F3274197}" destId="{CE2F3A9F-537D-4A83-A054-46341354700B}" srcOrd="0" destOrd="0" parTransId="{423A0FCA-843B-41CD-BEBD-AC7CB1099601}" sibTransId="{029142CA-F490-4D4B-975A-0910BB885A0F}"/>
    <dgm:cxn modelId="{3726A2CA-AFF5-4E96-A500-0BC0F6A791A3}" srcId="{6C8BE3BA-DDA1-4159-A0F3-8C0F51760B60}" destId="{A2AC4F03-72B8-4CD5-9D72-6B741A98873B}" srcOrd="0" destOrd="0" parTransId="{78E7F730-F693-4DFC-89A1-283C5037B58B}" sibTransId="{2BE73D1C-142D-4C92-A300-820B91695DC8}"/>
    <dgm:cxn modelId="{C8B88C15-7359-4796-9059-F830B838F6E6}" type="presOf" srcId="{2BDF53EC-560B-403A-897B-A0C112FA3C1C}" destId="{C52E63EB-0C11-45FE-B339-1F913F5A722B}" srcOrd="0" destOrd="1" presId="urn:microsoft.com/office/officeart/2005/8/layout/vList5"/>
    <dgm:cxn modelId="{2659D55B-5FFE-448A-8852-A953C110CC4B}" srcId="{CE2F3A9F-537D-4A83-A054-46341354700B}" destId="{2BDF53EC-560B-403A-897B-A0C112FA3C1C}" srcOrd="0" destOrd="0" parTransId="{47F736C1-5135-4883-B509-2D588EB1DDB2}" sibTransId="{8EEA5F93-C4FE-4A88-BEEE-48E15DD7595B}"/>
    <dgm:cxn modelId="{0418F66F-34CF-4F1B-AAE1-50D9F96500C0}" type="presOf" srcId="{4298DC8F-0368-4C32-8095-ACF4106F4982}" destId="{C52E63EB-0C11-45FE-B339-1F913F5A722B}" srcOrd="0" destOrd="2" presId="urn:microsoft.com/office/officeart/2005/8/layout/vList5"/>
    <dgm:cxn modelId="{06823CAB-1115-4D6F-9471-8883B288E7DD}" type="presParOf" srcId="{822D0C45-C277-4AF8-BE7B-563DD74E6E70}" destId="{6C8E1BDF-ABBA-427F-8AD2-4D27D06D0939}" srcOrd="0" destOrd="0" presId="urn:microsoft.com/office/officeart/2005/8/layout/vList5"/>
    <dgm:cxn modelId="{0B50E7AA-F512-43A9-83B2-64F4C4B99E10}" type="presParOf" srcId="{6C8E1BDF-ABBA-427F-8AD2-4D27D06D0939}" destId="{68BD2306-9880-4CF8-ABCB-48EDDAD1A198}" srcOrd="0" destOrd="0" presId="urn:microsoft.com/office/officeart/2005/8/layout/vList5"/>
    <dgm:cxn modelId="{E5A1B1B5-F325-4F55-A1EC-C3F0C9C5A702}" type="presParOf" srcId="{6C8E1BDF-ABBA-427F-8AD2-4D27D06D0939}" destId="{C52E63EB-0C11-45FE-B339-1F913F5A722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81D7B2A-8BEA-4309-A86B-38AF69A507D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4DD6F5-983A-40B8-9788-774081EF5A86}">
      <dgm:prSet/>
      <dgm:spPr/>
      <dgm:t>
        <a:bodyPr/>
        <a:lstStyle/>
        <a:p>
          <a:pPr rtl="0"/>
          <a:r>
            <a:rPr lang="id-ID" smtClean="0"/>
            <a:t>Budaya dan filosofi</a:t>
          </a:r>
          <a:endParaRPr lang="en-US"/>
        </a:p>
      </dgm:t>
    </dgm:pt>
    <dgm:pt modelId="{51B03619-4474-4801-99B9-78B9723CA4A4}" type="parTrans" cxnId="{4FBA9C40-2FF5-4406-B717-8B6AA4607883}">
      <dgm:prSet/>
      <dgm:spPr/>
      <dgm:t>
        <a:bodyPr/>
        <a:lstStyle/>
        <a:p>
          <a:endParaRPr lang="en-US"/>
        </a:p>
      </dgm:t>
    </dgm:pt>
    <dgm:pt modelId="{E407369D-49DE-4AB9-BFC6-2DA732D78976}" type="sibTrans" cxnId="{4FBA9C40-2FF5-4406-B717-8B6AA4607883}">
      <dgm:prSet/>
      <dgm:spPr/>
      <dgm:t>
        <a:bodyPr/>
        <a:lstStyle/>
        <a:p>
          <a:endParaRPr lang="en-US"/>
        </a:p>
      </dgm:t>
    </dgm:pt>
    <dgm:pt modelId="{E9610BC4-CB6D-4C17-9519-1628A8BD7EE7}">
      <dgm:prSet/>
      <dgm:spPr/>
      <dgm:t>
        <a:bodyPr/>
        <a:lstStyle/>
        <a:p>
          <a:pPr rtl="0"/>
          <a:r>
            <a:rPr lang="id-ID" smtClean="0"/>
            <a:t>Cara kerja yang baru</a:t>
          </a:r>
          <a:endParaRPr lang="en-US"/>
        </a:p>
      </dgm:t>
    </dgm:pt>
    <dgm:pt modelId="{6E9672AD-62CA-4828-8A6B-C26E09A2AEA5}" type="parTrans" cxnId="{C9E2E668-12D0-423C-887D-3B78FB78DE1A}">
      <dgm:prSet/>
      <dgm:spPr/>
      <dgm:t>
        <a:bodyPr/>
        <a:lstStyle/>
        <a:p>
          <a:endParaRPr lang="en-US"/>
        </a:p>
      </dgm:t>
    </dgm:pt>
    <dgm:pt modelId="{ED74E415-3D61-4DE1-B047-5C8C9D8E072E}" type="sibTrans" cxnId="{C9E2E668-12D0-423C-887D-3B78FB78DE1A}">
      <dgm:prSet/>
      <dgm:spPr/>
      <dgm:t>
        <a:bodyPr/>
        <a:lstStyle/>
        <a:p>
          <a:endParaRPr lang="en-US"/>
        </a:p>
      </dgm:t>
    </dgm:pt>
    <dgm:pt modelId="{B847F917-D53A-4D76-9860-18FD80B7F416}">
      <dgm:prSet/>
      <dgm:spPr/>
      <dgm:t>
        <a:bodyPr/>
        <a:lstStyle/>
        <a:p>
          <a:pPr rtl="0"/>
          <a:r>
            <a:rPr lang="id-ID" smtClean="0"/>
            <a:t>Akuntabilitas dan insentif</a:t>
          </a:r>
          <a:endParaRPr lang="en-US"/>
        </a:p>
      </dgm:t>
    </dgm:pt>
    <dgm:pt modelId="{8BE48EDF-AF8D-4124-B5FD-38F8127C0D48}" type="parTrans" cxnId="{FDDF00F9-7921-42BA-B853-0E8FAC27D61B}">
      <dgm:prSet/>
      <dgm:spPr/>
      <dgm:t>
        <a:bodyPr/>
        <a:lstStyle/>
        <a:p>
          <a:endParaRPr lang="en-US"/>
        </a:p>
      </dgm:t>
    </dgm:pt>
    <dgm:pt modelId="{F193AFBC-ECB7-492C-B071-F05D924CECF2}" type="sibTrans" cxnId="{FDDF00F9-7921-42BA-B853-0E8FAC27D61B}">
      <dgm:prSet/>
      <dgm:spPr/>
      <dgm:t>
        <a:bodyPr/>
        <a:lstStyle/>
        <a:p>
          <a:endParaRPr lang="en-US"/>
        </a:p>
      </dgm:t>
    </dgm:pt>
    <dgm:pt modelId="{846059CD-55E7-4B35-9442-8A8641608903}">
      <dgm:prSet/>
      <dgm:spPr/>
      <dgm:t>
        <a:bodyPr/>
        <a:lstStyle/>
        <a:p>
          <a:pPr rtl="0"/>
          <a:r>
            <a:rPr lang="id-ID" smtClean="0"/>
            <a:t>Cara baru pengembangan kebijakan, mendesain program dan pelayanan collegate approach</a:t>
          </a:r>
          <a:endParaRPr lang="en-US"/>
        </a:p>
      </dgm:t>
    </dgm:pt>
    <dgm:pt modelId="{FE6CD6A1-D500-49F7-B424-F89284AA064B}" type="parTrans" cxnId="{55CF1506-1E13-4E65-BA68-E3F070025456}">
      <dgm:prSet/>
      <dgm:spPr/>
      <dgm:t>
        <a:bodyPr/>
        <a:lstStyle/>
        <a:p>
          <a:endParaRPr lang="en-US"/>
        </a:p>
      </dgm:t>
    </dgm:pt>
    <dgm:pt modelId="{AC3D1B60-D4BE-4824-A2DE-CC954E67E72C}" type="sibTrans" cxnId="{55CF1506-1E13-4E65-BA68-E3F070025456}">
      <dgm:prSet/>
      <dgm:spPr/>
      <dgm:t>
        <a:bodyPr/>
        <a:lstStyle/>
        <a:p>
          <a:endParaRPr lang="en-US"/>
        </a:p>
      </dgm:t>
    </dgm:pt>
    <dgm:pt modelId="{95B9BEEC-8F97-4289-B81D-B915A208B7B9}" type="pres">
      <dgm:prSet presAssocID="{681D7B2A-8BEA-4309-A86B-38AF69A507DB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20CFBA-2B83-431A-BB87-F441888D74FF}" type="pres">
      <dgm:prSet presAssocID="{504DD6F5-983A-40B8-9788-774081EF5A86}" presName="composite" presStyleCnt="0"/>
      <dgm:spPr/>
    </dgm:pt>
    <dgm:pt modelId="{0DD77E07-2EF9-43C9-B62B-C6DDD3FEF817}" type="pres">
      <dgm:prSet presAssocID="{504DD6F5-983A-40B8-9788-774081EF5A86}" presName="imgShp" presStyleLbl="fgImgPlace1" presStyleIdx="0" presStyleCnt="4"/>
      <dgm:spPr/>
    </dgm:pt>
    <dgm:pt modelId="{940A7363-14AD-4264-832E-C5AA54BE6F93}" type="pres">
      <dgm:prSet presAssocID="{504DD6F5-983A-40B8-9788-774081EF5A86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C6F297-DA13-485D-B12F-023489B5ADA1}" type="pres">
      <dgm:prSet presAssocID="{E407369D-49DE-4AB9-BFC6-2DA732D78976}" presName="spacing" presStyleCnt="0"/>
      <dgm:spPr/>
    </dgm:pt>
    <dgm:pt modelId="{A2E9D4F4-42A5-4A1D-9254-495F4CE0552B}" type="pres">
      <dgm:prSet presAssocID="{E9610BC4-CB6D-4C17-9519-1628A8BD7EE7}" presName="composite" presStyleCnt="0"/>
      <dgm:spPr/>
    </dgm:pt>
    <dgm:pt modelId="{E5992891-BB3E-4AEE-A97D-1931D9B76F9E}" type="pres">
      <dgm:prSet presAssocID="{E9610BC4-CB6D-4C17-9519-1628A8BD7EE7}" presName="imgShp" presStyleLbl="fgImgPlace1" presStyleIdx="1" presStyleCnt="4"/>
      <dgm:spPr/>
    </dgm:pt>
    <dgm:pt modelId="{966FAC69-CEF7-4B0E-9B3B-731E7851AF2C}" type="pres">
      <dgm:prSet presAssocID="{E9610BC4-CB6D-4C17-9519-1628A8BD7EE7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7F0F0-A161-4A37-93C3-0B4B480FA8EA}" type="pres">
      <dgm:prSet presAssocID="{ED74E415-3D61-4DE1-B047-5C8C9D8E072E}" presName="spacing" presStyleCnt="0"/>
      <dgm:spPr/>
    </dgm:pt>
    <dgm:pt modelId="{8EC663BB-CF6F-4143-99CD-CD959CB0B2BD}" type="pres">
      <dgm:prSet presAssocID="{B847F917-D53A-4D76-9860-18FD80B7F416}" presName="composite" presStyleCnt="0"/>
      <dgm:spPr/>
    </dgm:pt>
    <dgm:pt modelId="{F0D7EB16-6624-4028-B9ED-813BE4067F49}" type="pres">
      <dgm:prSet presAssocID="{B847F917-D53A-4D76-9860-18FD80B7F416}" presName="imgShp" presStyleLbl="fgImgPlace1" presStyleIdx="2" presStyleCnt="4"/>
      <dgm:spPr/>
    </dgm:pt>
    <dgm:pt modelId="{DBAB921F-1CC0-42F1-987E-A6D31624BAA3}" type="pres">
      <dgm:prSet presAssocID="{B847F917-D53A-4D76-9860-18FD80B7F416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3D5D8-E528-4C89-AD5C-5A7F53FE8BEB}" type="pres">
      <dgm:prSet presAssocID="{F193AFBC-ECB7-492C-B071-F05D924CECF2}" presName="spacing" presStyleCnt="0"/>
      <dgm:spPr/>
    </dgm:pt>
    <dgm:pt modelId="{788A8F71-9F9F-4FC3-92A1-5C947BE8402A}" type="pres">
      <dgm:prSet presAssocID="{846059CD-55E7-4B35-9442-8A8641608903}" presName="composite" presStyleCnt="0"/>
      <dgm:spPr/>
    </dgm:pt>
    <dgm:pt modelId="{D71A6D9D-B2C9-4AE2-960C-E5B857DB3BAF}" type="pres">
      <dgm:prSet presAssocID="{846059CD-55E7-4B35-9442-8A8641608903}" presName="imgShp" presStyleLbl="fgImgPlace1" presStyleIdx="3" presStyleCnt="4"/>
      <dgm:spPr/>
    </dgm:pt>
    <dgm:pt modelId="{DBDD6277-3791-4129-9DC1-674A8F363CC3}" type="pres">
      <dgm:prSet presAssocID="{846059CD-55E7-4B35-9442-8A8641608903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443038-B6E8-4B29-AD12-C9F8CBB86FA8}" type="presOf" srcId="{B847F917-D53A-4D76-9860-18FD80B7F416}" destId="{DBAB921F-1CC0-42F1-987E-A6D31624BAA3}" srcOrd="0" destOrd="0" presId="urn:microsoft.com/office/officeart/2005/8/layout/vList3"/>
    <dgm:cxn modelId="{C9E2E668-12D0-423C-887D-3B78FB78DE1A}" srcId="{681D7B2A-8BEA-4309-A86B-38AF69A507DB}" destId="{E9610BC4-CB6D-4C17-9519-1628A8BD7EE7}" srcOrd="1" destOrd="0" parTransId="{6E9672AD-62CA-4828-8A6B-C26E09A2AEA5}" sibTransId="{ED74E415-3D61-4DE1-B047-5C8C9D8E072E}"/>
    <dgm:cxn modelId="{BCBFCC59-809B-48CC-B2E1-D4559F83C10E}" type="presOf" srcId="{504DD6F5-983A-40B8-9788-774081EF5A86}" destId="{940A7363-14AD-4264-832E-C5AA54BE6F93}" srcOrd="0" destOrd="0" presId="urn:microsoft.com/office/officeart/2005/8/layout/vList3"/>
    <dgm:cxn modelId="{FDDF00F9-7921-42BA-B853-0E8FAC27D61B}" srcId="{681D7B2A-8BEA-4309-A86B-38AF69A507DB}" destId="{B847F917-D53A-4D76-9860-18FD80B7F416}" srcOrd="2" destOrd="0" parTransId="{8BE48EDF-AF8D-4124-B5FD-38F8127C0D48}" sibTransId="{F193AFBC-ECB7-492C-B071-F05D924CECF2}"/>
    <dgm:cxn modelId="{55CF1506-1E13-4E65-BA68-E3F070025456}" srcId="{681D7B2A-8BEA-4309-A86B-38AF69A507DB}" destId="{846059CD-55E7-4B35-9442-8A8641608903}" srcOrd="3" destOrd="0" parTransId="{FE6CD6A1-D500-49F7-B424-F89284AA064B}" sibTransId="{AC3D1B60-D4BE-4824-A2DE-CC954E67E72C}"/>
    <dgm:cxn modelId="{8C8E2A43-EBA1-4D81-AE37-30788F67BAA4}" type="presOf" srcId="{846059CD-55E7-4B35-9442-8A8641608903}" destId="{DBDD6277-3791-4129-9DC1-674A8F363CC3}" srcOrd="0" destOrd="0" presId="urn:microsoft.com/office/officeart/2005/8/layout/vList3"/>
    <dgm:cxn modelId="{493E989E-4EE7-4742-B112-0513785FD498}" type="presOf" srcId="{681D7B2A-8BEA-4309-A86B-38AF69A507DB}" destId="{95B9BEEC-8F97-4289-B81D-B915A208B7B9}" srcOrd="0" destOrd="0" presId="urn:microsoft.com/office/officeart/2005/8/layout/vList3"/>
    <dgm:cxn modelId="{4FBA9C40-2FF5-4406-B717-8B6AA4607883}" srcId="{681D7B2A-8BEA-4309-A86B-38AF69A507DB}" destId="{504DD6F5-983A-40B8-9788-774081EF5A86}" srcOrd="0" destOrd="0" parTransId="{51B03619-4474-4801-99B9-78B9723CA4A4}" sibTransId="{E407369D-49DE-4AB9-BFC6-2DA732D78976}"/>
    <dgm:cxn modelId="{2C37D6D2-2220-4256-AC7B-DE6BE6B21945}" type="presOf" srcId="{E9610BC4-CB6D-4C17-9519-1628A8BD7EE7}" destId="{966FAC69-CEF7-4B0E-9B3B-731E7851AF2C}" srcOrd="0" destOrd="0" presId="urn:microsoft.com/office/officeart/2005/8/layout/vList3"/>
    <dgm:cxn modelId="{CD4A777A-A0BA-4E34-B808-664B8B9A8AA4}" type="presParOf" srcId="{95B9BEEC-8F97-4289-B81D-B915A208B7B9}" destId="{5A20CFBA-2B83-431A-BB87-F441888D74FF}" srcOrd="0" destOrd="0" presId="urn:microsoft.com/office/officeart/2005/8/layout/vList3"/>
    <dgm:cxn modelId="{05A51F80-AE83-4B29-8EBD-39C6F76540A1}" type="presParOf" srcId="{5A20CFBA-2B83-431A-BB87-F441888D74FF}" destId="{0DD77E07-2EF9-43C9-B62B-C6DDD3FEF817}" srcOrd="0" destOrd="0" presId="urn:microsoft.com/office/officeart/2005/8/layout/vList3"/>
    <dgm:cxn modelId="{C35A7C06-5843-4864-9755-14E394F5E333}" type="presParOf" srcId="{5A20CFBA-2B83-431A-BB87-F441888D74FF}" destId="{940A7363-14AD-4264-832E-C5AA54BE6F93}" srcOrd="1" destOrd="0" presId="urn:microsoft.com/office/officeart/2005/8/layout/vList3"/>
    <dgm:cxn modelId="{C88A346F-F7E4-4BD7-B4FA-4A348E8585D9}" type="presParOf" srcId="{95B9BEEC-8F97-4289-B81D-B915A208B7B9}" destId="{B6C6F297-DA13-485D-B12F-023489B5ADA1}" srcOrd="1" destOrd="0" presId="urn:microsoft.com/office/officeart/2005/8/layout/vList3"/>
    <dgm:cxn modelId="{F6E20890-DC48-4B80-8E3F-32FE741D220D}" type="presParOf" srcId="{95B9BEEC-8F97-4289-B81D-B915A208B7B9}" destId="{A2E9D4F4-42A5-4A1D-9254-495F4CE0552B}" srcOrd="2" destOrd="0" presId="urn:microsoft.com/office/officeart/2005/8/layout/vList3"/>
    <dgm:cxn modelId="{A66478F4-4658-4419-B6A1-2E8670DCA062}" type="presParOf" srcId="{A2E9D4F4-42A5-4A1D-9254-495F4CE0552B}" destId="{E5992891-BB3E-4AEE-A97D-1931D9B76F9E}" srcOrd="0" destOrd="0" presId="urn:microsoft.com/office/officeart/2005/8/layout/vList3"/>
    <dgm:cxn modelId="{3DE86890-328A-4A10-A2FD-9B7178262AC9}" type="presParOf" srcId="{A2E9D4F4-42A5-4A1D-9254-495F4CE0552B}" destId="{966FAC69-CEF7-4B0E-9B3B-731E7851AF2C}" srcOrd="1" destOrd="0" presId="urn:microsoft.com/office/officeart/2005/8/layout/vList3"/>
    <dgm:cxn modelId="{36108797-A680-4D1E-A825-A9667D5021F0}" type="presParOf" srcId="{95B9BEEC-8F97-4289-B81D-B915A208B7B9}" destId="{6FC7F0F0-A161-4A37-93C3-0B4B480FA8EA}" srcOrd="3" destOrd="0" presId="urn:microsoft.com/office/officeart/2005/8/layout/vList3"/>
    <dgm:cxn modelId="{6410FDD3-86C8-43F1-BBE0-4BA7CD83C3E4}" type="presParOf" srcId="{95B9BEEC-8F97-4289-B81D-B915A208B7B9}" destId="{8EC663BB-CF6F-4143-99CD-CD959CB0B2BD}" srcOrd="4" destOrd="0" presId="urn:microsoft.com/office/officeart/2005/8/layout/vList3"/>
    <dgm:cxn modelId="{F1D74A79-3590-427E-8474-CEB67DB2D0B9}" type="presParOf" srcId="{8EC663BB-CF6F-4143-99CD-CD959CB0B2BD}" destId="{F0D7EB16-6624-4028-B9ED-813BE4067F49}" srcOrd="0" destOrd="0" presId="urn:microsoft.com/office/officeart/2005/8/layout/vList3"/>
    <dgm:cxn modelId="{C34B0FDC-C23D-4738-BE0A-59F543004D0B}" type="presParOf" srcId="{8EC663BB-CF6F-4143-99CD-CD959CB0B2BD}" destId="{DBAB921F-1CC0-42F1-987E-A6D31624BAA3}" srcOrd="1" destOrd="0" presId="urn:microsoft.com/office/officeart/2005/8/layout/vList3"/>
    <dgm:cxn modelId="{D24A31F3-6D03-4BCA-AA1F-BCAA3D38C197}" type="presParOf" srcId="{95B9BEEC-8F97-4289-B81D-B915A208B7B9}" destId="{F103D5D8-E528-4C89-AD5C-5A7F53FE8BEB}" srcOrd="5" destOrd="0" presId="urn:microsoft.com/office/officeart/2005/8/layout/vList3"/>
    <dgm:cxn modelId="{E507E671-C7DF-434F-9668-EB0E4FF5ABC9}" type="presParOf" srcId="{95B9BEEC-8F97-4289-B81D-B915A208B7B9}" destId="{788A8F71-9F9F-4FC3-92A1-5C947BE8402A}" srcOrd="6" destOrd="0" presId="urn:microsoft.com/office/officeart/2005/8/layout/vList3"/>
    <dgm:cxn modelId="{462F1221-87A2-4923-B30B-5A0143985E2D}" type="presParOf" srcId="{788A8F71-9F9F-4FC3-92A1-5C947BE8402A}" destId="{D71A6D9D-B2C9-4AE2-960C-E5B857DB3BAF}" srcOrd="0" destOrd="0" presId="urn:microsoft.com/office/officeart/2005/8/layout/vList3"/>
    <dgm:cxn modelId="{679B0062-BE2A-403C-A973-66494048B7CB}" type="presParOf" srcId="{788A8F71-9F9F-4FC3-92A1-5C947BE8402A}" destId="{DBDD6277-3791-4129-9DC1-674A8F363CC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0F090-9E02-4522-8B6D-273127A88C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E122E4E5-F1FB-49AC-870C-2FB2D4758C9D}">
      <dgm:prSet custT="1"/>
      <dgm:spPr/>
      <dgm:t>
        <a:bodyPr/>
        <a:lstStyle/>
        <a:p>
          <a:pPr rtl="0"/>
          <a:r>
            <a:rPr lang="en-US" sz="1500" smtClean="0"/>
            <a:t>Whole of government denotes public service agencies working across portfolio boundaries to achieve a shared goal and an </a:t>
          </a:r>
          <a:r>
            <a:rPr lang="en-US" sz="1500" b="1" smtClean="0">
              <a:solidFill>
                <a:srgbClr val="FFFF00"/>
              </a:solidFill>
            </a:rPr>
            <a:t>integrated</a:t>
          </a:r>
          <a:r>
            <a:rPr lang="en-US" sz="1500" smtClean="0"/>
            <a:t> government response to particular issues. Approaches can be formal and informal. They can focus on policy development, program management and service delivery</a:t>
          </a:r>
          <a:r>
            <a:rPr lang="id-ID" sz="1500" smtClean="0"/>
            <a:t> (Shergold , et al., 2004)</a:t>
          </a:r>
          <a:endParaRPr lang="id-ID" sz="1500"/>
        </a:p>
      </dgm:t>
    </dgm:pt>
    <dgm:pt modelId="{B19D5A6A-5419-451A-ABE9-7EF1925D5DDA}" type="parTrans" cxnId="{85531543-1AC3-4382-924A-BBBE1DC41E7A}">
      <dgm:prSet/>
      <dgm:spPr/>
      <dgm:t>
        <a:bodyPr/>
        <a:lstStyle/>
        <a:p>
          <a:endParaRPr lang="id-ID" sz="1500"/>
        </a:p>
      </dgm:t>
    </dgm:pt>
    <dgm:pt modelId="{65EA1E58-E7D0-4588-9F88-9D9553D2C5B9}" type="sibTrans" cxnId="{85531543-1AC3-4382-924A-BBBE1DC41E7A}">
      <dgm:prSet/>
      <dgm:spPr/>
      <dgm:t>
        <a:bodyPr/>
        <a:lstStyle/>
        <a:p>
          <a:endParaRPr lang="id-ID" sz="1500"/>
        </a:p>
      </dgm:t>
    </dgm:pt>
    <dgm:pt modelId="{56CE4738-47AC-4C2F-B036-8B505B8FEEEB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id-ID" sz="1500" smtClean="0"/>
            <a:t>WoG adalah sebuah pendekatan penyelenggaraan pemerintahan yang menyatukan upaya-upaya kolaboratif pemerintahan dari keseluruhan sektor dalam ruang lingkup </a:t>
          </a:r>
          <a:r>
            <a:rPr lang="id-ID" sz="1500" b="1" smtClean="0">
              <a:solidFill>
                <a:srgbClr val="FFFF00"/>
              </a:solidFill>
            </a:rPr>
            <a:t>koordinasi</a:t>
          </a:r>
          <a:r>
            <a:rPr lang="id-ID" sz="1500" smtClean="0">
              <a:solidFill>
                <a:srgbClr val="FFFF00"/>
              </a:solidFill>
            </a:rPr>
            <a:t> </a:t>
          </a:r>
          <a:r>
            <a:rPr lang="id-ID" sz="1500" smtClean="0"/>
            <a:t>yang lebih luas guna mencapai tujuan pembangunan kebijakan, manajemen program, dan pelayanan publik </a:t>
          </a:r>
          <a:r>
            <a:rPr lang="id-ID" sz="1500" smtClean="0">
              <a:sym typeface="Wingdings"/>
            </a:rPr>
            <a:t></a:t>
          </a:r>
          <a:r>
            <a:rPr lang="id-ID" sz="1500" smtClean="0"/>
            <a:t> pendapatan intergency (pendekatan yang melibatkan sejumlah kelembagaan terkait urusan-urusan yang relevan) (LAN, 2016)</a:t>
          </a:r>
          <a:endParaRPr lang="id-ID" sz="1500"/>
        </a:p>
      </dgm:t>
    </dgm:pt>
    <dgm:pt modelId="{F4C382E8-A682-47F0-861A-241E73D0498F}" type="parTrans" cxnId="{D5CE60B5-BF5C-4655-B684-954124E95FD0}">
      <dgm:prSet/>
      <dgm:spPr/>
      <dgm:t>
        <a:bodyPr/>
        <a:lstStyle/>
        <a:p>
          <a:endParaRPr lang="id-ID" sz="1500"/>
        </a:p>
      </dgm:t>
    </dgm:pt>
    <dgm:pt modelId="{E03BAA4D-E8FA-4224-8853-4D88BB130B0D}" type="sibTrans" cxnId="{D5CE60B5-BF5C-4655-B684-954124E95FD0}">
      <dgm:prSet/>
      <dgm:spPr/>
      <dgm:t>
        <a:bodyPr/>
        <a:lstStyle/>
        <a:p>
          <a:endParaRPr lang="id-ID" sz="1500"/>
        </a:p>
      </dgm:t>
    </dgm:pt>
    <dgm:pt modelId="{A7D8CB94-FED3-47B9-AA08-F0E16F5B3CD7}">
      <dgm:prSet custT="1"/>
      <dgm:spPr/>
      <dgm:t>
        <a:bodyPr/>
        <a:lstStyle/>
        <a:p>
          <a:pPr rtl="0"/>
          <a:r>
            <a:rPr lang="id-ID" sz="1500" smtClean="0"/>
            <a:t>An approach that integrates the </a:t>
          </a:r>
          <a:r>
            <a:rPr lang="id-ID" sz="1500" b="1" smtClean="0">
              <a:solidFill>
                <a:srgbClr val="FFFF00"/>
              </a:solidFill>
            </a:rPr>
            <a:t>collaborative</a:t>
          </a:r>
          <a:r>
            <a:rPr lang="id-ID" sz="1500" smtClean="0">
              <a:solidFill>
                <a:srgbClr val="FFFF00"/>
              </a:solidFill>
            </a:rPr>
            <a:t> </a:t>
          </a:r>
          <a:r>
            <a:rPr lang="id-ID" sz="1500" smtClean="0"/>
            <a:t>efforts of the departments and agencies of a government to achieve unity of effort (cooperation among all actors, government and otherwise) toward a shared goal, also known as interagency approach (glossary of terms of conflict management and peacebuilding)</a:t>
          </a:r>
          <a:endParaRPr lang="id-ID" sz="1500"/>
        </a:p>
      </dgm:t>
    </dgm:pt>
    <dgm:pt modelId="{A44FC061-15A7-4A08-9884-05AAF70DEEFC}" type="parTrans" cxnId="{55D5B78E-3E22-4DA5-8032-3902D5BB1380}">
      <dgm:prSet/>
      <dgm:spPr/>
      <dgm:t>
        <a:bodyPr/>
        <a:lstStyle/>
        <a:p>
          <a:endParaRPr lang="id-ID" sz="1500"/>
        </a:p>
      </dgm:t>
    </dgm:pt>
    <dgm:pt modelId="{664157DF-794A-495A-B87C-048D24E22106}" type="sibTrans" cxnId="{55D5B78E-3E22-4DA5-8032-3902D5BB1380}">
      <dgm:prSet/>
      <dgm:spPr/>
      <dgm:t>
        <a:bodyPr/>
        <a:lstStyle/>
        <a:p>
          <a:endParaRPr lang="id-ID" sz="1500"/>
        </a:p>
      </dgm:t>
    </dgm:pt>
    <dgm:pt modelId="{C9EC44CE-F05C-47F5-A548-123BBB745CB5}" type="pres">
      <dgm:prSet presAssocID="{6390F090-9E02-4522-8B6D-273127A88C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3472FBD7-5611-4F18-BA9A-1B8A733535A3}" type="pres">
      <dgm:prSet presAssocID="{E122E4E5-F1FB-49AC-870C-2FB2D4758C9D}" presName="parentText" presStyleLbl="node1" presStyleIdx="0" presStyleCnt="3" custLinFactY="-3385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7E821A3-7BFF-4F60-B0FB-C45C1AEA50B6}" type="pres">
      <dgm:prSet presAssocID="{65EA1E58-E7D0-4588-9F88-9D9553D2C5B9}" presName="spacer" presStyleCnt="0"/>
      <dgm:spPr/>
      <dgm:t>
        <a:bodyPr/>
        <a:lstStyle/>
        <a:p>
          <a:endParaRPr lang="id-ID"/>
        </a:p>
      </dgm:t>
    </dgm:pt>
    <dgm:pt modelId="{373CE4AC-FD14-43E7-93D4-F455920CE8DE}" type="pres">
      <dgm:prSet presAssocID="{56CE4738-47AC-4C2F-B036-8B505B8FEEEB}" presName="parentText" presStyleLbl="node1" presStyleIdx="1" presStyleCnt="3" custScaleY="124054" custLinFactY="-2353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68DA32E-1B55-4360-8155-3A062A9E88A9}" type="pres">
      <dgm:prSet presAssocID="{E03BAA4D-E8FA-4224-8853-4D88BB130B0D}" presName="spacer" presStyleCnt="0"/>
      <dgm:spPr/>
      <dgm:t>
        <a:bodyPr/>
        <a:lstStyle/>
        <a:p>
          <a:endParaRPr lang="id-ID"/>
        </a:p>
      </dgm:t>
    </dgm:pt>
    <dgm:pt modelId="{406BD598-5F32-4AB5-9AED-2A958FEBCFB6}" type="pres">
      <dgm:prSet presAssocID="{A7D8CB94-FED3-47B9-AA08-F0E16F5B3CD7}" presName="parentText" presStyleLbl="node1" presStyleIdx="2" presStyleCnt="3" custLinFactY="-13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D5CE60B5-BF5C-4655-B684-954124E95FD0}" srcId="{6390F090-9E02-4522-8B6D-273127A88CE9}" destId="{56CE4738-47AC-4C2F-B036-8B505B8FEEEB}" srcOrd="1" destOrd="0" parTransId="{F4C382E8-A682-47F0-861A-241E73D0498F}" sibTransId="{E03BAA4D-E8FA-4224-8853-4D88BB130B0D}"/>
    <dgm:cxn modelId="{90E54545-E058-462E-B2D6-FE5429D60B9A}" type="presOf" srcId="{E122E4E5-F1FB-49AC-870C-2FB2D4758C9D}" destId="{3472FBD7-5611-4F18-BA9A-1B8A733535A3}" srcOrd="0" destOrd="0" presId="urn:microsoft.com/office/officeart/2005/8/layout/vList2"/>
    <dgm:cxn modelId="{3314CFA1-250F-46DA-8D35-65406F403DC0}" type="presOf" srcId="{56CE4738-47AC-4C2F-B036-8B505B8FEEEB}" destId="{373CE4AC-FD14-43E7-93D4-F455920CE8DE}" srcOrd="0" destOrd="0" presId="urn:microsoft.com/office/officeart/2005/8/layout/vList2"/>
    <dgm:cxn modelId="{171D32EF-BEA8-4A3B-BD1F-467C665BED77}" type="presOf" srcId="{6390F090-9E02-4522-8B6D-273127A88CE9}" destId="{C9EC44CE-F05C-47F5-A548-123BBB745CB5}" srcOrd="0" destOrd="0" presId="urn:microsoft.com/office/officeart/2005/8/layout/vList2"/>
    <dgm:cxn modelId="{C6B1A228-BC08-4E0E-9842-3B78771F4CE6}" type="presOf" srcId="{A7D8CB94-FED3-47B9-AA08-F0E16F5B3CD7}" destId="{406BD598-5F32-4AB5-9AED-2A958FEBCFB6}" srcOrd="0" destOrd="0" presId="urn:microsoft.com/office/officeart/2005/8/layout/vList2"/>
    <dgm:cxn modelId="{55D5B78E-3E22-4DA5-8032-3902D5BB1380}" srcId="{6390F090-9E02-4522-8B6D-273127A88CE9}" destId="{A7D8CB94-FED3-47B9-AA08-F0E16F5B3CD7}" srcOrd="2" destOrd="0" parTransId="{A44FC061-15A7-4A08-9884-05AAF70DEEFC}" sibTransId="{664157DF-794A-495A-B87C-048D24E22106}"/>
    <dgm:cxn modelId="{85531543-1AC3-4382-924A-BBBE1DC41E7A}" srcId="{6390F090-9E02-4522-8B6D-273127A88CE9}" destId="{E122E4E5-F1FB-49AC-870C-2FB2D4758C9D}" srcOrd="0" destOrd="0" parTransId="{B19D5A6A-5419-451A-ABE9-7EF1925D5DDA}" sibTransId="{65EA1E58-E7D0-4588-9F88-9D9553D2C5B9}"/>
    <dgm:cxn modelId="{77BDCD47-9F5D-4564-9787-57756982E55C}" type="presParOf" srcId="{C9EC44CE-F05C-47F5-A548-123BBB745CB5}" destId="{3472FBD7-5611-4F18-BA9A-1B8A733535A3}" srcOrd="0" destOrd="0" presId="urn:microsoft.com/office/officeart/2005/8/layout/vList2"/>
    <dgm:cxn modelId="{D0D54593-D8F9-43A1-93B5-1C8A5449CC5D}" type="presParOf" srcId="{C9EC44CE-F05C-47F5-A548-123BBB745CB5}" destId="{F7E821A3-7BFF-4F60-B0FB-C45C1AEA50B6}" srcOrd="1" destOrd="0" presId="urn:microsoft.com/office/officeart/2005/8/layout/vList2"/>
    <dgm:cxn modelId="{EE47DB15-4029-4F2C-A708-BCE06A0FB1D6}" type="presParOf" srcId="{C9EC44CE-F05C-47F5-A548-123BBB745CB5}" destId="{373CE4AC-FD14-43E7-93D4-F455920CE8DE}" srcOrd="2" destOrd="0" presId="urn:microsoft.com/office/officeart/2005/8/layout/vList2"/>
    <dgm:cxn modelId="{8AC7F345-B497-4951-9FBA-643213B69C5A}" type="presParOf" srcId="{C9EC44CE-F05C-47F5-A548-123BBB745CB5}" destId="{B68DA32E-1B55-4360-8155-3A062A9E88A9}" srcOrd="3" destOrd="0" presId="urn:microsoft.com/office/officeart/2005/8/layout/vList2"/>
    <dgm:cxn modelId="{AAD2C710-17ED-4D40-B95E-5659EC429F8D}" type="presParOf" srcId="{C9EC44CE-F05C-47F5-A548-123BBB745CB5}" destId="{406BD598-5F32-4AB5-9AED-2A958FEBCFB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F1DC45-EEB1-4303-B4E4-5734BA2228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F124875-4A2C-4310-9330-95D75A59A581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id-ID" sz="2500" smtClean="0">
              <a:solidFill>
                <a:srgbClr val="FF0000"/>
              </a:solidFill>
            </a:rPr>
            <a:t>Hasil perpotongan garis lintang dan garis bujur</a:t>
          </a:r>
          <a:endParaRPr lang="id-ID" sz="2500">
            <a:solidFill>
              <a:srgbClr val="FF0000"/>
            </a:solidFill>
          </a:endParaRPr>
        </a:p>
      </dgm:t>
    </dgm:pt>
    <dgm:pt modelId="{3386736E-AF09-47B9-BEA7-A90B1AA53ED7}" type="parTrans" cxnId="{D9799C94-54C0-420E-B082-68F0AF1BE8F3}">
      <dgm:prSet/>
      <dgm:spPr/>
      <dgm:t>
        <a:bodyPr/>
        <a:lstStyle/>
        <a:p>
          <a:endParaRPr lang="id-ID" sz="2500"/>
        </a:p>
      </dgm:t>
    </dgm:pt>
    <dgm:pt modelId="{73FC1D71-BECD-4D0D-B9D8-05039CE5B3D7}" type="sibTrans" cxnId="{D9799C94-54C0-420E-B082-68F0AF1BE8F3}">
      <dgm:prSet/>
      <dgm:spPr/>
      <dgm:t>
        <a:bodyPr/>
        <a:lstStyle/>
        <a:p>
          <a:endParaRPr lang="id-ID" sz="2500"/>
        </a:p>
      </dgm:t>
    </dgm:pt>
    <dgm:pt modelId="{19B7DB3F-7B7C-4305-9C66-E899C5422ECE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id-ID" sz="2500" smtClean="0"/>
            <a:t>Titik pertemuan absis dan ordinat</a:t>
          </a:r>
          <a:endParaRPr lang="id-ID" sz="2500"/>
        </a:p>
      </dgm:t>
    </dgm:pt>
    <dgm:pt modelId="{D5086BA6-7132-4ED1-A638-88A1C354D7E9}" type="parTrans" cxnId="{B59F4EC2-DE88-4701-BC10-3A2319127C28}">
      <dgm:prSet/>
      <dgm:spPr/>
      <dgm:t>
        <a:bodyPr/>
        <a:lstStyle/>
        <a:p>
          <a:endParaRPr lang="id-ID" sz="2500"/>
        </a:p>
      </dgm:t>
    </dgm:pt>
    <dgm:pt modelId="{C73B9384-8ED4-41E8-B83C-00B4B4F3D306}" type="sibTrans" cxnId="{B59F4EC2-DE88-4701-BC10-3A2319127C28}">
      <dgm:prSet/>
      <dgm:spPr/>
      <dgm:t>
        <a:bodyPr/>
        <a:lstStyle/>
        <a:p>
          <a:endParaRPr lang="id-ID" sz="2500"/>
        </a:p>
      </dgm:t>
    </dgm:pt>
    <dgm:pt modelId="{1EFCC2CC-7CB8-4E88-A69B-187A77B54D33}">
      <dgm:prSet custT="1"/>
      <dgm:spPr>
        <a:solidFill>
          <a:srgbClr val="00B0F0"/>
        </a:solidFill>
      </dgm:spPr>
      <dgm:t>
        <a:bodyPr/>
        <a:lstStyle/>
        <a:p>
          <a:pPr rtl="0"/>
          <a:r>
            <a:rPr lang="id-ID" sz="2500" smtClean="0">
              <a:solidFill>
                <a:srgbClr val="FF0000"/>
              </a:solidFill>
            </a:rPr>
            <a:t>Kedudukan suatu titik pada peta</a:t>
          </a:r>
          <a:endParaRPr lang="id-ID" sz="2500">
            <a:solidFill>
              <a:srgbClr val="FF0000"/>
            </a:solidFill>
          </a:endParaRPr>
        </a:p>
      </dgm:t>
    </dgm:pt>
    <dgm:pt modelId="{5F9032A6-F11F-4293-8E12-A9386E0A6DA2}" type="parTrans" cxnId="{A6D57C9E-6DDF-4CAE-8284-7AF404A2FC45}">
      <dgm:prSet/>
      <dgm:spPr/>
      <dgm:t>
        <a:bodyPr/>
        <a:lstStyle/>
        <a:p>
          <a:endParaRPr lang="id-ID" sz="2500"/>
        </a:p>
      </dgm:t>
    </dgm:pt>
    <dgm:pt modelId="{2D7332CE-458C-49CC-ADAA-9195E73F319D}" type="sibTrans" cxnId="{A6D57C9E-6DDF-4CAE-8284-7AF404A2FC45}">
      <dgm:prSet/>
      <dgm:spPr/>
      <dgm:t>
        <a:bodyPr/>
        <a:lstStyle/>
        <a:p>
          <a:endParaRPr lang="id-ID" sz="2500"/>
        </a:p>
      </dgm:t>
    </dgm:pt>
    <dgm:pt modelId="{16909EE0-0C8B-4DC5-B734-57D0AE637B25}" type="pres">
      <dgm:prSet presAssocID="{98F1DC45-EEB1-4303-B4E4-5734BA2228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F33AF6A-2375-49E8-80BE-F0932CB9C38B}" type="pres">
      <dgm:prSet presAssocID="{6F124875-4A2C-4310-9330-95D75A59A58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CE86434-16F7-43A3-808A-A6E3917D3A20}" type="pres">
      <dgm:prSet presAssocID="{73FC1D71-BECD-4D0D-B9D8-05039CE5B3D7}" presName="spacer" presStyleCnt="0"/>
      <dgm:spPr/>
    </dgm:pt>
    <dgm:pt modelId="{8AF610A5-886A-4BBF-9F98-EBB3A9073574}" type="pres">
      <dgm:prSet presAssocID="{19B7DB3F-7B7C-4305-9C66-E899C5422EC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DA83EBC-B84F-48CE-8216-35B2E65276EB}" type="pres">
      <dgm:prSet presAssocID="{C73B9384-8ED4-41E8-B83C-00B4B4F3D306}" presName="spacer" presStyleCnt="0"/>
      <dgm:spPr/>
    </dgm:pt>
    <dgm:pt modelId="{ECDE058E-D1BC-493B-A51A-34E394AF182E}" type="pres">
      <dgm:prSet presAssocID="{1EFCC2CC-7CB8-4E88-A69B-187A77B54D33}" presName="parentText" presStyleLbl="node1" presStyleIdx="2" presStyleCnt="3" custLinFactNeighborX="0" custLinFactNeighborY="-4266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A6D57C9E-6DDF-4CAE-8284-7AF404A2FC45}" srcId="{98F1DC45-EEB1-4303-B4E4-5734BA2228A0}" destId="{1EFCC2CC-7CB8-4E88-A69B-187A77B54D33}" srcOrd="2" destOrd="0" parTransId="{5F9032A6-F11F-4293-8E12-A9386E0A6DA2}" sibTransId="{2D7332CE-458C-49CC-ADAA-9195E73F319D}"/>
    <dgm:cxn modelId="{B49464B1-67E3-46F5-B329-BF99599F76A1}" type="presOf" srcId="{19B7DB3F-7B7C-4305-9C66-E899C5422ECE}" destId="{8AF610A5-886A-4BBF-9F98-EBB3A9073574}" srcOrd="0" destOrd="0" presId="urn:microsoft.com/office/officeart/2005/8/layout/vList2"/>
    <dgm:cxn modelId="{EB754BAC-59ED-486E-9801-CCF21F7930D8}" type="presOf" srcId="{98F1DC45-EEB1-4303-B4E4-5734BA2228A0}" destId="{16909EE0-0C8B-4DC5-B734-57D0AE637B25}" srcOrd="0" destOrd="0" presId="urn:microsoft.com/office/officeart/2005/8/layout/vList2"/>
    <dgm:cxn modelId="{B59F4EC2-DE88-4701-BC10-3A2319127C28}" srcId="{98F1DC45-EEB1-4303-B4E4-5734BA2228A0}" destId="{19B7DB3F-7B7C-4305-9C66-E899C5422ECE}" srcOrd="1" destOrd="0" parTransId="{D5086BA6-7132-4ED1-A638-88A1C354D7E9}" sibTransId="{C73B9384-8ED4-41E8-B83C-00B4B4F3D306}"/>
    <dgm:cxn modelId="{D9799C94-54C0-420E-B082-68F0AF1BE8F3}" srcId="{98F1DC45-EEB1-4303-B4E4-5734BA2228A0}" destId="{6F124875-4A2C-4310-9330-95D75A59A581}" srcOrd="0" destOrd="0" parTransId="{3386736E-AF09-47B9-BEA7-A90B1AA53ED7}" sibTransId="{73FC1D71-BECD-4D0D-B9D8-05039CE5B3D7}"/>
    <dgm:cxn modelId="{A90C6E73-D190-4268-87C2-814E9FE67C76}" type="presOf" srcId="{6F124875-4A2C-4310-9330-95D75A59A581}" destId="{4F33AF6A-2375-49E8-80BE-F0932CB9C38B}" srcOrd="0" destOrd="0" presId="urn:microsoft.com/office/officeart/2005/8/layout/vList2"/>
    <dgm:cxn modelId="{092EB905-495B-481B-83F2-A211F5B762A5}" type="presOf" srcId="{1EFCC2CC-7CB8-4E88-A69B-187A77B54D33}" destId="{ECDE058E-D1BC-493B-A51A-34E394AF182E}" srcOrd="0" destOrd="0" presId="urn:microsoft.com/office/officeart/2005/8/layout/vList2"/>
    <dgm:cxn modelId="{8907BE2A-C379-41CA-9FB3-25BCB316F98A}" type="presParOf" srcId="{16909EE0-0C8B-4DC5-B734-57D0AE637B25}" destId="{4F33AF6A-2375-49E8-80BE-F0932CB9C38B}" srcOrd="0" destOrd="0" presId="urn:microsoft.com/office/officeart/2005/8/layout/vList2"/>
    <dgm:cxn modelId="{1BC70F83-705D-4FB3-A70F-60422F579CCE}" type="presParOf" srcId="{16909EE0-0C8B-4DC5-B734-57D0AE637B25}" destId="{7CE86434-16F7-43A3-808A-A6E3917D3A20}" srcOrd="1" destOrd="0" presId="urn:microsoft.com/office/officeart/2005/8/layout/vList2"/>
    <dgm:cxn modelId="{4B0525C0-FF8C-40C1-B018-AFAD3FEE9871}" type="presParOf" srcId="{16909EE0-0C8B-4DC5-B734-57D0AE637B25}" destId="{8AF610A5-886A-4BBF-9F98-EBB3A9073574}" srcOrd="2" destOrd="0" presId="urn:microsoft.com/office/officeart/2005/8/layout/vList2"/>
    <dgm:cxn modelId="{1E0E9107-5EAF-4F00-A47D-0F1E90D4B48C}" type="presParOf" srcId="{16909EE0-0C8B-4DC5-B734-57D0AE637B25}" destId="{6DA83EBC-B84F-48CE-8216-35B2E65276EB}" srcOrd="3" destOrd="0" presId="urn:microsoft.com/office/officeart/2005/8/layout/vList2"/>
    <dgm:cxn modelId="{08B5DADF-0D47-4B54-8E44-ABBF73D3F6E9}" type="presParOf" srcId="{16909EE0-0C8B-4DC5-B734-57D0AE637B25}" destId="{ECDE058E-D1BC-493B-A51A-34E394AF182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F1DC45-EEB1-4303-B4E4-5734BA2228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F124875-4A2C-4310-9330-95D75A59A581}">
      <dgm:prSet custT="1"/>
      <dgm:spPr/>
      <dgm:t>
        <a:bodyPr/>
        <a:lstStyle/>
        <a:p>
          <a:pPr rtl="0"/>
          <a:r>
            <a:rPr lang="id-ID" sz="2500" smtClean="0"/>
            <a:t>Fungsi manajemen</a:t>
          </a:r>
          <a:endParaRPr lang="id-ID" sz="2500"/>
        </a:p>
      </dgm:t>
    </dgm:pt>
    <dgm:pt modelId="{3386736E-AF09-47B9-BEA7-A90B1AA53ED7}" type="parTrans" cxnId="{D9799C94-54C0-420E-B082-68F0AF1BE8F3}">
      <dgm:prSet/>
      <dgm:spPr/>
      <dgm:t>
        <a:bodyPr/>
        <a:lstStyle/>
        <a:p>
          <a:endParaRPr lang="id-ID" sz="2500"/>
        </a:p>
      </dgm:t>
    </dgm:pt>
    <dgm:pt modelId="{73FC1D71-BECD-4D0D-B9D8-05039CE5B3D7}" type="sibTrans" cxnId="{D9799C94-54C0-420E-B082-68F0AF1BE8F3}">
      <dgm:prSet/>
      <dgm:spPr/>
      <dgm:t>
        <a:bodyPr/>
        <a:lstStyle/>
        <a:p>
          <a:endParaRPr lang="id-ID" sz="2500"/>
        </a:p>
      </dgm:t>
    </dgm:pt>
    <dgm:pt modelId="{19B7DB3F-7B7C-4305-9C66-E899C5422ECE}">
      <dgm:prSet custT="1"/>
      <dgm:spPr/>
      <dgm:t>
        <a:bodyPr/>
        <a:lstStyle/>
        <a:p>
          <a:pPr rtl="0"/>
          <a:r>
            <a:rPr lang="id-ID" sz="2500" smtClean="0"/>
            <a:t>Mengikat, mempersatukan, menyelaraskan semua aktivitas dan usaha</a:t>
          </a:r>
          <a:endParaRPr lang="id-ID" sz="2500"/>
        </a:p>
      </dgm:t>
    </dgm:pt>
    <dgm:pt modelId="{D5086BA6-7132-4ED1-A638-88A1C354D7E9}" type="parTrans" cxnId="{B59F4EC2-DE88-4701-BC10-3A2319127C28}">
      <dgm:prSet/>
      <dgm:spPr/>
      <dgm:t>
        <a:bodyPr/>
        <a:lstStyle/>
        <a:p>
          <a:endParaRPr lang="id-ID" sz="2500"/>
        </a:p>
      </dgm:t>
    </dgm:pt>
    <dgm:pt modelId="{C73B9384-8ED4-41E8-B83C-00B4B4F3D306}" type="sibTrans" cxnId="{B59F4EC2-DE88-4701-BC10-3A2319127C28}">
      <dgm:prSet/>
      <dgm:spPr/>
      <dgm:t>
        <a:bodyPr/>
        <a:lstStyle/>
        <a:p>
          <a:endParaRPr lang="id-ID" sz="2500"/>
        </a:p>
      </dgm:t>
    </dgm:pt>
    <dgm:pt modelId="{1EFCC2CC-7CB8-4E88-A69B-187A77B54D33}">
      <dgm:prSet custT="1"/>
      <dgm:spPr/>
      <dgm:t>
        <a:bodyPr/>
        <a:lstStyle/>
        <a:p>
          <a:pPr rtl="0"/>
          <a:r>
            <a:rPr lang="id-ID" sz="2500" smtClean="0"/>
            <a:t>Fungsi koordinasi membuat fungsi-fungsi lain tidak dapat berjalan tanpa adanya koordinasi</a:t>
          </a:r>
          <a:endParaRPr lang="id-ID" sz="2500"/>
        </a:p>
      </dgm:t>
    </dgm:pt>
    <dgm:pt modelId="{5F9032A6-F11F-4293-8E12-A9386E0A6DA2}" type="parTrans" cxnId="{A6D57C9E-6DDF-4CAE-8284-7AF404A2FC45}">
      <dgm:prSet/>
      <dgm:spPr/>
      <dgm:t>
        <a:bodyPr/>
        <a:lstStyle/>
        <a:p>
          <a:endParaRPr lang="id-ID" sz="2500"/>
        </a:p>
      </dgm:t>
    </dgm:pt>
    <dgm:pt modelId="{2D7332CE-458C-49CC-ADAA-9195E73F319D}" type="sibTrans" cxnId="{A6D57C9E-6DDF-4CAE-8284-7AF404A2FC45}">
      <dgm:prSet/>
      <dgm:spPr/>
      <dgm:t>
        <a:bodyPr/>
        <a:lstStyle/>
        <a:p>
          <a:endParaRPr lang="id-ID" sz="2500"/>
        </a:p>
      </dgm:t>
    </dgm:pt>
    <dgm:pt modelId="{6A57A3EE-72B6-448E-88D9-CDD72FA64505}">
      <dgm:prSet custT="1"/>
      <dgm:spPr/>
      <dgm:t>
        <a:bodyPr/>
        <a:lstStyle/>
        <a:p>
          <a:pPr rtl="0"/>
          <a:r>
            <a:rPr lang="id-ID" sz="2500" smtClean="0"/>
            <a:t>Inti dari fungsi koordinasi adalah </a:t>
          </a:r>
          <a:r>
            <a:rPr lang="id-ID" sz="2500" b="1" smtClean="0">
              <a:solidFill>
                <a:srgbClr val="FFFF00"/>
              </a:solidFill>
            </a:rPr>
            <a:t>KOMUNIKASI</a:t>
          </a:r>
          <a:endParaRPr lang="id-ID" sz="2500" b="1">
            <a:solidFill>
              <a:srgbClr val="FFFF00"/>
            </a:solidFill>
          </a:endParaRPr>
        </a:p>
      </dgm:t>
    </dgm:pt>
    <dgm:pt modelId="{872D40E7-2910-4E4D-A621-55AF76D62A24}" type="parTrans" cxnId="{DA120099-87B9-44A8-B081-3EB08698AD83}">
      <dgm:prSet/>
      <dgm:spPr/>
      <dgm:t>
        <a:bodyPr/>
        <a:lstStyle/>
        <a:p>
          <a:endParaRPr lang="id-ID"/>
        </a:p>
      </dgm:t>
    </dgm:pt>
    <dgm:pt modelId="{E1CBF2B6-01D3-4464-902C-CF7DDD1E826A}" type="sibTrans" cxnId="{DA120099-87B9-44A8-B081-3EB08698AD83}">
      <dgm:prSet/>
      <dgm:spPr/>
      <dgm:t>
        <a:bodyPr/>
        <a:lstStyle/>
        <a:p>
          <a:endParaRPr lang="id-ID"/>
        </a:p>
      </dgm:t>
    </dgm:pt>
    <dgm:pt modelId="{16909EE0-0C8B-4DC5-B734-57D0AE637B25}" type="pres">
      <dgm:prSet presAssocID="{98F1DC45-EEB1-4303-B4E4-5734BA2228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F33AF6A-2375-49E8-80BE-F0932CB9C38B}" type="pres">
      <dgm:prSet presAssocID="{6F124875-4A2C-4310-9330-95D75A59A58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CE86434-16F7-43A3-808A-A6E3917D3A20}" type="pres">
      <dgm:prSet presAssocID="{73FC1D71-BECD-4D0D-B9D8-05039CE5B3D7}" presName="spacer" presStyleCnt="0"/>
      <dgm:spPr/>
    </dgm:pt>
    <dgm:pt modelId="{8AF610A5-886A-4BBF-9F98-EBB3A9073574}" type="pres">
      <dgm:prSet presAssocID="{19B7DB3F-7B7C-4305-9C66-E899C5422EC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DA83EBC-B84F-48CE-8216-35B2E65276EB}" type="pres">
      <dgm:prSet presAssocID="{C73B9384-8ED4-41E8-B83C-00B4B4F3D306}" presName="spacer" presStyleCnt="0"/>
      <dgm:spPr/>
    </dgm:pt>
    <dgm:pt modelId="{ECDE058E-D1BC-493B-A51A-34E394AF182E}" type="pres">
      <dgm:prSet presAssocID="{1EFCC2CC-7CB8-4E88-A69B-187A77B54D33}" presName="parentText" presStyleLbl="node1" presStyleIdx="2" presStyleCnt="4" custLinFactNeighborX="0" custLinFactNeighborY="-4266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BBAD0D7-6566-4C03-B5B2-38753517B400}" type="pres">
      <dgm:prSet presAssocID="{2D7332CE-458C-49CC-ADAA-9195E73F319D}" presName="spacer" presStyleCnt="0"/>
      <dgm:spPr/>
    </dgm:pt>
    <dgm:pt modelId="{475CA19D-8AEB-4F12-A5E2-FABCBC2D497D}" type="pres">
      <dgm:prSet presAssocID="{6A57A3EE-72B6-448E-88D9-CDD72FA645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BE00849-2C23-4226-9747-77FB8C56E78E}" type="presOf" srcId="{1EFCC2CC-7CB8-4E88-A69B-187A77B54D33}" destId="{ECDE058E-D1BC-493B-A51A-34E394AF182E}" srcOrd="0" destOrd="0" presId="urn:microsoft.com/office/officeart/2005/8/layout/vList2"/>
    <dgm:cxn modelId="{29422B41-1E37-4711-A044-6885164900C8}" type="presOf" srcId="{6A57A3EE-72B6-448E-88D9-CDD72FA64505}" destId="{475CA19D-8AEB-4F12-A5E2-FABCBC2D497D}" srcOrd="0" destOrd="0" presId="urn:microsoft.com/office/officeart/2005/8/layout/vList2"/>
    <dgm:cxn modelId="{CC3B4A98-F7F5-49D9-83EC-AD6D2FCFFE9F}" type="presOf" srcId="{19B7DB3F-7B7C-4305-9C66-E899C5422ECE}" destId="{8AF610A5-886A-4BBF-9F98-EBB3A9073574}" srcOrd="0" destOrd="0" presId="urn:microsoft.com/office/officeart/2005/8/layout/vList2"/>
    <dgm:cxn modelId="{DA120099-87B9-44A8-B081-3EB08698AD83}" srcId="{98F1DC45-EEB1-4303-B4E4-5734BA2228A0}" destId="{6A57A3EE-72B6-448E-88D9-CDD72FA64505}" srcOrd="3" destOrd="0" parTransId="{872D40E7-2910-4E4D-A621-55AF76D62A24}" sibTransId="{E1CBF2B6-01D3-4464-902C-CF7DDD1E826A}"/>
    <dgm:cxn modelId="{B59F4EC2-DE88-4701-BC10-3A2319127C28}" srcId="{98F1DC45-EEB1-4303-B4E4-5734BA2228A0}" destId="{19B7DB3F-7B7C-4305-9C66-E899C5422ECE}" srcOrd="1" destOrd="0" parTransId="{D5086BA6-7132-4ED1-A638-88A1C354D7E9}" sibTransId="{C73B9384-8ED4-41E8-B83C-00B4B4F3D306}"/>
    <dgm:cxn modelId="{A6D57C9E-6DDF-4CAE-8284-7AF404A2FC45}" srcId="{98F1DC45-EEB1-4303-B4E4-5734BA2228A0}" destId="{1EFCC2CC-7CB8-4E88-A69B-187A77B54D33}" srcOrd="2" destOrd="0" parTransId="{5F9032A6-F11F-4293-8E12-A9386E0A6DA2}" sibTransId="{2D7332CE-458C-49CC-ADAA-9195E73F319D}"/>
    <dgm:cxn modelId="{D9799C94-54C0-420E-B082-68F0AF1BE8F3}" srcId="{98F1DC45-EEB1-4303-B4E4-5734BA2228A0}" destId="{6F124875-4A2C-4310-9330-95D75A59A581}" srcOrd="0" destOrd="0" parTransId="{3386736E-AF09-47B9-BEA7-A90B1AA53ED7}" sibTransId="{73FC1D71-BECD-4D0D-B9D8-05039CE5B3D7}"/>
    <dgm:cxn modelId="{92B5D72F-0E3C-4F07-B934-54472EE6509C}" type="presOf" srcId="{98F1DC45-EEB1-4303-B4E4-5734BA2228A0}" destId="{16909EE0-0C8B-4DC5-B734-57D0AE637B25}" srcOrd="0" destOrd="0" presId="urn:microsoft.com/office/officeart/2005/8/layout/vList2"/>
    <dgm:cxn modelId="{B70713FD-C872-4DEB-8593-DE304832439D}" type="presOf" srcId="{6F124875-4A2C-4310-9330-95D75A59A581}" destId="{4F33AF6A-2375-49E8-80BE-F0932CB9C38B}" srcOrd="0" destOrd="0" presId="urn:microsoft.com/office/officeart/2005/8/layout/vList2"/>
    <dgm:cxn modelId="{0EF0CEE9-CEAC-45CC-A7AE-72964F7EDA65}" type="presParOf" srcId="{16909EE0-0C8B-4DC5-B734-57D0AE637B25}" destId="{4F33AF6A-2375-49E8-80BE-F0932CB9C38B}" srcOrd="0" destOrd="0" presId="urn:microsoft.com/office/officeart/2005/8/layout/vList2"/>
    <dgm:cxn modelId="{F5F365A3-E5B8-4987-9BBF-43A8D683D942}" type="presParOf" srcId="{16909EE0-0C8B-4DC5-B734-57D0AE637B25}" destId="{7CE86434-16F7-43A3-808A-A6E3917D3A20}" srcOrd="1" destOrd="0" presId="urn:microsoft.com/office/officeart/2005/8/layout/vList2"/>
    <dgm:cxn modelId="{CDD4FE0C-9CBD-4D74-8DB6-16FCE57776EE}" type="presParOf" srcId="{16909EE0-0C8B-4DC5-B734-57D0AE637B25}" destId="{8AF610A5-886A-4BBF-9F98-EBB3A9073574}" srcOrd="2" destOrd="0" presId="urn:microsoft.com/office/officeart/2005/8/layout/vList2"/>
    <dgm:cxn modelId="{425BA682-C573-4B8E-B89F-37FC4BEE20FB}" type="presParOf" srcId="{16909EE0-0C8B-4DC5-B734-57D0AE637B25}" destId="{6DA83EBC-B84F-48CE-8216-35B2E65276EB}" srcOrd="3" destOrd="0" presId="urn:microsoft.com/office/officeart/2005/8/layout/vList2"/>
    <dgm:cxn modelId="{DE9FABE0-53D1-45ED-B9B5-544CF58CDCC9}" type="presParOf" srcId="{16909EE0-0C8B-4DC5-B734-57D0AE637B25}" destId="{ECDE058E-D1BC-493B-A51A-34E394AF182E}" srcOrd="4" destOrd="0" presId="urn:microsoft.com/office/officeart/2005/8/layout/vList2"/>
    <dgm:cxn modelId="{0E531F06-2870-4B2B-8D3C-F99736A22D5E}" type="presParOf" srcId="{16909EE0-0C8B-4DC5-B734-57D0AE637B25}" destId="{1BBAD0D7-6566-4C03-B5B2-38753517B400}" srcOrd="5" destOrd="0" presId="urn:microsoft.com/office/officeart/2005/8/layout/vList2"/>
    <dgm:cxn modelId="{FF0AF168-FC75-4F89-95C4-A60AF52027C2}" type="presParOf" srcId="{16909EE0-0C8B-4DC5-B734-57D0AE637B25}" destId="{475CA19D-8AEB-4F12-A5E2-FABCBC2D497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E84A23-164B-4146-BD75-161A52310C5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F2C054A-A39C-4A5E-9438-59452EFCE68A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lang="id-ID" smtClean="0"/>
            <a:t>Jonathan (2004)</a:t>
          </a:r>
          <a:endParaRPr lang="id-ID"/>
        </a:p>
      </dgm:t>
    </dgm:pt>
    <dgm:pt modelId="{1A6F5973-0204-44DA-B4FE-10F83C553026}" type="parTrans" cxnId="{B56FEFD6-19CB-43A3-87C0-DCF1CA5F386D}">
      <dgm:prSet/>
      <dgm:spPr/>
      <dgm:t>
        <a:bodyPr/>
        <a:lstStyle/>
        <a:p>
          <a:endParaRPr lang="id-ID"/>
        </a:p>
      </dgm:t>
    </dgm:pt>
    <dgm:pt modelId="{55B47B72-0F98-4709-BC04-F8964A5DB62B}" type="sibTrans" cxnId="{B56FEFD6-19CB-43A3-87C0-DCF1CA5F386D}">
      <dgm:prSet/>
      <dgm:spPr/>
      <dgm:t>
        <a:bodyPr/>
        <a:lstStyle/>
        <a:p>
          <a:endParaRPr lang="id-ID"/>
        </a:p>
      </dgm:t>
    </dgm:pt>
    <dgm:pt modelId="{6920169C-FA66-436A-AA9C-24197F19E19C}">
      <dgm:prSet/>
      <dgm:spPr/>
      <dgm:t>
        <a:bodyPr/>
        <a:lstStyle/>
        <a:p>
          <a:pPr rtl="0"/>
          <a:r>
            <a:rPr lang="id-ID" smtClean="0"/>
            <a:t>Proses interaksi antar beberapa individu yang berkesinambungan</a:t>
          </a:r>
          <a:endParaRPr lang="id-ID"/>
        </a:p>
      </dgm:t>
    </dgm:pt>
    <dgm:pt modelId="{BE84E987-D7ED-4F25-A06D-8F324C7AA92B}" type="parTrans" cxnId="{FF4F75F9-7A6E-4B60-9BA5-5B8729F8D3B2}">
      <dgm:prSet/>
      <dgm:spPr/>
      <dgm:t>
        <a:bodyPr/>
        <a:lstStyle/>
        <a:p>
          <a:endParaRPr lang="id-ID"/>
        </a:p>
      </dgm:t>
    </dgm:pt>
    <dgm:pt modelId="{DBA75907-8878-467A-881C-3DA32D9CF6D0}" type="sibTrans" cxnId="{FF4F75F9-7A6E-4B60-9BA5-5B8729F8D3B2}">
      <dgm:prSet/>
      <dgm:spPr/>
      <dgm:t>
        <a:bodyPr/>
        <a:lstStyle/>
        <a:p>
          <a:endParaRPr lang="id-ID"/>
        </a:p>
      </dgm:t>
    </dgm:pt>
    <dgm:pt modelId="{F012493F-6364-4B7C-8B43-A4EC8DAE89B7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lang="id-ID" smtClean="0"/>
            <a:t>Kamus Heritage Amerika (2000)</a:t>
          </a:r>
          <a:endParaRPr lang="id-ID"/>
        </a:p>
      </dgm:t>
    </dgm:pt>
    <dgm:pt modelId="{433E711E-D6F1-4F5B-BC2B-C322E62C942E}" type="parTrans" cxnId="{444A192E-F319-434C-B295-03F54DC5127F}">
      <dgm:prSet/>
      <dgm:spPr/>
      <dgm:t>
        <a:bodyPr/>
        <a:lstStyle/>
        <a:p>
          <a:endParaRPr lang="id-ID"/>
        </a:p>
      </dgm:t>
    </dgm:pt>
    <dgm:pt modelId="{0340A4CD-DE93-41CA-BC4B-68CBD7E073D8}" type="sibTrans" cxnId="{444A192E-F319-434C-B295-03F54DC5127F}">
      <dgm:prSet/>
      <dgm:spPr/>
      <dgm:t>
        <a:bodyPr/>
        <a:lstStyle/>
        <a:p>
          <a:endParaRPr lang="id-ID"/>
        </a:p>
      </dgm:t>
    </dgm:pt>
    <dgm:pt modelId="{042784D7-D5AB-4AEA-AFE5-D547C97D51EC}">
      <dgm:prSet/>
      <dgm:spPr/>
      <dgm:t>
        <a:bodyPr/>
        <a:lstStyle/>
        <a:p>
          <a:pPr rtl="0"/>
          <a:r>
            <a:rPr lang="id-ID" smtClean="0"/>
            <a:t>Bekerja bersama untuk menggabungkan pemikiran</a:t>
          </a:r>
          <a:endParaRPr lang="id-ID"/>
        </a:p>
      </dgm:t>
    </dgm:pt>
    <dgm:pt modelId="{4270B314-22CA-40B7-9A62-F8C62661F202}" type="parTrans" cxnId="{40F25897-D584-49FE-8A79-EE5545D87274}">
      <dgm:prSet/>
      <dgm:spPr/>
      <dgm:t>
        <a:bodyPr/>
        <a:lstStyle/>
        <a:p>
          <a:endParaRPr lang="id-ID"/>
        </a:p>
      </dgm:t>
    </dgm:pt>
    <dgm:pt modelId="{D24D60A3-1586-4D92-B08E-86CD795FD517}" type="sibTrans" cxnId="{40F25897-D584-49FE-8A79-EE5545D87274}">
      <dgm:prSet/>
      <dgm:spPr/>
      <dgm:t>
        <a:bodyPr/>
        <a:lstStyle/>
        <a:p>
          <a:endParaRPr lang="id-ID"/>
        </a:p>
      </dgm:t>
    </dgm:pt>
    <dgm:pt modelId="{27A3CA74-38F6-4071-992F-C599263B12A5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lang="id-ID" smtClean="0"/>
            <a:t>Gray (1989)</a:t>
          </a:r>
          <a:endParaRPr lang="id-ID"/>
        </a:p>
      </dgm:t>
    </dgm:pt>
    <dgm:pt modelId="{4E7ADB34-FBDC-426B-8FD1-A095E524E0FF}" type="parTrans" cxnId="{78BF47E9-FD00-410C-9F5F-D28D79223C43}">
      <dgm:prSet/>
      <dgm:spPr/>
      <dgm:t>
        <a:bodyPr/>
        <a:lstStyle/>
        <a:p>
          <a:endParaRPr lang="id-ID"/>
        </a:p>
      </dgm:t>
    </dgm:pt>
    <dgm:pt modelId="{6391D3ED-F2BE-4DBD-8EF4-76D15B2F6716}" type="sibTrans" cxnId="{78BF47E9-FD00-410C-9F5F-D28D79223C43}">
      <dgm:prSet/>
      <dgm:spPr/>
      <dgm:t>
        <a:bodyPr/>
        <a:lstStyle/>
        <a:p>
          <a:endParaRPr lang="id-ID"/>
        </a:p>
      </dgm:t>
    </dgm:pt>
    <dgm:pt modelId="{3D0907B6-23F4-41CA-91DD-3FB37A6559A4}">
      <dgm:prSet/>
      <dgm:spPr/>
      <dgm:t>
        <a:bodyPr/>
        <a:lstStyle/>
        <a:p>
          <a:pPr rtl="0"/>
          <a:r>
            <a:rPr lang="id-ID" smtClean="0"/>
            <a:t>Proses berpikir terhadap beberapa aspek perbedaan dan menemukan solusi</a:t>
          </a:r>
          <a:endParaRPr lang="id-ID"/>
        </a:p>
      </dgm:t>
    </dgm:pt>
    <dgm:pt modelId="{C1A867FE-909B-4BC6-860D-20F2C26ACF75}" type="parTrans" cxnId="{FC54461F-24A7-4A4B-ABBD-8D4CA6D62CC6}">
      <dgm:prSet/>
      <dgm:spPr/>
      <dgm:t>
        <a:bodyPr/>
        <a:lstStyle/>
        <a:p>
          <a:endParaRPr lang="id-ID"/>
        </a:p>
      </dgm:t>
    </dgm:pt>
    <dgm:pt modelId="{06FEB9E8-AF02-4F2A-BA66-BBEA592834DB}" type="sibTrans" cxnId="{FC54461F-24A7-4A4B-ABBD-8D4CA6D62CC6}">
      <dgm:prSet/>
      <dgm:spPr/>
      <dgm:t>
        <a:bodyPr/>
        <a:lstStyle/>
        <a:p>
          <a:endParaRPr lang="id-ID"/>
        </a:p>
      </dgm:t>
    </dgm:pt>
    <dgm:pt modelId="{94254E61-CF8A-411C-9471-E2F5DCBCD1D4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lang="id-ID" smtClean="0"/>
            <a:t>Lindeke &amp; Sieckert (2005)</a:t>
          </a:r>
          <a:endParaRPr lang="id-ID"/>
        </a:p>
      </dgm:t>
    </dgm:pt>
    <dgm:pt modelId="{99F349A4-76B2-4287-8BE3-4FCBC2E5BA4A}" type="parTrans" cxnId="{591E8CE6-D061-4645-9233-49B76D73FF72}">
      <dgm:prSet/>
      <dgm:spPr/>
      <dgm:t>
        <a:bodyPr/>
        <a:lstStyle/>
        <a:p>
          <a:endParaRPr lang="id-ID"/>
        </a:p>
      </dgm:t>
    </dgm:pt>
    <dgm:pt modelId="{723CE8F9-815F-4B6A-9DF6-6E179674EC61}" type="sibTrans" cxnId="{591E8CE6-D061-4645-9233-49B76D73FF72}">
      <dgm:prSet/>
      <dgm:spPr/>
      <dgm:t>
        <a:bodyPr/>
        <a:lstStyle/>
        <a:p>
          <a:endParaRPr lang="id-ID"/>
        </a:p>
      </dgm:t>
    </dgm:pt>
    <dgm:pt modelId="{EDA76C84-E70B-440D-8466-BB216C967DEF}">
      <dgm:prSet/>
      <dgm:spPr/>
      <dgm:t>
        <a:bodyPr/>
        <a:lstStyle/>
        <a:p>
          <a:pPr rtl="0"/>
          <a:r>
            <a:rPr lang="id-ID" smtClean="0"/>
            <a:t>Proses kompleks yang membutuhkan sharing pengetahuan</a:t>
          </a:r>
          <a:endParaRPr lang="id-ID"/>
        </a:p>
      </dgm:t>
    </dgm:pt>
    <dgm:pt modelId="{80F45A2C-F5BC-4781-99F9-27466F0AD8CF}" type="parTrans" cxnId="{A0A01D08-DDCA-4340-AAC3-F5E2810BC3E6}">
      <dgm:prSet/>
      <dgm:spPr/>
      <dgm:t>
        <a:bodyPr/>
        <a:lstStyle/>
        <a:p>
          <a:endParaRPr lang="id-ID"/>
        </a:p>
      </dgm:t>
    </dgm:pt>
    <dgm:pt modelId="{AF2E3EB8-E449-4102-A6F2-7E844D1A2E44}" type="sibTrans" cxnId="{A0A01D08-DDCA-4340-AAC3-F5E2810BC3E6}">
      <dgm:prSet/>
      <dgm:spPr/>
      <dgm:t>
        <a:bodyPr/>
        <a:lstStyle/>
        <a:p>
          <a:endParaRPr lang="id-ID"/>
        </a:p>
      </dgm:t>
    </dgm:pt>
    <dgm:pt modelId="{B01690FD-A7AE-46B5-9667-D59192E5E982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lang="id-ID" smtClean="0"/>
            <a:t>Shortridge, et al. (1986)</a:t>
          </a:r>
          <a:endParaRPr lang="id-ID"/>
        </a:p>
      </dgm:t>
    </dgm:pt>
    <dgm:pt modelId="{24476DA7-58BA-4663-8543-F3A331F541D3}" type="parTrans" cxnId="{A8327D88-D980-4736-9322-BAC5A9359A31}">
      <dgm:prSet/>
      <dgm:spPr/>
      <dgm:t>
        <a:bodyPr/>
        <a:lstStyle/>
        <a:p>
          <a:endParaRPr lang="id-ID"/>
        </a:p>
      </dgm:t>
    </dgm:pt>
    <dgm:pt modelId="{5F4BEACC-5C01-4AD2-B90B-D0E538A14FA8}" type="sibTrans" cxnId="{A8327D88-D980-4736-9322-BAC5A9359A31}">
      <dgm:prSet/>
      <dgm:spPr/>
      <dgm:t>
        <a:bodyPr/>
        <a:lstStyle/>
        <a:p>
          <a:endParaRPr lang="id-ID"/>
        </a:p>
      </dgm:t>
    </dgm:pt>
    <dgm:pt modelId="{8A669F98-989B-4B34-BE3F-A67AEF577F3E}">
      <dgm:prSet/>
      <dgm:spPr/>
      <dgm:t>
        <a:bodyPr/>
        <a:lstStyle/>
        <a:p>
          <a:pPr rtl="0"/>
          <a:r>
            <a:rPr lang="id-ID" smtClean="0"/>
            <a:t>Hubungan timbal balik dengan penekanan tanggung  bersama</a:t>
          </a:r>
          <a:endParaRPr lang="id-ID"/>
        </a:p>
      </dgm:t>
    </dgm:pt>
    <dgm:pt modelId="{71A7491C-995C-4C3D-A5E4-8171BFF9D796}" type="parTrans" cxnId="{FFCC25C3-F08B-447D-AF7E-36F69F5838DA}">
      <dgm:prSet/>
      <dgm:spPr/>
      <dgm:t>
        <a:bodyPr/>
        <a:lstStyle/>
        <a:p>
          <a:endParaRPr lang="id-ID"/>
        </a:p>
      </dgm:t>
    </dgm:pt>
    <dgm:pt modelId="{7282F2FE-5326-40FE-BE42-E9F4CB8E2454}" type="sibTrans" cxnId="{FFCC25C3-F08B-447D-AF7E-36F69F5838DA}">
      <dgm:prSet/>
      <dgm:spPr/>
      <dgm:t>
        <a:bodyPr/>
        <a:lstStyle/>
        <a:p>
          <a:endParaRPr lang="id-ID"/>
        </a:p>
      </dgm:t>
    </dgm:pt>
    <dgm:pt modelId="{7DEB0587-2BCF-4C8C-93F8-91F6E60E5748}" type="pres">
      <dgm:prSet presAssocID="{8BE84A23-164B-4146-BD75-161A52310C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19BF85B-9793-4EDF-A912-B38E7B03386F}" type="pres">
      <dgm:prSet presAssocID="{6F2C054A-A39C-4A5E-9438-59452EFCE68A}" presName="linNode" presStyleCnt="0"/>
      <dgm:spPr/>
    </dgm:pt>
    <dgm:pt modelId="{701D1E64-0A95-42AD-81CC-C96A9598CE2B}" type="pres">
      <dgm:prSet presAssocID="{6F2C054A-A39C-4A5E-9438-59452EFCE68A}" presName="parentText" presStyleLbl="node1" presStyleIdx="0" presStyleCnt="5" custScaleX="7217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F4367BF-8BA0-4CC3-8B8D-0BFF46336EDF}" type="pres">
      <dgm:prSet presAssocID="{6F2C054A-A39C-4A5E-9438-59452EFCE68A}" presName="descendantText" presStyleLbl="alignAccFollowNode1" presStyleIdx="0" presStyleCnt="5" custScaleX="11563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45E652C-1E0D-43D2-9213-1976F9FCD1DF}" type="pres">
      <dgm:prSet presAssocID="{55B47B72-0F98-4709-BC04-F8964A5DB62B}" presName="sp" presStyleCnt="0"/>
      <dgm:spPr/>
    </dgm:pt>
    <dgm:pt modelId="{AF096B0C-3B58-4DC8-86C2-178CF54F5259}" type="pres">
      <dgm:prSet presAssocID="{F012493F-6364-4B7C-8B43-A4EC8DAE89B7}" presName="linNode" presStyleCnt="0"/>
      <dgm:spPr/>
    </dgm:pt>
    <dgm:pt modelId="{CD0FA1DE-BAF3-48DB-8A9B-CB7C5AD52651}" type="pres">
      <dgm:prSet presAssocID="{F012493F-6364-4B7C-8B43-A4EC8DAE89B7}" presName="parentText" presStyleLbl="node1" presStyleIdx="1" presStyleCnt="5" custScaleX="7217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DF6FC67-3B52-42D8-A820-77954FF2C080}" type="pres">
      <dgm:prSet presAssocID="{F012493F-6364-4B7C-8B43-A4EC8DAE89B7}" presName="descendantText" presStyleLbl="alignAccFollowNode1" presStyleIdx="1" presStyleCnt="5" custScaleX="11563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696D33A-D34F-47E3-A119-B5343D06E7BB}" type="pres">
      <dgm:prSet presAssocID="{0340A4CD-DE93-41CA-BC4B-68CBD7E073D8}" presName="sp" presStyleCnt="0"/>
      <dgm:spPr/>
    </dgm:pt>
    <dgm:pt modelId="{EE275FC1-0D06-457F-9654-F1A67D39194B}" type="pres">
      <dgm:prSet presAssocID="{27A3CA74-38F6-4071-992F-C599263B12A5}" presName="linNode" presStyleCnt="0"/>
      <dgm:spPr/>
    </dgm:pt>
    <dgm:pt modelId="{9841B65D-9773-4BFE-AB1B-4CEFC66F577F}" type="pres">
      <dgm:prSet presAssocID="{27A3CA74-38F6-4071-992F-C599263B12A5}" presName="parentText" presStyleLbl="node1" presStyleIdx="2" presStyleCnt="5" custScaleX="7217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2FF0926-A5DA-40BA-AB7A-E508210D0D4D}" type="pres">
      <dgm:prSet presAssocID="{27A3CA74-38F6-4071-992F-C599263B12A5}" presName="descendantText" presStyleLbl="alignAccFollowNode1" presStyleIdx="2" presStyleCnt="5" custScaleX="11563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D4C94D2-4ECB-4AFC-9560-6F56EC27508F}" type="pres">
      <dgm:prSet presAssocID="{6391D3ED-F2BE-4DBD-8EF4-76D15B2F6716}" presName="sp" presStyleCnt="0"/>
      <dgm:spPr/>
    </dgm:pt>
    <dgm:pt modelId="{54E71608-7E84-44EE-B4A1-4BDA2F7186E8}" type="pres">
      <dgm:prSet presAssocID="{94254E61-CF8A-411C-9471-E2F5DCBCD1D4}" presName="linNode" presStyleCnt="0"/>
      <dgm:spPr/>
    </dgm:pt>
    <dgm:pt modelId="{52857A07-91C5-424A-9BB7-22B478AD6106}" type="pres">
      <dgm:prSet presAssocID="{94254E61-CF8A-411C-9471-E2F5DCBCD1D4}" presName="parentText" presStyleLbl="node1" presStyleIdx="3" presStyleCnt="5" custScaleX="7217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B180872-3E37-4DB1-BEF2-CDF41034D58E}" type="pres">
      <dgm:prSet presAssocID="{94254E61-CF8A-411C-9471-E2F5DCBCD1D4}" presName="descendantText" presStyleLbl="alignAccFollowNode1" presStyleIdx="3" presStyleCnt="5" custScaleX="11563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FD440D1-7E96-4136-AD33-1081179737B5}" type="pres">
      <dgm:prSet presAssocID="{723CE8F9-815F-4B6A-9DF6-6E179674EC61}" presName="sp" presStyleCnt="0"/>
      <dgm:spPr/>
    </dgm:pt>
    <dgm:pt modelId="{6CC8A779-E042-4C32-8FE5-31FD7BBEDFA5}" type="pres">
      <dgm:prSet presAssocID="{B01690FD-A7AE-46B5-9667-D59192E5E982}" presName="linNode" presStyleCnt="0"/>
      <dgm:spPr/>
    </dgm:pt>
    <dgm:pt modelId="{C53FE082-3DD9-49D1-A898-80485A0F4888}" type="pres">
      <dgm:prSet presAssocID="{B01690FD-A7AE-46B5-9667-D59192E5E982}" presName="parentText" presStyleLbl="node1" presStyleIdx="4" presStyleCnt="5" custScaleX="7217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3D2F731-741D-454E-A012-B8A82177EE91}" type="pres">
      <dgm:prSet presAssocID="{B01690FD-A7AE-46B5-9667-D59192E5E982}" presName="descendantText" presStyleLbl="alignAccFollowNode1" presStyleIdx="4" presStyleCnt="5" custScaleX="11563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8ED6CB5-2FFA-44FD-B607-9A022B907B13}" type="presOf" srcId="{27A3CA74-38F6-4071-992F-C599263B12A5}" destId="{9841B65D-9773-4BFE-AB1B-4CEFC66F577F}" srcOrd="0" destOrd="0" presId="urn:microsoft.com/office/officeart/2005/8/layout/vList5"/>
    <dgm:cxn modelId="{40F25897-D584-49FE-8A79-EE5545D87274}" srcId="{F012493F-6364-4B7C-8B43-A4EC8DAE89B7}" destId="{042784D7-D5AB-4AEA-AFE5-D547C97D51EC}" srcOrd="0" destOrd="0" parTransId="{4270B314-22CA-40B7-9A62-F8C62661F202}" sibTransId="{D24D60A3-1586-4D92-B08E-86CD795FD517}"/>
    <dgm:cxn modelId="{B212D465-2C68-4F40-BEDB-F170ABA2A571}" type="presOf" srcId="{F012493F-6364-4B7C-8B43-A4EC8DAE89B7}" destId="{CD0FA1DE-BAF3-48DB-8A9B-CB7C5AD52651}" srcOrd="0" destOrd="0" presId="urn:microsoft.com/office/officeart/2005/8/layout/vList5"/>
    <dgm:cxn modelId="{C408722F-5BC4-44B6-B560-70CC78AB5E6F}" type="presOf" srcId="{042784D7-D5AB-4AEA-AFE5-D547C97D51EC}" destId="{BDF6FC67-3B52-42D8-A820-77954FF2C080}" srcOrd="0" destOrd="0" presId="urn:microsoft.com/office/officeart/2005/8/layout/vList5"/>
    <dgm:cxn modelId="{591E8CE6-D061-4645-9233-49B76D73FF72}" srcId="{8BE84A23-164B-4146-BD75-161A52310C5B}" destId="{94254E61-CF8A-411C-9471-E2F5DCBCD1D4}" srcOrd="3" destOrd="0" parTransId="{99F349A4-76B2-4287-8BE3-4FCBC2E5BA4A}" sibTransId="{723CE8F9-815F-4B6A-9DF6-6E179674EC61}"/>
    <dgm:cxn modelId="{44EBF60E-BD43-44B7-8820-BF19492C22BC}" type="presOf" srcId="{EDA76C84-E70B-440D-8466-BB216C967DEF}" destId="{3B180872-3E37-4DB1-BEF2-CDF41034D58E}" srcOrd="0" destOrd="0" presId="urn:microsoft.com/office/officeart/2005/8/layout/vList5"/>
    <dgm:cxn modelId="{444A192E-F319-434C-B295-03F54DC5127F}" srcId="{8BE84A23-164B-4146-BD75-161A52310C5B}" destId="{F012493F-6364-4B7C-8B43-A4EC8DAE89B7}" srcOrd="1" destOrd="0" parTransId="{433E711E-D6F1-4F5B-BC2B-C322E62C942E}" sibTransId="{0340A4CD-DE93-41CA-BC4B-68CBD7E073D8}"/>
    <dgm:cxn modelId="{FF4F75F9-7A6E-4B60-9BA5-5B8729F8D3B2}" srcId="{6F2C054A-A39C-4A5E-9438-59452EFCE68A}" destId="{6920169C-FA66-436A-AA9C-24197F19E19C}" srcOrd="0" destOrd="0" parTransId="{BE84E987-D7ED-4F25-A06D-8F324C7AA92B}" sibTransId="{DBA75907-8878-467A-881C-3DA32D9CF6D0}"/>
    <dgm:cxn modelId="{FFCC25C3-F08B-447D-AF7E-36F69F5838DA}" srcId="{B01690FD-A7AE-46B5-9667-D59192E5E982}" destId="{8A669F98-989B-4B34-BE3F-A67AEF577F3E}" srcOrd="0" destOrd="0" parTransId="{71A7491C-995C-4C3D-A5E4-8171BFF9D796}" sibTransId="{7282F2FE-5326-40FE-BE42-E9F4CB8E2454}"/>
    <dgm:cxn modelId="{FC54461F-24A7-4A4B-ABBD-8D4CA6D62CC6}" srcId="{27A3CA74-38F6-4071-992F-C599263B12A5}" destId="{3D0907B6-23F4-41CA-91DD-3FB37A6559A4}" srcOrd="0" destOrd="0" parTransId="{C1A867FE-909B-4BC6-860D-20F2C26ACF75}" sibTransId="{06FEB9E8-AF02-4F2A-BA66-BBEA592834DB}"/>
    <dgm:cxn modelId="{1C1AF59A-BFD0-4238-91E3-27F318B87BF3}" type="presOf" srcId="{6920169C-FA66-436A-AA9C-24197F19E19C}" destId="{0F4367BF-8BA0-4CC3-8B8D-0BFF46336EDF}" srcOrd="0" destOrd="0" presId="urn:microsoft.com/office/officeart/2005/8/layout/vList5"/>
    <dgm:cxn modelId="{7DE732C3-3065-42A6-ACD4-EB38EBC190B9}" type="presOf" srcId="{B01690FD-A7AE-46B5-9667-D59192E5E982}" destId="{C53FE082-3DD9-49D1-A898-80485A0F4888}" srcOrd="0" destOrd="0" presId="urn:microsoft.com/office/officeart/2005/8/layout/vList5"/>
    <dgm:cxn modelId="{B56FEFD6-19CB-43A3-87C0-DCF1CA5F386D}" srcId="{8BE84A23-164B-4146-BD75-161A52310C5B}" destId="{6F2C054A-A39C-4A5E-9438-59452EFCE68A}" srcOrd="0" destOrd="0" parTransId="{1A6F5973-0204-44DA-B4FE-10F83C553026}" sibTransId="{55B47B72-0F98-4709-BC04-F8964A5DB62B}"/>
    <dgm:cxn modelId="{8A0A9635-8031-4FF5-AEAB-48A25D944CBD}" type="presOf" srcId="{8A669F98-989B-4B34-BE3F-A67AEF577F3E}" destId="{B3D2F731-741D-454E-A012-B8A82177EE91}" srcOrd="0" destOrd="0" presId="urn:microsoft.com/office/officeart/2005/8/layout/vList5"/>
    <dgm:cxn modelId="{E676968F-0D95-488D-BBCB-E18722E260E8}" type="presOf" srcId="{94254E61-CF8A-411C-9471-E2F5DCBCD1D4}" destId="{52857A07-91C5-424A-9BB7-22B478AD6106}" srcOrd="0" destOrd="0" presId="urn:microsoft.com/office/officeart/2005/8/layout/vList5"/>
    <dgm:cxn modelId="{78BF47E9-FD00-410C-9F5F-D28D79223C43}" srcId="{8BE84A23-164B-4146-BD75-161A52310C5B}" destId="{27A3CA74-38F6-4071-992F-C599263B12A5}" srcOrd="2" destOrd="0" parTransId="{4E7ADB34-FBDC-426B-8FD1-A095E524E0FF}" sibTransId="{6391D3ED-F2BE-4DBD-8EF4-76D15B2F6716}"/>
    <dgm:cxn modelId="{0A3A39A3-567C-41DB-A79C-651516AC8EF6}" type="presOf" srcId="{3D0907B6-23F4-41CA-91DD-3FB37A6559A4}" destId="{62FF0926-A5DA-40BA-AB7A-E508210D0D4D}" srcOrd="0" destOrd="0" presId="urn:microsoft.com/office/officeart/2005/8/layout/vList5"/>
    <dgm:cxn modelId="{A8327D88-D980-4736-9322-BAC5A9359A31}" srcId="{8BE84A23-164B-4146-BD75-161A52310C5B}" destId="{B01690FD-A7AE-46B5-9667-D59192E5E982}" srcOrd="4" destOrd="0" parTransId="{24476DA7-58BA-4663-8543-F3A331F541D3}" sibTransId="{5F4BEACC-5C01-4AD2-B90B-D0E538A14FA8}"/>
    <dgm:cxn modelId="{A0A01D08-DDCA-4340-AAC3-F5E2810BC3E6}" srcId="{94254E61-CF8A-411C-9471-E2F5DCBCD1D4}" destId="{EDA76C84-E70B-440D-8466-BB216C967DEF}" srcOrd="0" destOrd="0" parTransId="{80F45A2C-F5BC-4781-99F9-27466F0AD8CF}" sibTransId="{AF2E3EB8-E449-4102-A6F2-7E844D1A2E44}"/>
    <dgm:cxn modelId="{504C9B81-3106-4A38-A6F8-8161A0DB5353}" type="presOf" srcId="{6F2C054A-A39C-4A5E-9438-59452EFCE68A}" destId="{701D1E64-0A95-42AD-81CC-C96A9598CE2B}" srcOrd="0" destOrd="0" presId="urn:microsoft.com/office/officeart/2005/8/layout/vList5"/>
    <dgm:cxn modelId="{B3011736-B27E-4DB0-9E2C-F08D9E7327ED}" type="presOf" srcId="{8BE84A23-164B-4146-BD75-161A52310C5B}" destId="{7DEB0587-2BCF-4C8C-93F8-91F6E60E5748}" srcOrd="0" destOrd="0" presId="urn:microsoft.com/office/officeart/2005/8/layout/vList5"/>
    <dgm:cxn modelId="{51DA2D22-5039-4131-9207-1C6CB93A97A8}" type="presParOf" srcId="{7DEB0587-2BCF-4C8C-93F8-91F6E60E5748}" destId="{019BF85B-9793-4EDF-A912-B38E7B03386F}" srcOrd="0" destOrd="0" presId="urn:microsoft.com/office/officeart/2005/8/layout/vList5"/>
    <dgm:cxn modelId="{EB075466-9197-4F4B-88CD-B8C1B6C442BF}" type="presParOf" srcId="{019BF85B-9793-4EDF-A912-B38E7B03386F}" destId="{701D1E64-0A95-42AD-81CC-C96A9598CE2B}" srcOrd="0" destOrd="0" presId="urn:microsoft.com/office/officeart/2005/8/layout/vList5"/>
    <dgm:cxn modelId="{E16943CE-96F6-489F-9264-E5D15A31CBFB}" type="presParOf" srcId="{019BF85B-9793-4EDF-A912-B38E7B03386F}" destId="{0F4367BF-8BA0-4CC3-8B8D-0BFF46336EDF}" srcOrd="1" destOrd="0" presId="urn:microsoft.com/office/officeart/2005/8/layout/vList5"/>
    <dgm:cxn modelId="{6EEB33D6-F5EA-4920-8F96-A4566F3FFEF1}" type="presParOf" srcId="{7DEB0587-2BCF-4C8C-93F8-91F6E60E5748}" destId="{F45E652C-1E0D-43D2-9213-1976F9FCD1DF}" srcOrd="1" destOrd="0" presId="urn:microsoft.com/office/officeart/2005/8/layout/vList5"/>
    <dgm:cxn modelId="{7C195CA4-00C4-4E00-AA33-7BE08710180D}" type="presParOf" srcId="{7DEB0587-2BCF-4C8C-93F8-91F6E60E5748}" destId="{AF096B0C-3B58-4DC8-86C2-178CF54F5259}" srcOrd="2" destOrd="0" presId="urn:microsoft.com/office/officeart/2005/8/layout/vList5"/>
    <dgm:cxn modelId="{245F1EBC-C4AC-4C33-9A85-4D833459F6FA}" type="presParOf" srcId="{AF096B0C-3B58-4DC8-86C2-178CF54F5259}" destId="{CD0FA1DE-BAF3-48DB-8A9B-CB7C5AD52651}" srcOrd="0" destOrd="0" presId="urn:microsoft.com/office/officeart/2005/8/layout/vList5"/>
    <dgm:cxn modelId="{09E54B0F-14D0-4C1C-B789-457908139F3C}" type="presParOf" srcId="{AF096B0C-3B58-4DC8-86C2-178CF54F5259}" destId="{BDF6FC67-3B52-42D8-A820-77954FF2C080}" srcOrd="1" destOrd="0" presId="urn:microsoft.com/office/officeart/2005/8/layout/vList5"/>
    <dgm:cxn modelId="{1D20217B-8791-492D-80CE-2D1E851225D1}" type="presParOf" srcId="{7DEB0587-2BCF-4C8C-93F8-91F6E60E5748}" destId="{3696D33A-D34F-47E3-A119-B5343D06E7BB}" srcOrd="3" destOrd="0" presId="urn:microsoft.com/office/officeart/2005/8/layout/vList5"/>
    <dgm:cxn modelId="{2A168B8E-AABB-4099-BFE6-F36401E833EC}" type="presParOf" srcId="{7DEB0587-2BCF-4C8C-93F8-91F6E60E5748}" destId="{EE275FC1-0D06-457F-9654-F1A67D39194B}" srcOrd="4" destOrd="0" presId="urn:microsoft.com/office/officeart/2005/8/layout/vList5"/>
    <dgm:cxn modelId="{8466DA94-F317-41C7-8080-BD70C9CE5230}" type="presParOf" srcId="{EE275FC1-0D06-457F-9654-F1A67D39194B}" destId="{9841B65D-9773-4BFE-AB1B-4CEFC66F577F}" srcOrd="0" destOrd="0" presId="urn:microsoft.com/office/officeart/2005/8/layout/vList5"/>
    <dgm:cxn modelId="{B5DAE7ED-61E5-46A2-A4DC-2A66D99E32A8}" type="presParOf" srcId="{EE275FC1-0D06-457F-9654-F1A67D39194B}" destId="{62FF0926-A5DA-40BA-AB7A-E508210D0D4D}" srcOrd="1" destOrd="0" presId="urn:microsoft.com/office/officeart/2005/8/layout/vList5"/>
    <dgm:cxn modelId="{ADAD865B-0D29-4183-891B-D1B4E67DE998}" type="presParOf" srcId="{7DEB0587-2BCF-4C8C-93F8-91F6E60E5748}" destId="{DD4C94D2-4ECB-4AFC-9560-6F56EC27508F}" srcOrd="5" destOrd="0" presId="urn:microsoft.com/office/officeart/2005/8/layout/vList5"/>
    <dgm:cxn modelId="{6AE4CA07-0384-4650-9004-BA9D40F87C1C}" type="presParOf" srcId="{7DEB0587-2BCF-4C8C-93F8-91F6E60E5748}" destId="{54E71608-7E84-44EE-B4A1-4BDA2F7186E8}" srcOrd="6" destOrd="0" presId="urn:microsoft.com/office/officeart/2005/8/layout/vList5"/>
    <dgm:cxn modelId="{B14D7EBF-8486-46A7-8F23-B4EC871BDF24}" type="presParOf" srcId="{54E71608-7E84-44EE-B4A1-4BDA2F7186E8}" destId="{52857A07-91C5-424A-9BB7-22B478AD6106}" srcOrd="0" destOrd="0" presId="urn:microsoft.com/office/officeart/2005/8/layout/vList5"/>
    <dgm:cxn modelId="{38649291-EB8C-497B-9ED5-9D9F3675DA3B}" type="presParOf" srcId="{54E71608-7E84-44EE-B4A1-4BDA2F7186E8}" destId="{3B180872-3E37-4DB1-BEF2-CDF41034D58E}" srcOrd="1" destOrd="0" presId="urn:microsoft.com/office/officeart/2005/8/layout/vList5"/>
    <dgm:cxn modelId="{952657FC-8584-4674-8DA5-0F7777B887B3}" type="presParOf" srcId="{7DEB0587-2BCF-4C8C-93F8-91F6E60E5748}" destId="{6FD440D1-7E96-4136-AD33-1081179737B5}" srcOrd="7" destOrd="0" presId="urn:microsoft.com/office/officeart/2005/8/layout/vList5"/>
    <dgm:cxn modelId="{1D8EDAC0-B91A-42D7-B638-A8FB4E15E9A3}" type="presParOf" srcId="{7DEB0587-2BCF-4C8C-93F8-91F6E60E5748}" destId="{6CC8A779-E042-4C32-8FE5-31FD7BBEDFA5}" srcOrd="8" destOrd="0" presId="urn:microsoft.com/office/officeart/2005/8/layout/vList5"/>
    <dgm:cxn modelId="{DA27229E-B506-4546-84D1-94A1930EEB58}" type="presParOf" srcId="{6CC8A779-E042-4C32-8FE5-31FD7BBEDFA5}" destId="{C53FE082-3DD9-49D1-A898-80485A0F4888}" srcOrd="0" destOrd="0" presId="urn:microsoft.com/office/officeart/2005/8/layout/vList5"/>
    <dgm:cxn modelId="{84A45593-66D8-42E4-94EB-9A9D5646F942}" type="presParOf" srcId="{6CC8A779-E042-4C32-8FE5-31FD7BBEDFA5}" destId="{B3D2F731-741D-454E-A012-B8A82177EE9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E1809E-0043-4705-98DC-F4BAC034EB1C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id-ID"/>
        </a:p>
      </dgm:t>
    </dgm:pt>
    <dgm:pt modelId="{F22FA9C2-EB68-4899-ACDE-BEB932378270}">
      <dgm:prSet custT="1"/>
      <dgm:spPr/>
      <dgm:t>
        <a:bodyPr/>
        <a:lstStyle/>
        <a:p>
          <a:pPr rtl="0"/>
          <a:r>
            <a:rPr lang="id-ID" sz="2700" smtClean="0"/>
            <a:t>Transparan</a:t>
          </a:r>
          <a:endParaRPr lang="id-ID" sz="2700"/>
        </a:p>
      </dgm:t>
    </dgm:pt>
    <dgm:pt modelId="{FB50BC07-CF81-4955-9D07-3F5962CB5CF7}" type="parTrans" cxnId="{8DF6F7C3-1F3F-4909-B339-A42E386B9A13}">
      <dgm:prSet/>
      <dgm:spPr/>
      <dgm:t>
        <a:bodyPr/>
        <a:lstStyle/>
        <a:p>
          <a:endParaRPr lang="id-ID" sz="2700"/>
        </a:p>
      </dgm:t>
    </dgm:pt>
    <dgm:pt modelId="{5677BF72-C9B4-41E5-8AE3-8F3868493406}" type="sibTrans" cxnId="{8DF6F7C3-1F3F-4909-B339-A42E386B9A13}">
      <dgm:prSet/>
      <dgm:spPr/>
      <dgm:t>
        <a:bodyPr/>
        <a:lstStyle/>
        <a:p>
          <a:endParaRPr lang="id-ID" sz="2700"/>
        </a:p>
      </dgm:t>
    </dgm:pt>
    <dgm:pt modelId="{63152BED-0B5D-4897-B0C6-D351CA298F3C}">
      <dgm:prSet custT="1"/>
      <dgm:spPr/>
      <dgm:t>
        <a:bodyPr/>
        <a:lstStyle/>
        <a:p>
          <a:pPr rtl="0"/>
          <a:r>
            <a:rPr lang="id-ID" sz="2700" smtClean="0"/>
            <a:t>Saling menghormati</a:t>
          </a:r>
          <a:endParaRPr lang="id-ID" sz="2700"/>
        </a:p>
      </dgm:t>
    </dgm:pt>
    <dgm:pt modelId="{AE8BD5C5-0DC7-479B-97AD-FB11B3B84780}" type="parTrans" cxnId="{091D254A-F48A-469C-9FD6-B3FDAE9D13EA}">
      <dgm:prSet/>
      <dgm:spPr/>
      <dgm:t>
        <a:bodyPr/>
        <a:lstStyle/>
        <a:p>
          <a:endParaRPr lang="id-ID" sz="2700"/>
        </a:p>
      </dgm:t>
    </dgm:pt>
    <dgm:pt modelId="{5268BCE1-6AB3-4E1E-A158-98A57303AC9B}" type="sibTrans" cxnId="{091D254A-F48A-469C-9FD6-B3FDAE9D13EA}">
      <dgm:prSet/>
      <dgm:spPr/>
      <dgm:t>
        <a:bodyPr/>
        <a:lstStyle/>
        <a:p>
          <a:endParaRPr lang="id-ID" sz="2700"/>
        </a:p>
      </dgm:t>
    </dgm:pt>
    <dgm:pt modelId="{E1093530-B2E2-447A-98C1-C3AE80A7D07B}">
      <dgm:prSet custT="1"/>
      <dgm:spPr/>
      <dgm:t>
        <a:bodyPr/>
        <a:lstStyle/>
        <a:p>
          <a:pPr rtl="0"/>
          <a:r>
            <a:rPr lang="id-ID" sz="2700" smtClean="0"/>
            <a:t>Pembagian peran yang bertanggung jawab</a:t>
          </a:r>
          <a:endParaRPr lang="id-ID" sz="2700"/>
        </a:p>
      </dgm:t>
    </dgm:pt>
    <dgm:pt modelId="{2C801421-6F4D-4B5F-B31C-1B16BABFC312}" type="parTrans" cxnId="{C0B6FC1A-E981-4A4A-931F-4D5B02D8CFDC}">
      <dgm:prSet/>
      <dgm:spPr/>
      <dgm:t>
        <a:bodyPr/>
        <a:lstStyle/>
        <a:p>
          <a:endParaRPr lang="id-ID" sz="2700"/>
        </a:p>
      </dgm:t>
    </dgm:pt>
    <dgm:pt modelId="{814C3D2A-E5D4-4E42-AAD6-0EB6CD6ED221}" type="sibTrans" cxnId="{C0B6FC1A-E981-4A4A-931F-4D5B02D8CFDC}">
      <dgm:prSet/>
      <dgm:spPr/>
      <dgm:t>
        <a:bodyPr/>
        <a:lstStyle/>
        <a:p>
          <a:endParaRPr lang="id-ID" sz="2700"/>
        </a:p>
      </dgm:t>
    </dgm:pt>
    <dgm:pt modelId="{425C1796-CC77-4480-B235-7C56FD268BCC}">
      <dgm:prSet custT="1"/>
      <dgm:spPr/>
      <dgm:t>
        <a:bodyPr/>
        <a:lstStyle/>
        <a:p>
          <a:pPr rtl="0"/>
          <a:r>
            <a:rPr lang="id-ID" sz="2700" smtClean="0"/>
            <a:t>Hubungan kerja yang efektif</a:t>
          </a:r>
          <a:endParaRPr lang="id-ID" sz="2700"/>
        </a:p>
      </dgm:t>
    </dgm:pt>
    <dgm:pt modelId="{60FAA801-C00D-43C0-9467-B89363FF2C43}" type="parTrans" cxnId="{F6A6F83A-207F-4A7D-B66E-83C83A637B14}">
      <dgm:prSet/>
      <dgm:spPr/>
      <dgm:t>
        <a:bodyPr/>
        <a:lstStyle/>
        <a:p>
          <a:endParaRPr lang="id-ID" sz="2700"/>
        </a:p>
      </dgm:t>
    </dgm:pt>
    <dgm:pt modelId="{66474892-A40A-44C6-8330-D86EF40ADFFE}" type="sibTrans" cxnId="{F6A6F83A-207F-4A7D-B66E-83C83A637B14}">
      <dgm:prSet/>
      <dgm:spPr/>
      <dgm:t>
        <a:bodyPr/>
        <a:lstStyle/>
        <a:p>
          <a:endParaRPr lang="id-ID" sz="2700"/>
        </a:p>
      </dgm:t>
    </dgm:pt>
    <dgm:pt modelId="{16D906AB-9615-46D8-9359-4981606AAAB8}">
      <dgm:prSet custT="1"/>
      <dgm:spPr/>
      <dgm:t>
        <a:bodyPr/>
        <a:lstStyle/>
        <a:p>
          <a:pPr rtl="0"/>
          <a:r>
            <a:rPr lang="id-ID" sz="2700" smtClean="0"/>
            <a:t>Membangun kearifan lokal</a:t>
          </a:r>
          <a:endParaRPr lang="id-ID" sz="2700"/>
        </a:p>
      </dgm:t>
    </dgm:pt>
    <dgm:pt modelId="{7088298A-ACDE-4896-A71D-FDD77C6C5629}" type="parTrans" cxnId="{7B7F50B4-A845-4D0C-9015-4651389E1E37}">
      <dgm:prSet/>
      <dgm:spPr/>
      <dgm:t>
        <a:bodyPr/>
        <a:lstStyle/>
        <a:p>
          <a:endParaRPr lang="id-ID" sz="2700"/>
        </a:p>
      </dgm:t>
    </dgm:pt>
    <dgm:pt modelId="{6F10A169-B703-4AAF-8480-F2C2065CF495}" type="sibTrans" cxnId="{7B7F50B4-A845-4D0C-9015-4651389E1E37}">
      <dgm:prSet/>
      <dgm:spPr/>
      <dgm:t>
        <a:bodyPr/>
        <a:lstStyle/>
        <a:p>
          <a:endParaRPr lang="id-ID" sz="2700"/>
        </a:p>
      </dgm:t>
    </dgm:pt>
    <dgm:pt modelId="{142F158C-D07B-4F45-AA17-5290EDE4F6E3}">
      <dgm:prSet custT="1"/>
      <dgm:spPr/>
      <dgm:t>
        <a:bodyPr/>
        <a:lstStyle/>
        <a:p>
          <a:pPr rtl="0"/>
          <a:r>
            <a:rPr lang="id-ID" sz="2700" smtClean="0"/>
            <a:t>Menghormati perbedaan dan keragaman</a:t>
          </a:r>
          <a:endParaRPr lang="id-ID" sz="2700"/>
        </a:p>
      </dgm:t>
    </dgm:pt>
    <dgm:pt modelId="{74482D6B-C680-4420-91F0-128E57E6E3F1}" type="parTrans" cxnId="{EA28CA04-6C4A-4288-AF70-B9EB32D06773}">
      <dgm:prSet/>
      <dgm:spPr/>
      <dgm:t>
        <a:bodyPr/>
        <a:lstStyle/>
        <a:p>
          <a:endParaRPr lang="id-ID" sz="2700"/>
        </a:p>
      </dgm:t>
    </dgm:pt>
    <dgm:pt modelId="{DAD0D387-CD33-4616-8C4F-E98F34E614F6}" type="sibTrans" cxnId="{EA28CA04-6C4A-4288-AF70-B9EB32D06773}">
      <dgm:prSet/>
      <dgm:spPr/>
      <dgm:t>
        <a:bodyPr/>
        <a:lstStyle/>
        <a:p>
          <a:endParaRPr lang="id-ID" sz="2700"/>
        </a:p>
      </dgm:t>
    </dgm:pt>
    <dgm:pt modelId="{1842BCDE-3A0B-4AED-8D56-C8486C96B9E8}">
      <dgm:prSet custT="1"/>
      <dgm:spPr/>
      <dgm:t>
        <a:bodyPr/>
        <a:lstStyle/>
        <a:p>
          <a:pPr rtl="0"/>
          <a:r>
            <a:rPr lang="id-ID" sz="2700" smtClean="0"/>
            <a:t>Kontinyu dan adaptif</a:t>
          </a:r>
          <a:endParaRPr lang="id-ID" sz="2700"/>
        </a:p>
      </dgm:t>
    </dgm:pt>
    <dgm:pt modelId="{1DC187DC-CF2D-450A-80A2-4C57B4B0BF53}" type="parTrans" cxnId="{47A74124-D2AA-4CF2-A62D-B691B2250AE4}">
      <dgm:prSet/>
      <dgm:spPr/>
      <dgm:t>
        <a:bodyPr/>
        <a:lstStyle/>
        <a:p>
          <a:endParaRPr lang="id-ID" sz="2700"/>
        </a:p>
      </dgm:t>
    </dgm:pt>
    <dgm:pt modelId="{6959BC45-0A74-4BEE-9044-ACB0D7C9148E}" type="sibTrans" cxnId="{47A74124-D2AA-4CF2-A62D-B691B2250AE4}">
      <dgm:prSet/>
      <dgm:spPr/>
      <dgm:t>
        <a:bodyPr/>
        <a:lstStyle/>
        <a:p>
          <a:endParaRPr lang="id-ID" sz="2700"/>
        </a:p>
      </dgm:t>
    </dgm:pt>
    <dgm:pt modelId="{F60271F6-BBE7-45E7-8936-344CC5C39F9C}">
      <dgm:prSet custT="1"/>
      <dgm:spPr/>
      <dgm:t>
        <a:bodyPr/>
        <a:lstStyle/>
        <a:p>
          <a:pPr rtl="0"/>
          <a:r>
            <a:rPr lang="id-ID" sz="2700" smtClean="0"/>
            <a:t>Skala lebih luas</a:t>
          </a:r>
          <a:endParaRPr lang="id-ID" sz="2700"/>
        </a:p>
      </dgm:t>
    </dgm:pt>
    <dgm:pt modelId="{0CA8C18F-A961-4256-9C4A-3367F5CA9E8E}" type="parTrans" cxnId="{4DAB9AE8-8FB7-4B41-9A45-071F2AFCC7AF}">
      <dgm:prSet/>
      <dgm:spPr/>
      <dgm:t>
        <a:bodyPr/>
        <a:lstStyle/>
        <a:p>
          <a:endParaRPr lang="id-ID" sz="2700"/>
        </a:p>
      </dgm:t>
    </dgm:pt>
    <dgm:pt modelId="{3EA5F4C3-BF22-4A3C-8EBC-4DD12EFD3762}" type="sibTrans" cxnId="{4DAB9AE8-8FB7-4B41-9A45-071F2AFCC7AF}">
      <dgm:prSet/>
      <dgm:spPr/>
      <dgm:t>
        <a:bodyPr/>
        <a:lstStyle/>
        <a:p>
          <a:endParaRPr lang="id-ID" sz="2700"/>
        </a:p>
      </dgm:t>
    </dgm:pt>
    <dgm:pt modelId="{25E0671C-0B78-436D-B0E9-A1E54FF58397}" type="pres">
      <dgm:prSet presAssocID="{20E1809E-0043-4705-98DC-F4BAC034EB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76D1D81A-681E-4086-840F-622A5F16019F}" type="pres">
      <dgm:prSet presAssocID="{F22FA9C2-EB68-4899-ACDE-BEB932378270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E760895-4CCC-4C0D-8EB0-3D7A4D079014}" type="pres">
      <dgm:prSet presAssocID="{5677BF72-C9B4-41E5-8AE3-8F3868493406}" presName="spacer" presStyleCnt="0"/>
      <dgm:spPr/>
    </dgm:pt>
    <dgm:pt modelId="{DCBD4815-F565-410A-8B64-62D96A12F3F9}" type="pres">
      <dgm:prSet presAssocID="{63152BED-0B5D-4897-B0C6-D351CA298F3C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994BE11-2D30-4609-9B75-08CE3E80EB91}" type="pres">
      <dgm:prSet presAssocID="{5268BCE1-6AB3-4E1E-A158-98A57303AC9B}" presName="spacer" presStyleCnt="0"/>
      <dgm:spPr/>
    </dgm:pt>
    <dgm:pt modelId="{AD3E042D-855E-4574-9672-96868CFB3B9C}" type="pres">
      <dgm:prSet presAssocID="{E1093530-B2E2-447A-98C1-C3AE80A7D07B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A8E2FC-DC5F-439F-AF06-99195387B391}" type="pres">
      <dgm:prSet presAssocID="{814C3D2A-E5D4-4E42-AAD6-0EB6CD6ED221}" presName="spacer" presStyleCnt="0"/>
      <dgm:spPr/>
    </dgm:pt>
    <dgm:pt modelId="{03BC01B0-5A1A-4F56-9BF3-CACFAAEFD9AE}" type="pres">
      <dgm:prSet presAssocID="{425C1796-CC77-4480-B235-7C56FD268BCC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1031872-BCD9-4FF6-9050-008AE328ADAC}" type="pres">
      <dgm:prSet presAssocID="{66474892-A40A-44C6-8330-D86EF40ADFFE}" presName="spacer" presStyleCnt="0"/>
      <dgm:spPr/>
    </dgm:pt>
    <dgm:pt modelId="{F2CB9848-431F-4DD8-AD55-6F06F7B45DEB}" type="pres">
      <dgm:prSet presAssocID="{16D906AB-9615-46D8-9359-4981606AAAB8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F057F64-34C9-4501-A0CF-17079E79A692}" type="pres">
      <dgm:prSet presAssocID="{6F10A169-B703-4AAF-8480-F2C2065CF495}" presName="spacer" presStyleCnt="0"/>
      <dgm:spPr/>
    </dgm:pt>
    <dgm:pt modelId="{CAA744BD-A071-4DA8-B599-818E37D2419B}" type="pres">
      <dgm:prSet presAssocID="{142F158C-D07B-4F45-AA17-5290EDE4F6E3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FD8269B-53DD-4844-8BCE-7848346E1EF2}" type="pres">
      <dgm:prSet presAssocID="{DAD0D387-CD33-4616-8C4F-E98F34E614F6}" presName="spacer" presStyleCnt="0"/>
      <dgm:spPr/>
    </dgm:pt>
    <dgm:pt modelId="{7197CDBB-ABCD-426C-9103-E6CE8FB705D9}" type="pres">
      <dgm:prSet presAssocID="{1842BCDE-3A0B-4AED-8D56-C8486C96B9E8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997515F-E850-44BD-BABB-741B86F43C15}" type="pres">
      <dgm:prSet presAssocID="{6959BC45-0A74-4BEE-9044-ACB0D7C9148E}" presName="spacer" presStyleCnt="0"/>
      <dgm:spPr/>
    </dgm:pt>
    <dgm:pt modelId="{A47B1F5D-48A5-43BB-AF64-126BEBB429E6}" type="pres">
      <dgm:prSet presAssocID="{F60271F6-BBE7-45E7-8936-344CC5C39F9C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AA97D642-DCD3-4FAD-8D14-284145FCFFC7}" type="presOf" srcId="{1842BCDE-3A0B-4AED-8D56-C8486C96B9E8}" destId="{7197CDBB-ABCD-426C-9103-E6CE8FB705D9}" srcOrd="0" destOrd="0" presId="urn:microsoft.com/office/officeart/2005/8/layout/vList2"/>
    <dgm:cxn modelId="{091D254A-F48A-469C-9FD6-B3FDAE9D13EA}" srcId="{20E1809E-0043-4705-98DC-F4BAC034EB1C}" destId="{63152BED-0B5D-4897-B0C6-D351CA298F3C}" srcOrd="1" destOrd="0" parTransId="{AE8BD5C5-0DC7-479B-97AD-FB11B3B84780}" sibTransId="{5268BCE1-6AB3-4E1E-A158-98A57303AC9B}"/>
    <dgm:cxn modelId="{C0B6FC1A-E981-4A4A-931F-4D5B02D8CFDC}" srcId="{20E1809E-0043-4705-98DC-F4BAC034EB1C}" destId="{E1093530-B2E2-447A-98C1-C3AE80A7D07B}" srcOrd="2" destOrd="0" parTransId="{2C801421-6F4D-4B5F-B31C-1B16BABFC312}" sibTransId="{814C3D2A-E5D4-4E42-AAD6-0EB6CD6ED221}"/>
    <dgm:cxn modelId="{47A74124-D2AA-4CF2-A62D-B691B2250AE4}" srcId="{20E1809E-0043-4705-98DC-F4BAC034EB1C}" destId="{1842BCDE-3A0B-4AED-8D56-C8486C96B9E8}" srcOrd="6" destOrd="0" parTransId="{1DC187DC-CF2D-450A-80A2-4C57B4B0BF53}" sibTransId="{6959BC45-0A74-4BEE-9044-ACB0D7C9148E}"/>
    <dgm:cxn modelId="{1C25B769-6172-45B9-8BC8-323E28B8034A}" type="presOf" srcId="{20E1809E-0043-4705-98DC-F4BAC034EB1C}" destId="{25E0671C-0B78-436D-B0E9-A1E54FF58397}" srcOrd="0" destOrd="0" presId="urn:microsoft.com/office/officeart/2005/8/layout/vList2"/>
    <dgm:cxn modelId="{28ACDD7D-E7A3-4D02-B283-82A00122027B}" type="presOf" srcId="{63152BED-0B5D-4897-B0C6-D351CA298F3C}" destId="{DCBD4815-F565-410A-8B64-62D96A12F3F9}" srcOrd="0" destOrd="0" presId="urn:microsoft.com/office/officeart/2005/8/layout/vList2"/>
    <dgm:cxn modelId="{F4313F29-1EC9-4EF3-9CDD-8918C4C2E008}" type="presOf" srcId="{E1093530-B2E2-447A-98C1-C3AE80A7D07B}" destId="{AD3E042D-855E-4574-9672-96868CFB3B9C}" srcOrd="0" destOrd="0" presId="urn:microsoft.com/office/officeart/2005/8/layout/vList2"/>
    <dgm:cxn modelId="{7B7F50B4-A845-4D0C-9015-4651389E1E37}" srcId="{20E1809E-0043-4705-98DC-F4BAC034EB1C}" destId="{16D906AB-9615-46D8-9359-4981606AAAB8}" srcOrd="4" destOrd="0" parTransId="{7088298A-ACDE-4896-A71D-FDD77C6C5629}" sibTransId="{6F10A169-B703-4AAF-8480-F2C2065CF495}"/>
    <dgm:cxn modelId="{9F793B6C-F7D0-4491-AE14-E5353A1CEE25}" type="presOf" srcId="{142F158C-D07B-4F45-AA17-5290EDE4F6E3}" destId="{CAA744BD-A071-4DA8-B599-818E37D2419B}" srcOrd="0" destOrd="0" presId="urn:microsoft.com/office/officeart/2005/8/layout/vList2"/>
    <dgm:cxn modelId="{F6A6F83A-207F-4A7D-B66E-83C83A637B14}" srcId="{20E1809E-0043-4705-98DC-F4BAC034EB1C}" destId="{425C1796-CC77-4480-B235-7C56FD268BCC}" srcOrd="3" destOrd="0" parTransId="{60FAA801-C00D-43C0-9467-B89363FF2C43}" sibTransId="{66474892-A40A-44C6-8330-D86EF40ADFFE}"/>
    <dgm:cxn modelId="{9D7EFF50-9A0F-412D-B098-8BFB0B900BA8}" type="presOf" srcId="{F60271F6-BBE7-45E7-8936-344CC5C39F9C}" destId="{A47B1F5D-48A5-43BB-AF64-126BEBB429E6}" srcOrd="0" destOrd="0" presId="urn:microsoft.com/office/officeart/2005/8/layout/vList2"/>
    <dgm:cxn modelId="{8245B247-858B-4F3E-9291-79A0EB1E1F27}" type="presOf" srcId="{425C1796-CC77-4480-B235-7C56FD268BCC}" destId="{03BC01B0-5A1A-4F56-9BF3-CACFAAEFD9AE}" srcOrd="0" destOrd="0" presId="urn:microsoft.com/office/officeart/2005/8/layout/vList2"/>
    <dgm:cxn modelId="{7592C2FD-E3FF-4B5E-AD12-BB076FF6ABCB}" type="presOf" srcId="{16D906AB-9615-46D8-9359-4981606AAAB8}" destId="{F2CB9848-431F-4DD8-AD55-6F06F7B45DEB}" srcOrd="0" destOrd="0" presId="urn:microsoft.com/office/officeart/2005/8/layout/vList2"/>
    <dgm:cxn modelId="{8DF6F7C3-1F3F-4909-B339-A42E386B9A13}" srcId="{20E1809E-0043-4705-98DC-F4BAC034EB1C}" destId="{F22FA9C2-EB68-4899-ACDE-BEB932378270}" srcOrd="0" destOrd="0" parTransId="{FB50BC07-CF81-4955-9D07-3F5962CB5CF7}" sibTransId="{5677BF72-C9B4-41E5-8AE3-8F3868493406}"/>
    <dgm:cxn modelId="{4DAB9AE8-8FB7-4B41-9A45-071F2AFCC7AF}" srcId="{20E1809E-0043-4705-98DC-F4BAC034EB1C}" destId="{F60271F6-BBE7-45E7-8936-344CC5C39F9C}" srcOrd="7" destOrd="0" parTransId="{0CA8C18F-A961-4256-9C4A-3367F5CA9E8E}" sibTransId="{3EA5F4C3-BF22-4A3C-8EBC-4DD12EFD3762}"/>
    <dgm:cxn modelId="{EA28CA04-6C4A-4288-AF70-B9EB32D06773}" srcId="{20E1809E-0043-4705-98DC-F4BAC034EB1C}" destId="{142F158C-D07B-4F45-AA17-5290EDE4F6E3}" srcOrd="5" destOrd="0" parTransId="{74482D6B-C680-4420-91F0-128E57E6E3F1}" sibTransId="{DAD0D387-CD33-4616-8C4F-E98F34E614F6}"/>
    <dgm:cxn modelId="{D5C8501C-13C8-4540-B71D-F9BA2091613B}" type="presOf" srcId="{F22FA9C2-EB68-4899-ACDE-BEB932378270}" destId="{76D1D81A-681E-4086-840F-622A5F16019F}" srcOrd="0" destOrd="0" presId="urn:microsoft.com/office/officeart/2005/8/layout/vList2"/>
    <dgm:cxn modelId="{C3B8E02F-9FC2-4792-9B1A-20E5D1ADB5ED}" type="presParOf" srcId="{25E0671C-0B78-436D-B0E9-A1E54FF58397}" destId="{76D1D81A-681E-4086-840F-622A5F16019F}" srcOrd="0" destOrd="0" presId="urn:microsoft.com/office/officeart/2005/8/layout/vList2"/>
    <dgm:cxn modelId="{9DC4DBDD-A042-4001-87C9-882017657DAE}" type="presParOf" srcId="{25E0671C-0B78-436D-B0E9-A1E54FF58397}" destId="{EE760895-4CCC-4C0D-8EB0-3D7A4D079014}" srcOrd="1" destOrd="0" presId="urn:microsoft.com/office/officeart/2005/8/layout/vList2"/>
    <dgm:cxn modelId="{92AD93BE-6969-4CB2-B1A3-273D965A2154}" type="presParOf" srcId="{25E0671C-0B78-436D-B0E9-A1E54FF58397}" destId="{DCBD4815-F565-410A-8B64-62D96A12F3F9}" srcOrd="2" destOrd="0" presId="urn:microsoft.com/office/officeart/2005/8/layout/vList2"/>
    <dgm:cxn modelId="{450DB577-62AA-46D4-BDBF-09321D79E299}" type="presParOf" srcId="{25E0671C-0B78-436D-B0E9-A1E54FF58397}" destId="{C994BE11-2D30-4609-9B75-08CE3E80EB91}" srcOrd="3" destOrd="0" presId="urn:microsoft.com/office/officeart/2005/8/layout/vList2"/>
    <dgm:cxn modelId="{47D6A932-ED0B-4255-840E-EDC91216DE75}" type="presParOf" srcId="{25E0671C-0B78-436D-B0E9-A1E54FF58397}" destId="{AD3E042D-855E-4574-9672-96868CFB3B9C}" srcOrd="4" destOrd="0" presId="urn:microsoft.com/office/officeart/2005/8/layout/vList2"/>
    <dgm:cxn modelId="{76420E10-36C1-4649-821D-4ECB03234FD3}" type="presParOf" srcId="{25E0671C-0B78-436D-B0E9-A1E54FF58397}" destId="{22A8E2FC-DC5F-439F-AF06-99195387B391}" srcOrd="5" destOrd="0" presId="urn:microsoft.com/office/officeart/2005/8/layout/vList2"/>
    <dgm:cxn modelId="{14CDDACF-A154-455B-8037-C509D5B9DC2B}" type="presParOf" srcId="{25E0671C-0B78-436D-B0E9-A1E54FF58397}" destId="{03BC01B0-5A1A-4F56-9BF3-CACFAAEFD9AE}" srcOrd="6" destOrd="0" presId="urn:microsoft.com/office/officeart/2005/8/layout/vList2"/>
    <dgm:cxn modelId="{29211C4B-A69E-4DCC-9168-8702549E3626}" type="presParOf" srcId="{25E0671C-0B78-436D-B0E9-A1E54FF58397}" destId="{41031872-BCD9-4FF6-9050-008AE328ADAC}" srcOrd="7" destOrd="0" presId="urn:microsoft.com/office/officeart/2005/8/layout/vList2"/>
    <dgm:cxn modelId="{410632E5-01F5-4F47-85A0-67C4BD5CDD60}" type="presParOf" srcId="{25E0671C-0B78-436D-B0E9-A1E54FF58397}" destId="{F2CB9848-431F-4DD8-AD55-6F06F7B45DEB}" srcOrd="8" destOrd="0" presId="urn:microsoft.com/office/officeart/2005/8/layout/vList2"/>
    <dgm:cxn modelId="{FA0CAF10-4447-48B6-B7B4-C6F5E46A617E}" type="presParOf" srcId="{25E0671C-0B78-436D-B0E9-A1E54FF58397}" destId="{3F057F64-34C9-4501-A0CF-17079E79A692}" srcOrd="9" destOrd="0" presId="urn:microsoft.com/office/officeart/2005/8/layout/vList2"/>
    <dgm:cxn modelId="{F0B28C49-05F1-4A02-A5C7-32DBF717F23F}" type="presParOf" srcId="{25E0671C-0B78-436D-B0E9-A1E54FF58397}" destId="{CAA744BD-A071-4DA8-B599-818E37D2419B}" srcOrd="10" destOrd="0" presId="urn:microsoft.com/office/officeart/2005/8/layout/vList2"/>
    <dgm:cxn modelId="{A2D362DF-D72F-4EC7-B15E-BB407BF340AF}" type="presParOf" srcId="{25E0671C-0B78-436D-B0E9-A1E54FF58397}" destId="{3FD8269B-53DD-4844-8BCE-7848346E1EF2}" srcOrd="11" destOrd="0" presId="urn:microsoft.com/office/officeart/2005/8/layout/vList2"/>
    <dgm:cxn modelId="{4A27140B-4B1D-48FF-85EB-0107B464AB02}" type="presParOf" srcId="{25E0671C-0B78-436D-B0E9-A1E54FF58397}" destId="{7197CDBB-ABCD-426C-9103-E6CE8FB705D9}" srcOrd="12" destOrd="0" presId="urn:microsoft.com/office/officeart/2005/8/layout/vList2"/>
    <dgm:cxn modelId="{CBA13526-984B-436B-B9CD-0413E895A396}" type="presParOf" srcId="{25E0671C-0B78-436D-B0E9-A1E54FF58397}" destId="{3997515F-E850-44BD-BABB-741B86F43C15}" srcOrd="13" destOrd="0" presId="urn:microsoft.com/office/officeart/2005/8/layout/vList2"/>
    <dgm:cxn modelId="{8564DE2D-E9D2-4EE1-A61E-7268448E2234}" type="presParOf" srcId="{25E0671C-0B78-436D-B0E9-A1E54FF58397}" destId="{A47B1F5D-48A5-43BB-AF64-126BEBB429E6}" srcOrd="14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B59176-5BC0-4A3B-8A2E-6A0BDA25AA96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F11BEDE3-6267-40D3-AAB5-D2911758A271}">
      <dgm:prSet custT="1"/>
      <dgm:spPr/>
      <dgm:t>
        <a:bodyPr/>
        <a:lstStyle/>
        <a:p>
          <a:pPr rtl="0"/>
          <a:r>
            <a:rPr lang="id-ID" sz="2700" smtClean="0"/>
            <a:t>Keahlian</a:t>
          </a:r>
          <a:endParaRPr lang="id-ID" sz="2700"/>
        </a:p>
      </dgm:t>
    </dgm:pt>
    <dgm:pt modelId="{28D52553-6907-4EB9-B906-88B621044975}" type="parTrans" cxnId="{9315DDE4-F83D-4B51-B570-4DF46EF148C5}">
      <dgm:prSet/>
      <dgm:spPr/>
      <dgm:t>
        <a:bodyPr/>
        <a:lstStyle/>
        <a:p>
          <a:endParaRPr lang="id-ID" sz="2700"/>
        </a:p>
      </dgm:t>
    </dgm:pt>
    <dgm:pt modelId="{7FD6AC08-2A2A-4AE0-B339-6527403901BB}" type="sibTrans" cxnId="{9315DDE4-F83D-4B51-B570-4DF46EF148C5}">
      <dgm:prSet/>
      <dgm:spPr/>
      <dgm:t>
        <a:bodyPr/>
        <a:lstStyle/>
        <a:p>
          <a:endParaRPr lang="id-ID" sz="2700"/>
        </a:p>
      </dgm:t>
    </dgm:pt>
    <dgm:pt modelId="{3F23BFD3-6BA4-4D95-9150-E9BD5C503BE3}">
      <dgm:prSet custT="1"/>
      <dgm:spPr/>
      <dgm:t>
        <a:bodyPr/>
        <a:lstStyle/>
        <a:p>
          <a:pPr rtl="0"/>
          <a:r>
            <a:rPr lang="id-ID" sz="2700" smtClean="0"/>
            <a:t>Waktu</a:t>
          </a:r>
          <a:endParaRPr lang="id-ID" sz="2700"/>
        </a:p>
      </dgm:t>
    </dgm:pt>
    <dgm:pt modelId="{1A9D4555-CDE6-4ABD-B748-76A833099D15}" type="parTrans" cxnId="{16678F1F-327B-44DC-9F41-4D971B08546D}">
      <dgm:prSet/>
      <dgm:spPr/>
      <dgm:t>
        <a:bodyPr/>
        <a:lstStyle/>
        <a:p>
          <a:endParaRPr lang="id-ID" sz="2700"/>
        </a:p>
      </dgm:t>
    </dgm:pt>
    <dgm:pt modelId="{CBEAEF2F-62FB-4905-A730-62F461182085}" type="sibTrans" cxnId="{16678F1F-327B-44DC-9F41-4D971B08546D}">
      <dgm:prSet/>
      <dgm:spPr/>
      <dgm:t>
        <a:bodyPr/>
        <a:lstStyle/>
        <a:p>
          <a:endParaRPr lang="id-ID" sz="2700"/>
        </a:p>
      </dgm:t>
    </dgm:pt>
    <dgm:pt modelId="{304E2450-0094-4217-BB21-F6DDA2F26E16}">
      <dgm:prSet custT="1"/>
      <dgm:spPr/>
      <dgm:t>
        <a:bodyPr/>
        <a:lstStyle/>
        <a:p>
          <a:pPr rtl="0"/>
          <a:r>
            <a:rPr lang="id-ID" sz="2700" smtClean="0"/>
            <a:t>Biaya</a:t>
          </a:r>
          <a:endParaRPr lang="id-ID" sz="2700"/>
        </a:p>
      </dgm:t>
    </dgm:pt>
    <dgm:pt modelId="{C3A3A25F-3495-4EA7-86F6-B600A00CE3E5}" type="parTrans" cxnId="{631E78D9-BD0B-4B91-B160-6DD8F981C827}">
      <dgm:prSet/>
      <dgm:spPr/>
      <dgm:t>
        <a:bodyPr/>
        <a:lstStyle/>
        <a:p>
          <a:endParaRPr lang="id-ID" sz="2700"/>
        </a:p>
      </dgm:t>
    </dgm:pt>
    <dgm:pt modelId="{7A73CDBC-3D64-42F7-902A-133FD2B4E68C}" type="sibTrans" cxnId="{631E78D9-BD0B-4B91-B160-6DD8F981C827}">
      <dgm:prSet/>
      <dgm:spPr/>
      <dgm:t>
        <a:bodyPr/>
        <a:lstStyle/>
        <a:p>
          <a:endParaRPr lang="id-ID" sz="2700"/>
        </a:p>
      </dgm:t>
    </dgm:pt>
    <dgm:pt modelId="{E81FF28C-71C4-4070-ABFB-0770D45F769A}">
      <dgm:prSet custT="1"/>
      <dgm:spPr/>
      <dgm:t>
        <a:bodyPr/>
        <a:lstStyle/>
        <a:p>
          <a:pPr rtl="0"/>
          <a:r>
            <a:rPr lang="id-ID" sz="2700" smtClean="0"/>
            <a:t>Kompetisi</a:t>
          </a:r>
          <a:endParaRPr lang="id-ID" sz="2700"/>
        </a:p>
      </dgm:t>
    </dgm:pt>
    <dgm:pt modelId="{1E5D2D96-1864-411A-8BE0-FC10544D1575}" type="parTrans" cxnId="{6B2442E4-D95E-4A23-8407-C0D0A5833D51}">
      <dgm:prSet/>
      <dgm:spPr/>
      <dgm:t>
        <a:bodyPr/>
        <a:lstStyle/>
        <a:p>
          <a:endParaRPr lang="id-ID" sz="2700"/>
        </a:p>
      </dgm:t>
    </dgm:pt>
    <dgm:pt modelId="{07D0B070-F35B-4155-8D76-403E55CF15F5}" type="sibTrans" cxnId="{6B2442E4-D95E-4A23-8407-C0D0A5833D51}">
      <dgm:prSet/>
      <dgm:spPr/>
      <dgm:t>
        <a:bodyPr/>
        <a:lstStyle/>
        <a:p>
          <a:endParaRPr lang="id-ID" sz="2700"/>
        </a:p>
      </dgm:t>
    </dgm:pt>
    <dgm:pt modelId="{902EC61D-4232-4440-A660-401C8D29423E}">
      <dgm:prSet custT="1"/>
      <dgm:spPr/>
      <dgm:t>
        <a:bodyPr/>
        <a:lstStyle/>
        <a:p>
          <a:pPr rtl="0"/>
          <a:r>
            <a:rPr lang="id-ID" sz="2700" smtClean="0"/>
            <a:t>Kearifan konvensional</a:t>
          </a:r>
          <a:endParaRPr lang="id-ID" sz="2700"/>
        </a:p>
      </dgm:t>
    </dgm:pt>
    <dgm:pt modelId="{C5990C95-6F3D-4F82-A7AC-10587BA606B8}" type="parTrans" cxnId="{DCC113CD-DDAE-4164-A9C9-E04D62D75DBB}">
      <dgm:prSet/>
      <dgm:spPr/>
      <dgm:t>
        <a:bodyPr/>
        <a:lstStyle/>
        <a:p>
          <a:endParaRPr lang="id-ID" sz="2700"/>
        </a:p>
      </dgm:t>
    </dgm:pt>
    <dgm:pt modelId="{07295165-5D42-4880-BCCB-0BABC3038962}" type="sibTrans" cxnId="{DCC113CD-DDAE-4164-A9C9-E04D62D75DBB}">
      <dgm:prSet/>
      <dgm:spPr/>
      <dgm:t>
        <a:bodyPr/>
        <a:lstStyle/>
        <a:p>
          <a:endParaRPr lang="id-ID" sz="2700"/>
        </a:p>
      </dgm:t>
    </dgm:pt>
    <dgm:pt modelId="{84F55B5C-B200-4BAF-8F72-5AB7F5F05655}" type="pres">
      <dgm:prSet presAssocID="{03B59176-5BC0-4A3B-8A2E-6A0BDA25AA9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B5E61F40-4337-4C7A-A4D1-DD1D6EE0F802}" type="pres">
      <dgm:prSet presAssocID="{F11BEDE3-6267-40D3-AAB5-D2911758A271}" presName="composite" presStyleCnt="0"/>
      <dgm:spPr/>
    </dgm:pt>
    <dgm:pt modelId="{90B65A65-C19B-407C-925F-A2FF852A5549}" type="pres">
      <dgm:prSet presAssocID="{F11BEDE3-6267-40D3-AAB5-D2911758A271}" presName="imgShp" presStyleLbl="fgImgPlace1" presStyleIdx="0" presStyleCnt="5"/>
      <dgm:spPr/>
      <dgm:t>
        <a:bodyPr/>
        <a:lstStyle/>
        <a:p>
          <a:endParaRPr lang="id-ID"/>
        </a:p>
      </dgm:t>
    </dgm:pt>
    <dgm:pt modelId="{DA4BD327-54ED-4254-9107-6A96603ECBC9}" type="pres">
      <dgm:prSet presAssocID="{F11BEDE3-6267-40D3-AAB5-D2911758A27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382785C-27FE-4DD6-813F-447FF2E6A8D9}" type="pres">
      <dgm:prSet presAssocID="{7FD6AC08-2A2A-4AE0-B339-6527403901BB}" presName="spacing" presStyleCnt="0"/>
      <dgm:spPr/>
    </dgm:pt>
    <dgm:pt modelId="{19D3D446-8B19-4486-A1CD-DFDCCD852394}" type="pres">
      <dgm:prSet presAssocID="{3F23BFD3-6BA4-4D95-9150-E9BD5C503BE3}" presName="composite" presStyleCnt="0"/>
      <dgm:spPr/>
    </dgm:pt>
    <dgm:pt modelId="{6439AB4D-3E1A-48C1-8C5D-863A15231BA0}" type="pres">
      <dgm:prSet presAssocID="{3F23BFD3-6BA4-4D95-9150-E9BD5C503BE3}" presName="imgShp" presStyleLbl="fgImgPlace1" presStyleIdx="1" presStyleCnt="5"/>
      <dgm:spPr/>
      <dgm:t>
        <a:bodyPr/>
        <a:lstStyle/>
        <a:p>
          <a:endParaRPr lang="id-ID"/>
        </a:p>
      </dgm:t>
    </dgm:pt>
    <dgm:pt modelId="{9099AFF3-FADE-4C49-992F-C6E3E4A58B01}" type="pres">
      <dgm:prSet presAssocID="{3F23BFD3-6BA4-4D95-9150-E9BD5C503BE3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0AFA85E-BEAE-40DD-9B4A-28676E8CCB63}" type="pres">
      <dgm:prSet presAssocID="{CBEAEF2F-62FB-4905-A730-62F461182085}" presName="spacing" presStyleCnt="0"/>
      <dgm:spPr/>
    </dgm:pt>
    <dgm:pt modelId="{5371DB77-85AD-447D-829D-BE0DCC68317A}" type="pres">
      <dgm:prSet presAssocID="{304E2450-0094-4217-BB21-F6DDA2F26E16}" presName="composite" presStyleCnt="0"/>
      <dgm:spPr/>
    </dgm:pt>
    <dgm:pt modelId="{A42D5B2B-CADF-436B-A966-F896DCCA636F}" type="pres">
      <dgm:prSet presAssocID="{304E2450-0094-4217-BB21-F6DDA2F26E16}" presName="imgShp" presStyleLbl="fgImgPlace1" presStyleIdx="2" presStyleCnt="5"/>
      <dgm:spPr/>
      <dgm:t>
        <a:bodyPr/>
        <a:lstStyle/>
        <a:p>
          <a:endParaRPr lang="id-ID"/>
        </a:p>
      </dgm:t>
    </dgm:pt>
    <dgm:pt modelId="{C629CA9D-82C2-422F-8551-E7183723A89C}" type="pres">
      <dgm:prSet presAssocID="{304E2450-0094-4217-BB21-F6DDA2F26E16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5E110B3-777A-430B-AAE9-25D68FA10A30}" type="pres">
      <dgm:prSet presAssocID="{7A73CDBC-3D64-42F7-902A-133FD2B4E68C}" presName="spacing" presStyleCnt="0"/>
      <dgm:spPr/>
    </dgm:pt>
    <dgm:pt modelId="{921B7FC6-1413-4812-B0A8-2369E6AFF7EE}" type="pres">
      <dgm:prSet presAssocID="{E81FF28C-71C4-4070-ABFB-0770D45F769A}" presName="composite" presStyleCnt="0"/>
      <dgm:spPr/>
    </dgm:pt>
    <dgm:pt modelId="{7A25BE4D-5AA1-4361-82AE-37B948A8916F}" type="pres">
      <dgm:prSet presAssocID="{E81FF28C-71C4-4070-ABFB-0770D45F769A}" presName="imgShp" presStyleLbl="fgImgPlace1" presStyleIdx="3" presStyleCnt="5"/>
      <dgm:spPr/>
      <dgm:t>
        <a:bodyPr/>
        <a:lstStyle/>
        <a:p>
          <a:endParaRPr lang="id-ID"/>
        </a:p>
      </dgm:t>
    </dgm:pt>
    <dgm:pt modelId="{C6B31463-96B6-42F2-897F-1C925B06967B}" type="pres">
      <dgm:prSet presAssocID="{E81FF28C-71C4-4070-ABFB-0770D45F769A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6FE5AC7-7E74-4D8F-8A9F-3787F9939500}" type="pres">
      <dgm:prSet presAssocID="{07D0B070-F35B-4155-8D76-403E55CF15F5}" presName="spacing" presStyleCnt="0"/>
      <dgm:spPr/>
    </dgm:pt>
    <dgm:pt modelId="{FA517E44-398E-4D5F-B989-14D1E3D7141B}" type="pres">
      <dgm:prSet presAssocID="{902EC61D-4232-4440-A660-401C8D29423E}" presName="composite" presStyleCnt="0"/>
      <dgm:spPr/>
    </dgm:pt>
    <dgm:pt modelId="{0E9FD851-43E5-4821-B2F2-B3D26124B306}" type="pres">
      <dgm:prSet presAssocID="{902EC61D-4232-4440-A660-401C8D29423E}" presName="imgShp" presStyleLbl="fgImgPlace1" presStyleIdx="4" presStyleCnt="5"/>
      <dgm:spPr/>
      <dgm:t>
        <a:bodyPr/>
        <a:lstStyle/>
        <a:p>
          <a:endParaRPr lang="id-ID"/>
        </a:p>
      </dgm:t>
    </dgm:pt>
    <dgm:pt modelId="{A0201B28-633E-4E5D-B694-D34D83AC6E37}" type="pres">
      <dgm:prSet presAssocID="{902EC61D-4232-4440-A660-401C8D29423E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C649341-ACD0-4703-83CC-5C7EC3258267}" type="presOf" srcId="{304E2450-0094-4217-BB21-F6DDA2F26E16}" destId="{C629CA9D-82C2-422F-8551-E7183723A89C}" srcOrd="0" destOrd="0" presId="urn:microsoft.com/office/officeart/2005/8/layout/vList3"/>
    <dgm:cxn modelId="{6B69E19F-6006-40EA-A3A4-259242415069}" type="presOf" srcId="{902EC61D-4232-4440-A660-401C8D29423E}" destId="{A0201B28-633E-4E5D-B694-D34D83AC6E37}" srcOrd="0" destOrd="0" presId="urn:microsoft.com/office/officeart/2005/8/layout/vList3"/>
    <dgm:cxn modelId="{16678F1F-327B-44DC-9F41-4D971B08546D}" srcId="{03B59176-5BC0-4A3B-8A2E-6A0BDA25AA96}" destId="{3F23BFD3-6BA4-4D95-9150-E9BD5C503BE3}" srcOrd="1" destOrd="0" parTransId="{1A9D4555-CDE6-4ABD-B748-76A833099D15}" sibTransId="{CBEAEF2F-62FB-4905-A730-62F461182085}"/>
    <dgm:cxn modelId="{C5BAB53C-8531-4F97-8EA6-8379278C1505}" type="presOf" srcId="{3F23BFD3-6BA4-4D95-9150-E9BD5C503BE3}" destId="{9099AFF3-FADE-4C49-992F-C6E3E4A58B01}" srcOrd="0" destOrd="0" presId="urn:microsoft.com/office/officeart/2005/8/layout/vList3"/>
    <dgm:cxn modelId="{9315DDE4-F83D-4B51-B570-4DF46EF148C5}" srcId="{03B59176-5BC0-4A3B-8A2E-6A0BDA25AA96}" destId="{F11BEDE3-6267-40D3-AAB5-D2911758A271}" srcOrd="0" destOrd="0" parTransId="{28D52553-6907-4EB9-B906-88B621044975}" sibTransId="{7FD6AC08-2A2A-4AE0-B339-6527403901BB}"/>
    <dgm:cxn modelId="{181DACBE-EC23-40E6-A0B4-310342476997}" type="presOf" srcId="{F11BEDE3-6267-40D3-AAB5-D2911758A271}" destId="{DA4BD327-54ED-4254-9107-6A96603ECBC9}" srcOrd="0" destOrd="0" presId="urn:microsoft.com/office/officeart/2005/8/layout/vList3"/>
    <dgm:cxn modelId="{D2F37C7D-19D4-49E5-8564-C7B36DF609FA}" type="presOf" srcId="{E81FF28C-71C4-4070-ABFB-0770D45F769A}" destId="{C6B31463-96B6-42F2-897F-1C925B06967B}" srcOrd="0" destOrd="0" presId="urn:microsoft.com/office/officeart/2005/8/layout/vList3"/>
    <dgm:cxn modelId="{6B2442E4-D95E-4A23-8407-C0D0A5833D51}" srcId="{03B59176-5BC0-4A3B-8A2E-6A0BDA25AA96}" destId="{E81FF28C-71C4-4070-ABFB-0770D45F769A}" srcOrd="3" destOrd="0" parTransId="{1E5D2D96-1864-411A-8BE0-FC10544D1575}" sibTransId="{07D0B070-F35B-4155-8D76-403E55CF15F5}"/>
    <dgm:cxn modelId="{631E78D9-BD0B-4B91-B160-6DD8F981C827}" srcId="{03B59176-5BC0-4A3B-8A2E-6A0BDA25AA96}" destId="{304E2450-0094-4217-BB21-F6DDA2F26E16}" srcOrd="2" destOrd="0" parTransId="{C3A3A25F-3495-4EA7-86F6-B600A00CE3E5}" sibTransId="{7A73CDBC-3D64-42F7-902A-133FD2B4E68C}"/>
    <dgm:cxn modelId="{F8A77655-6F05-44BA-9BC2-A8F5554CE108}" type="presOf" srcId="{03B59176-5BC0-4A3B-8A2E-6A0BDA25AA96}" destId="{84F55B5C-B200-4BAF-8F72-5AB7F5F05655}" srcOrd="0" destOrd="0" presId="urn:microsoft.com/office/officeart/2005/8/layout/vList3"/>
    <dgm:cxn modelId="{DCC113CD-DDAE-4164-A9C9-E04D62D75DBB}" srcId="{03B59176-5BC0-4A3B-8A2E-6A0BDA25AA96}" destId="{902EC61D-4232-4440-A660-401C8D29423E}" srcOrd="4" destOrd="0" parTransId="{C5990C95-6F3D-4F82-A7AC-10587BA606B8}" sibTransId="{07295165-5D42-4880-BCCB-0BABC3038962}"/>
    <dgm:cxn modelId="{0A3E8BA2-5226-4CDB-8791-D1CC250B2421}" type="presParOf" srcId="{84F55B5C-B200-4BAF-8F72-5AB7F5F05655}" destId="{B5E61F40-4337-4C7A-A4D1-DD1D6EE0F802}" srcOrd="0" destOrd="0" presId="urn:microsoft.com/office/officeart/2005/8/layout/vList3"/>
    <dgm:cxn modelId="{9F54AFD3-14C2-49E7-8962-00066D5F538C}" type="presParOf" srcId="{B5E61F40-4337-4C7A-A4D1-DD1D6EE0F802}" destId="{90B65A65-C19B-407C-925F-A2FF852A5549}" srcOrd="0" destOrd="0" presId="urn:microsoft.com/office/officeart/2005/8/layout/vList3"/>
    <dgm:cxn modelId="{76460EAB-C53E-42E4-B8F3-27140DCB5C21}" type="presParOf" srcId="{B5E61F40-4337-4C7A-A4D1-DD1D6EE0F802}" destId="{DA4BD327-54ED-4254-9107-6A96603ECBC9}" srcOrd="1" destOrd="0" presId="urn:microsoft.com/office/officeart/2005/8/layout/vList3"/>
    <dgm:cxn modelId="{AD2B0F0C-FD8F-4D7E-9BF2-DC9C8963D946}" type="presParOf" srcId="{84F55B5C-B200-4BAF-8F72-5AB7F5F05655}" destId="{3382785C-27FE-4DD6-813F-447FF2E6A8D9}" srcOrd="1" destOrd="0" presId="urn:microsoft.com/office/officeart/2005/8/layout/vList3"/>
    <dgm:cxn modelId="{9ECAFF24-294B-409D-9BA8-2A85A270C88E}" type="presParOf" srcId="{84F55B5C-B200-4BAF-8F72-5AB7F5F05655}" destId="{19D3D446-8B19-4486-A1CD-DFDCCD852394}" srcOrd="2" destOrd="0" presId="urn:microsoft.com/office/officeart/2005/8/layout/vList3"/>
    <dgm:cxn modelId="{0320C87C-71A9-4056-A0B9-E1F039CD0B89}" type="presParOf" srcId="{19D3D446-8B19-4486-A1CD-DFDCCD852394}" destId="{6439AB4D-3E1A-48C1-8C5D-863A15231BA0}" srcOrd="0" destOrd="0" presId="urn:microsoft.com/office/officeart/2005/8/layout/vList3"/>
    <dgm:cxn modelId="{7C9FACF7-7322-497E-8582-BDEAD6465109}" type="presParOf" srcId="{19D3D446-8B19-4486-A1CD-DFDCCD852394}" destId="{9099AFF3-FADE-4C49-992F-C6E3E4A58B01}" srcOrd="1" destOrd="0" presId="urn:microsoft.com/office/officeart/2005/8/layout/vList3"/>
    <dgm:cxn modelId="{3A805723-C38A-4542-BAEB-D5522BB815E3}" type="presParOf" srcId="{84F55B5C-B200-4BAF-8F72-5AB7F5F05655}" destId="{10AFA85E-BEAE-40DD-9B4A-28676E8CCB63}" srcOrd="3" destOrd="0" presId="urn:microsoft.com/office/officeart/2005/8/layout/vList3"/>
    <dgm:cxn modelId="{978F78C3-67E2-40C3-BCEC-7920E355B83A}" type="presParOf" srcId="{84F55B5C-B200-4BAF-8F72-5AB7F5F05655}" destId="{5371DB77-85AD-447D-829D-BE0DCC68317A}" srcOrd="4" destOrd="0" presId="urn:microsoft.com/office/officeart/2005/8/layout/vList3"/>
    <dgm:cxn modelId="{40D2FC30-3A0E-4AD3-BA97-0DE6379D0656}" type="presParOf" srcId="{5371DB77-85AD-447D-829D-BE0DCC68317A}" destId="{A42D5B2B-CADF-436B-A966-F896DCCA636F}" srcOrd="0" destOrd="0" presId="urn:microsoft.com/office/officeart/2005/8/layout/vList3"/>
    <dgm:cxn modelId="{D42CEA99-C32F-4B36-B24E-D4D2FF880B74}" type="presParOf" srcId="{5371DB77-85AD-447D-829D-BE0DCC68317A}" destId="{C629CA9D-82C2-422F-8551-E7183723A89C}" srcOrd="1" destOrd="0" presId="urn:microsoft.com/office/officeart/2005/8/layout/vList3"/>
    <dgm:cxn modelId="{4C841F5F-2765-4C3D-A6C6-492361348FC3}" type="presParOf" srcId="{84F55B5C-B200-4BAF-8F72-5AB7F5F05655}" destId="{35E110B3-777A-430B-AAE9-25D68FA10A30}" srcOrd="5" destOrd="0" presId="urn:microsoft.com/office/officeart/2005/8/layout/vList3"/>
    <dgm:cxn modelId="{AA7B6BD9-408D-4E0C-A621-5B30EC10A4F4}" type="presParOf" srcId="{84F55B5C-B200-4BAF-8F72-5AB7F5F05655}" destId="{921B7FC6-1413-4812-B0A8-2369E6AFF7EE}" srcOrd="6" destOrd="0" presId="urn:microsoft.com/office/officeart/2005/8/layout/vList3"/>
    <dgm:cxn modelId="{34E8155A-3BBA-4E12-A80E-A376D04C3B96}" type="presParOf" srcId="{921B7FC6-1413-4812-B0A8-2369E6AFF7EE}" destId="{7A25BE4D-5AA1-4361-82AE-37B948A8916F}" srcOrd="0" destOrd="0" presId="urn:microsoft.com/office/officeart/2005/8/layout/vList3"/>
    <dgm:cxn modelId="{853584E1-33AB-46E1-9A08-5C527FE54BAC}" type="presParOf" srcId="{921B7FC6-1413-4812-B0A8-2369E6AFF7EE}" destId="{C6B31463-96B6-42F2-897F-1C925B06967B}" srcOrd="1" destOrd="0" presId="urn:microsoft.com/office/officeart/2005/8/layout/vList3"/>
    <dgm:cxn modelId="{021CDD47-4B5E-477C-89F0-E8661964F9BD}" type="presParOf" srcId="{84F55B5C-B200-4BAF-8F72-5AB7F5F05655}" destId="{46FE5AC7-7E74-4D8F-8A9F-3787F9939500}" srcOrd="7" destOrd="0" presId="urn:microsoft.com/office/officeart/2005/8/layout/vList3"/>
    <dgm:cxn modelId="{6F31C4FF-CC8C-45C5-9171-550D6AA86EFD}" type="presParOf" srcId="{84F55B5C-B200-4BAF-8F72-5AB7F5F05655}" destId="{FA517E44-398E-4D5F-B989-14D1E3D7141B}" srcOrd="8" destOrd="0" presId="urn:microsoft.com/office/officeart/2005/8/layout/vList3"/>
    <dgm:cxn modelId="{F10E2473-2FD2-405C-B113-316F3027730F}" type="presParOf" srcId="{FA517E44-398E-4D5F-B989-14D1E3D7141B}" destId="{0E9FD851-43E5-4821-B2F2-B3D26124B306}" srcOrd="0" destOrd="0" presId="urn:microsoft.com/office/officeart/2005/8/layout/vList3"/>
    <dgm:cxn modelId="{E7020567-89AB-4BF2-A804-7A16EBBE653F}" type="presParOf" srcId="{FA517E44-398E-4D5F-B989-14D1E3D7141B}" destId="{A0201B28-633E-4E5D-B694-D34D83AC6E3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F96C46-D129-4A66-B0A6-B5033F195B4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5F57EE-0F86-46D1-B783-8930819167CC}">
      <dgm:prSet/>
      <dgm:spPr/>
      <dgm:t>
        <a:bodyPr/>
        <a:lstStyle/>
        <a:p>
          <a:pPr rtl="0"/>
          <a:r>
            <a:rPr lang="id-ID" smtClean="0"/>
            <a:t>Penguatan koordinasi antar lembaga</a:t>
          </a:r>
          <a:endParaRPr lang="en-US"/>
        </a:p>
      </dgm:t>
    </dgm:pt>
    <dgm:pt modelId="{AD8B16BB-2479-4B7E-A778-5D9175684B9B}" type="parTrans" cxnId="{E1884721-19A1-48E2-A4DB-9F17BCF5D13F}">
      <dgm:prSet/>
      <dgm:spPr/>
      <dgm:t>
        <a:bodyPr/>
        <a:lstStyle/>
        <a:p>
          <a:endParaRPr lang="en-US"/>
        </a:p>
      </dgm:t>
    </dgm:pt>
    <dgm:pt modelId="{2BD988FF-C45E-4823-B284-53420CD4165D}" type="sibTrans" cxnId="{E1884721-19A1-48E2-A4DB-9F17BCF5D13F}">
      <dgm:prSet/>
      <dgm:spPr/>
      <dgm:t>
        <a:bodyPr/>
        <a:lstStyle/>
        <a:p>
          <a:endParaRPr lang="en-US"/>
        </a:p>
      </dgm:t>
    </dgm:pt>
    <dgm:pt modelId="{36BCD4D2-C5C2-4E81-98BA-CC85C420DAA8}">
      <dgm:prSet/>
      <dgm:spPr/>
      <dgm:t>
        <a:bodyPr/>
        <a:lstStyle/>
        <a:p>
          <a:pPr rtl="0"/>
          <a:r>
            <a:rPr lang="id-ID" smtClean="0"/>
            <a:t>Membentuk lembaga koordinasi khusus</a:t>
          </a:r>
          <a:endParaRPr lang="en-US"/>
        </a:p>
      </dgm:t>
    </dgm:pt>
    <dgm:pt modelId="{5EBC32DD-38C5-4002-A944-DF5DC6610E01}" type="parTrans" cxnId="{E8C4FA85-8EF7-417A-BD82-1CB4E54DC375}">
      <dgm:prSet/>
      <dgm:spPr/>
      <dgm:t>
        <a:bodyPr/>
        <a:lstStyle/>
        <a:p>
          <a:endParaRPr lang="en-US"/>
        </a:p>
      </dgm:t>
    </dgm:pt>
    <dgm:pt modelId="{2C5B23CB-552B-45AD-9537-E1DA940372A9}" type="sibTrans" cxnId="{E8C4FA85-8EF7-417A-BD82-1CB4E54DC375}">
      <dgm:prSet/>
      <dgm:spPr/>
      <dgm:t>
        <a:bodyPr/>
        <a:lstStyle/>
        <a:p>
          <a:endParaRPr lang="en-US"/>
        </a:p>
      </dgm:t>
    </dgm:pt>
    <dgm:pt modelId="{318E6114-74AF-4DA7-9D46-0FE796706B52}">
      <dgm:prSet/>
      <dgm:spPr/>
      <dgm:t>
        <a:bodyPr/>
        <a:lstStyle/>
        <a:p>
          <a:pPr rtl="0"/>
          <a:r>
            <a:rPr lang="id-ID" smtClean="0"/>
            <a:t>Membentuk gugus tugas</a:t>
          </a:r>
          <a:endParaRPr lang="en-US"/>
        </a:p>
      </dgm:t>
    </dgm:pt>
    <dgm:pt modelId="{5E7622C3-0D3A-4E1B-B89B-F9DAD13DAA39}" type="parTrans" cxnId="{873F6188-D691-4F3C-B1D7-012624BBD024}">
      <dgm:prSet/>
      <dgm:spPr/>
      <dgm:t>
        <a:bodyPr/>
        <a:lstStyle/>
        <a:p>
          <a:endParaRPr lang="en-US"/>
        </a:p>
      </dgm:t>
    </dgm:pt>
    <dgm:pt modelId="{E649F3E1-F893-461E-B06E-61CE5DA9EA71}" type="sibTrans" cxnId="{873F6188-D691-4F3C-B1D7-012624BBD024}">
      <dgm:prSet/>
      <dgm:spPr/>
      <dgm:t>
        <a:bodyPr/>
        <a:lstStyle/>
        <a:p>
          <a:endParaRPr lang="en-US"/>
        </a:p>
      </dgm:t>
    </dgm:pt>
    <dgm:pt modelId="{BC68F856-F7AC-4FAE-A5B6-72BCF0131C67}">
      <dgm:prSet/>
      <dgm:spPr/>
      <dgm:t>
        <a:bodyPr/>
        <a:lstStyle/>
        <a:p>
          <a:pPr rtl="0"/>
          <a:r>
            <a:rPr lang="id-ID" smtClean="0"/>
            <a:t>Koalisi sosial</a:t>
          </a:r>
          <a:endParaRPr lang="en-US"/>
        </a:p>
      </dgm:t>
    </dgm:pt>
    <dgm:pt modelId="{219344DB-9B96-47FD-8305-F3FABE078493}" type="parTrans" cxnId="{C21A1D5A-4B4F-4F28-8ADC-6DD9102E4C63}">
      <dgm:prSet/>
      <dgm:spPr/>
      <dgm:t>
        <a:bodyPr/>
        <a:lstStyle/>
        <a:p>
          <a:endParaRPr lang="en-US"/>
        </a:p>
      </dgm:t>
    </dgm:pt>
    <dgm:pt modelId="{D3E5B41D-BDE1-47A6-A7CC-D04D7FE39273}" type="sibTrans" cxnId="{C21A1D5A-4B4F-4F28-8ADC-6DD9102E4C63}">
      <dgm:prSet/>
      <dgm:spPr/>
      <dgm:t>
        <a:bodyPr/>
        <a:lstStyle/>
        <a:p>
          <a:endParaRPr lang="en-US"/>
        </a:p>
      </dgm:t>
    </dgm:pt>
    <dgm:pt modelId="{E31D9392-DE04-4960-BB6E-20E618A7E501}" type="pres">
      <dgm:prSet presAssocID="{08F96C46-D129-4A66-B0A6-B5033F195B4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E2B2D9-6F01-4EE8-9028-65049B49BE4E}" type="pres">
      <dgm:prSet presAssocID="{C35F57EE-0F86-46D1-B783-8930819167CC}" presName="composite" presStyleCnt="0"/>
      <dgm:spPr/>
    </dgm:pt>
    <dgm:pt modelId="{383669EF-9A77-4862-B464-0C74E326ABCC}" type="pres">
      <dgm:prSet presAssocID="{C35F57EE-0F86-46D1-B783-8930819167CC}" presName="imgShp" presStyleLbl="fgImgPlace1" presStyleIdx="0" presStyleCnt="4"/>
      <dgm:spPr/>
    </dgm:pt>
    <dgm:pt modelId="{20E8E40A-7EB6-4F68-AC86-D6891EE12986}" type="pres">
      <dgm:prSet presAssocID="{C35F57EE-0F86-46D1-B783-8930819167CC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A8DE0-C493-471B-979B-7E1954F05CB4}" type="pres">
      <dgm:prSet presAssocID="{2BD988FF-C45E-4823-B284-53420CD4165D}" presName="spacing" presStyleCnt="0"/>
      <dgm:spPr/>
    </dgm:pt>
    <dgm:pt modelId="{E29E899B-CDCE-4028-BCBA-693D5865A344}" type="pres">
      <dgm:prSet presAssocID="{36BCD4D2-C5C2-4E81-98BA-CC85C420DAA8}" presName="composite" presStyleCnt="0"/>
      <dgm:spPr/>
    </dgm:pt>
    <dgm:pt modelId="{D63903CB-7110-4A3C-B993-F9FA489A7906}" type="pres">
      <dgm:prSet presAssocID="{36BCD4D2-C5C2-4E81-98BA-CC85C420DAA8}" presName="imgShp" presStyleLbl="fgImgPlace1" presStyleIdx="1" presStyleCnt="4"/>
      <dgm:spPr/>
    </dgm:pt>
    <dgm:pt modelId="{5DEBD498-5AC6-4372-9818-05EE7F22C7DC}" type="pres">
      <dgm:prSet presAssocID="{36BCD4D2-C5C2-4E81-98BA-CC85C420DAA8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1449A4-12EA-42EB-BDBF-F1709FA80D02}" type="pres">
      <dgm:prSet presAssocID="{2C5B23CB-552B-45AD-9537-E1DA940372A9}" presName="spacing" presStyleCnt="0"/>
      <dgm:spPr/>
    </dgm:pt>
    <dgm:pt modelId="{E20DEB6F-4E52-47C5-BDFD-555192E35D61}" type="pres">
      <dgm:prSet presAssocID="{318E6114-74AF-4DA7-9D46-0FE796706B52}" presName="composite" presStyleCnt="0"/>
      <dgm:spPr/>
    </dgm:pt>
    <dgm:pt modelId="{15938245-1AEC-4CD7-BAAA-8759DCADC462}" type="pres">
      <dgm:prSet presAssocID="{318E6114-74AF-4DA7-9D46-0FE796706B52}" presName="imgShp" presStyleLbl="fgImgPlace1" presStyleIdx="2" presStyleCnt="4"/>
      <dgm:spPr/>
    </dgm:pt>
    <dgm:pt modelId="{24974B34-3166-41F9-BEF8-2F733FDA4457}" type="pres">
      <dgm:prSet presAssocID="{318E6114-74AF-4DA7-9D46-0FE796706B52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8C67B-97D0-45AD-A43A-9488C823DCC8}" type="pres">
      <dgm:prSet presAssocID="{E649F3E1-F893-461E-B06E-61CE5DA9EA71}" presName="spacing" presStyleCnt="0"/>
      <dgm:spPr/>
    </dgm:pt>
    <dgm:pt modelId="{FAD3A836-D4AB-4CF0-BF56-7DEED33F3843}" type="pres">
      <dgm:prSet presAssocID="{BC68F856-F7AC-4FAE-A5B6-72BCF0131C67}" presName="composite" presStyleCnt="0"/>
      <dgm:spPr/>
    </dgm:pt>
    <dgm:pt modelId="{405B8D89-3237-4E80-9B91-632814F85A62}" type="pres">
      <dgm:prSet presAssocID="{BC68F856-F7AC-4FAE-A5B6-72BCF0131C67}" presName="imgShp" presStyleLbl="fgImgPlace1" presStyleIdx="3" presStyleCnt="4"/>
      <dgm:spPr/>
    </dgm:pt>
    <dgm:pt modelId="{DE30DA39-E907-4491-AB64-88D861B7BFC9}" type="pres">
      <dgm:prSet presAssocID="{BC68F856-F7AC-4FAE-A5B6-72BCF0131C67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1A1D5A-4B4F-4F28-8ADC-6DD9102E4C63}" srcId="{08F96C46-D129-4A66-B0A6-B5033F195B47}" destId="{BC68F856-F7AC-4FAE-A5B6-72BCF0131C67}" srcOrd="3" destOrd="0" parTransId="{219344DB-9B96-47FD-8305-F3FABE078493}" sibTransId="{D3E5B41D-BDE1-47A6-A7CC-D04D7FE39273}"/>
    <dgm:cxn modelId="{0D428544-B096-43BC-BCF5-46EE4CCBD1F1}" type="presOf" srcId="{318E6114-74AF-4DA7-9D46-0FE796706B52}" destId="{24974B34-3166-41F9-BEF8-2F733FDA4457}" srcOrd="0" destOrd="0" presId="urn:microsoft.com/office/officeart/2005/8/layout/vList3"/>
    <dgm:cxn modelId="{A0119A9A-3CE3-4092-B498-A2EE33AE03CF}" type="presOf" srcId="{BC68F856-F7AC-4FAE-A5B6-72BCF0131C67}" destId="{DE30DA39-E907-4491-AB64-88D861B7BFC9}" srcOrd="0" destOrd="0" presId="urn:microsoft.com/office/officeart/2005/8/layout/vList3"/>
    <dgm:cxn modelId="{E1884721-19A1-48E2-A4DB-9F17BCF5D13F}" srcId="{08F96C46-D129-4A66-B0A6-B5033F195B47}" destId="{C35F57EE-0F86-46D1-B783-8930819167CC}" srcOrd="0" destOrd="0" parTransId="{AD8B16BB-2479-4B7E-A778-5D9175684B9B}" sibTransId="{2BD988FF-C45E-4823-B284-53420CD4165D}"/>
    <dgm:cxn modelId="{6673F759-3814-4DA3-9CB8-B4075DB8F00E}" type="presOf" srcId="{08F96C46-D129-4A66-B0A6-B5033F195B47}" destId="{E31D9392-DE04-4960-BB6E-20E618A7E501}" srcOrd="0" destOrd="0" presId="urn:microsoft.com/office/officeart/2005/8/layout/vList3"/>
    <dgm:cxn modelId="{410F5125-6A4C-4CB5-A9F8-CF8B9724A0A6}" type="presOf" srcId="{C35F57EE-0F86-46D1-B783-8930819167CC}" destId="{20E8E40A-7EB6-4F68-AC86-D6891EE12986}" srcOrd="0" destOrd="0" presId="urn:microsoft.com/office/officeart/2005/8/layout/vList3"/>
    <dgm:cxn modelId="{873F6188-D691-4F3C-B1D7-012624BBD024}" srcId="{08F96C46-D129-4A66-B0A6-B5033F195B47}" destId="{318E6114-74AF-4DA7-9D46-0FE796706B52}" srcOrd="2" destOrd="0" parTransId="{5E7622C3-0D3A-4E1B-B89B-F9DAD13DAA39}" sibTransId="{E649F3E1-F893-461E-B06E-61CE5DA9EA71}"/>
    <dgm:cxn modelId="{E8C4FA85-8EF7-417A-BD82-1CB4E54DC375}" srcId="{08F96C46-D129-4A66-B0A6-B5033F195B47}" destId="{36BCD4D2-C5C2-4E81-98BA-CC85C420DAA8}" srcOrd="1" destOrd="0" parTransId="{5EBC32DD-38C5-4002-A944-DF5DC6610E01}" sibTransId="{2C5B23CB-552B-45AD-9537-E1DA940372A9}"/>
    <dgm:cxn modelId="{908CE352-6C2C-4F75-B7E0-E938755054C6}" type="presOf" srcId="{36BCD4D2-C5C2-4E81-98BA-CC85C420DAA8}" destId="{5DEBD498-5AC6-4372-9818-05EE7F22C7DC}" srcOrd="0" destOrd="0" presId="urn:microsoft.com/office/officeart/2005/8/layout/vList3"/>
    <dgm:cxn modelId="{68E2B915-9AFF-4333-A38C-44A523438A0A}" type="presParOf" srcId="{E31D9392-DE04-4960-BB6E-20E618A7E501}" destId="{96E2B2D9-6F01-4EE8-9028-65049B49BE4E}" srcOrd="0" destOrd="0" presId="urn:microsoft.com/office/officeart/2005/8/layout/vList3"/>
    <dgm:cxn modelId="{DB8B3E93-5C17-4D4C-83BA-248F0C648BFC}" type="presParOf" srcId="{96E2B2D9-6F01-4EE8-9028-65049B49BE4E}" destId="{383669EF-9A77-4862-B464-0C74E326ABCC}" srcOrd="0" destOrd="0" presId="urn:microsoft.com/office/officeart/2005/8/layout/vList3"/>
    <dgm:cxn modelId="{733219C5-404D-48D5-BAF4-A2E974A43626}" type="presParOf" srcId="{96E2B2D9-6F01-4EE8-9028-65049B49BE4E}" destId="{20E8E40A-7EB6-4F68-AC86-D6891EE12986}" srcOrd="1" destOrd="0" presId="urn:microsoft.com/office/officeart/2005/8/layout/vList3"/>
    <dgm:cxn modelId="{0BE3B0CF-FCF9-42E2-887C-2D0157F3CC46}" type="presParOf" srcId="{E31D9392-DE04-4960-BB6E-20E618A7E501}" destId="{DC7A8DE0-C493-471B-979B-7E1954F05CB4}" srcOrd="1" destOrd="0" presId="urn:microsoft.com/office/officeart/2005/8/layout/vList3"/>
    <dgm:cxn modelId="{8C7FC76C-985F-4637-8B03-8F99305D548A}" type="presParOf" srcId="{E31D9392-DE04-4960-BB6E-20E618A7E501}" destId="{E29E899B-CDCE-4028-BCBA-693D5865A344}" srcOrd="2" destOrd="0" presId="urn:microsoft.com/office/officeart/2005/8/layout/vList3"/>
    <dgm:cxn modelId="{5C0CCB2A-0619-4DC9-BCE7-608497F4FFC2}" type="presParOf" srcId="{E29E899B-CDCE-4028-BCBA-693D5865A344}" destId="{D63903CB-7110-4A3C-B993-F9FA489A7906}" srcOrd="0" destOrd="0" presId="urn:microsoft.com/office/officeart/2005/8/layout/vList3"/>
    <dgm:cxn modelId="{5BD696DF-CC6F-4634-B477-6803D02FFCF8}" type="presParOf" srcId="{E29E899B-CDCE-4028-BCBA-693D5865A344}" destId="{5DEBD498-5AC6-4372-9818-05EE7F22C7DC}" srcOrd="1" destOrd="0" presId="urn:microsoft.com/office/officeart/2005/8/layout/vList3"/>
    <dgm:cxn modelId="{7A8CDC0B-7405-41AE-8838-08BDCE6B179A}" type="presParOf" srcId="{E31D9392-DE04-4960-BB6E-20E618A7E501}" destId="{D01449A4-12EA-42EB-BDBF-F1709FA80D02}" srcOrd="3" destOrd="0" presId="urn:microsoft.com/office/officeart/2005/8/layout/vList3"/>
    <dgm:cxn modelId="{0902436F-D900-4DB3-AC4C-2791468DB0B9}" type="presParOf" srcId="{E31D9392-DE04-4960-BB6E-20E618A7E501}" destId="{E20DEB6F-4E52-47C5-BDFD-555192E35D61}" srcOrd="4" destOrd="0" presId="urn:microsoft.com/office/officeart/2005/8/layout/vList3"/>
    <dgm:cxn modelId="{D60D2D75-8E49-4ECD-9471-D5D22CBFC187}" type="presParOf" srcId="{E20DEB6F-4E52-47C5-BDFD-555192E35D61}" destId="{15938245-1AEC-4CD7-BAAA-8759DCADC462}" srcOrd="0" destOrd="0" presId="urn:microsoft.com/office/officeart/2005/8/layout/vList3"/>
    <dgm:cxn modelId="{6C3B3A50-84EA-4366-BB66-31F19B32CED4}" type="presParOf" srcId="{E20DEB6F-4E52-47C5-BDFD-555192E35D61}" destId="{24974B34-3166-41F9-BEF8-2F733FDA4457}" srcOrd="1" destOrd="0" presId="urn:microsoft.com/office/officeart/2005/8/layout/vList3"/>
    <dgm:cxn modelId="{20B4DB3C-3A44-4BFC-A3F4-038F14B7F65F}" type="presParOf" srcId="{E31D9392-DE04-4960-BB6E-20E618A7E501}" destId="{4B68C67B-97D0-45AD-A43A-9488C823DCC8}" srcOrd="5" destOrd="0" presId="urn:microsoft.com/office/officeart/2005/8/layout/vList3"/>
    <dgm:cxn modelId="{033A2972-BB8A-4EBE-BB37-7A9529D40729}" type="presParOf" srcId="{E31D9392-DE04-4960-BB6E-20E618A7E501}" destId="{FAD3A836-D4AB-4CF0-BF56-7DEED33F3843}" srcOrd="6" destOrd="0" presId="urn:microsoft.com/office/officeart/2005/8/layout/vList3"/>
    <dgm:cxn modelId="{CC9D66D9-6425-46D4-A0F0-7D7CC5B623D8}" type="presParOf" srcId="{FAD3A836-D4AB-4CF0-BF56-7DEED33F3843}" destId="{405B8D89-3237-4E80-9B91-632814F85A62}" srcOrd="0" destOrd="0" presId="urn:microsoft.com/office/officeart/2005/8/layout/vList3"/>
    <dgm:cxn modelId="{8EECEE40-D081-4099-8619-AD35BB829A5B}" type="presParOf" srcId="{FAD3A836-D4AB-4CF0-BF56-7DEED33F3843}" destId="{DE30DA39-E907-4491-AB64-88D861B7BFC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F37042A-B11B-4957-84C8-112A5C6FCAD2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0BE92C37-631B-440A-A906-50034B51E83A}">
      <dgm:prSet/>
      <dgm:spPr/>
      <dgm:t>
        <a:bodyPr/>
        <a:lstStyle/>
        <a:p>
          <a:pPr rtl="0"/>
          <a:r>
            <a:rPr lang="id-ID" smtClean="0"/>
            <a:t>Pelayanan adminstratif</a:t>
          </a:r>
          <a:endParaRPr lang="id-ID"/>
        </a:p>
      </dgm:t>
    </dgm:pt>
    <dgm:pt modelId="{630891F4-1AF3-49EC-84A1-F549E20392F8}" type="parTrans" cxnId="{ACF1EF8C-2C35-49EE-A758-2194257920FE}">
      <dgm:prSet/>
      <dgm:spPr/>
      <dgm:t>
        <a:bodyPr/>
        <a:lstStyle/>
        <a:p>
          <a:endParaRPr lang="id-ID"/>
        </a:p>
      </dgm:t>
    </dgm:pt>
    <dgm:pt modelId="{3A8C1F78-4036-4D92-8814-A1A7F69D4D97}" type="sibTrans" cxnId="{ACF1EF8C-2C35-49EE-A758-2194257920FE}">
      <dgm:prSet/>
      <dgm:spPr/>
      <dgm:t>
        <a:bodyPr/>
        <a:lstStyle/>
        <a:p>
          <a:endParaRPr lang="id-ID"/>
        </a:p>
      </dgm:t>
    </dgm:pt>
    <dgm:pt modelId="{53107ACC-7552-4480-A4C5-FBAD9C8B3D45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id-ID" smtClean="0"/>
            <a:t>Pelayanan jasa</a:t>
          </a:r>
          <a:endParaRPr lang="id-ID"/>
        </a:p>
      </dgm:t>
    </dgm:pt>
    <dgm:pt modelId="{93847226-F737-4092-91B2-F7367ECD8660}" type="parTrans" cxnId="{BC99FD2D-E738-4091-93FA-D7755310E2B5}">
      <dgm:prSet/>
      <dgm:spPr/>
      <dgm:t>
        <a:bodyPr/>
        <a:lstStyle/>
        <a:p>
          <a:endParaRPr lang="id-ID"/>
        </a:p>
      </dgm:t>
    </dgm:pt>
    <dgm:pt modelId="{C1DAA092-696F-41A7-A2FB-563EEF44CA85}" type="sibTrans" cxnId="{BC99FD2D-E738-4091-93FA-D7755310E2B5}">
      <dgm:prSet/>
      <dgm:spPr/>
      <dgm:t>
        <a:bodyPr/>
        <a:lstStyle/>
        <a:p>
          <a:endParaRPr lang="id-ID"/>
        </a:p>
      </dgm:t>
    </dgm:pt>
    <dgm:pt modelId="{0281CB80-44E3-41C9-8384-84F82C29B520}">
      <dgm:prSet/>
      <dgm:spPr/>
      <dgm:t>
        <a:bodyPr/>
        <a:lstStyle/>
        <a:p>
          <a:pPr rtl="0"/>
          <a:r>
            <a:rPr lang="id-ID" smtClean="0"/>
            <a:t>Pelayanan barang</a:t>
          </a:r>
          <a:endParaRPr lang="id-ID"/>
        </a:p>
      </dgm:t>
    </dgm:pt>
    <dgm:pt modelId="{B986B563-552C-4AB4-AB56-C3F440B5EEB0}" type="parTrans" cxnId="{A10C65C7-8B54-4DC5-A83A-D2F2687DA405}">
      <dgm:prSet/>
      <dgm:spPr/>
      <dgm:t>
        <a:bodyPr/>
        <a:lstStyle/>
        <a:p>
          <a:endParaRPr lang="id-ID"/>
        </a:p>
      </dgm:t>
    </dgm:pt>
    <dgm:pt modelId="{26E164B8-4D46-4CF3-A26A-196893CA9EA9}" type="sibTrans" cxnId="{A10C65C7-8B54-4DC5-A83A-D2F2687DA405}">
      <dgm:prSet/>
      <dgm:spPr/>
      <dgm:t>
        <a:bodyPr/>
        <a:lstStyle/>
        <a:p>
          <a:endParaRPr lang="id-ID"/>
        </a:p>
      </dgm:t>
    </dgm:pt>
    <dgm:pt modelId="{F5497FB2-7216-46B1-8904-03A4EC98A36C}">
      <dgm:prSet/>
      <dgm:spPr/>
      <dgm:t>
        <a:bodyPr/>
        <a:lstStyle/>
        <a:p>
          <a:pPr rtl="0"/>
          <a:r>
            <a:rPr lang="id-ID" smtClean="0"/>
            <a:t>Pelayanan regulatif</a:t>
          </a:r>
          <a:endParaRPr lang="id-ID"/>
        </a:p>
      </dgm:t>
    </dgm:pt>
    <dgm:pt modelId="{BCD148C7-B715-408D-B910-8FD1D3E5DA07}" type="parTrans" cxnId="{854357AB-5A3F-4D49-9FD0-C148D2F4143F}">
      <dgm:prSet/>
      <dgm:spPr/>
      <dgm:t>
        <a:bodyPr/>
        <a:lstStyle/>
        <a:p>
          <a:endParaRPr lang="id-ID"/>
        </a:p>
      </dgm:t>
    </dgm:pt>
    <dgm:pt modelId="{88452F41-FECA-4B62-BA06-F25503C82CE8}" type="sibTrans" cxnId="{854357AB-5A3F-4D49-9FD0-C148D2F4143F}">
      <dgm:prSet/>
      <dgm:spPr/>
      <dgm:t>
        <a:bodyPr/>
        <a:lstStyle/>
        <a:p>
          <a:endParaRPr lang="id-ID"/>
        </a:p>
      </dgm:t>
    </dgm:pt>
    <dgm:pt modelId="{48D62960-8384-4905-98E5-1E1F4F7BED8D}" type="pres">
      <dgm:prSet presAssocID="{7F37042A-B11B-4957-84C8-112A5C6FCAD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060D1F8-365E-4CAC-B4CF-345A2C2D1BE5}" type="pres">
      <dgm:prSet presAssocID="{0BE92C37-631B-440A-A906-50034B51E83A}" presName="composite" presStyleCnt="0"/>
      <dgm:spPr/>
    </dgm:pt>
    <dgm:pt modelId="{7777273A-AA9D-439F-A633-3C8A2E3D1953}" type="pres">
      <dgm:prSet presAssocID="{0BE92C37-631B-440A-A906-50034B51E83A}" presName="imgShp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DA919473-AB1C-4000-AC92-B49FE66AFF88}" type="pres">
      <dgm:prSet presAssocID="{0BE92C37-631B-440A-A906-50034B51E83A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F0C72B1-4D71-4DB6-90DC-747A0B282710}" type="pres">
      <dgm:prSet presAssocID="{3A8C1F78-4036-4D92-8814-A1A7F69D4D97}" presName="spacing" presStyleCnt="0"/>
      <dgm:spPr/>
    </dgm:pt>
    <dgm:pt modelId="{DC4A0707-5CE9-4794-9A59-E7883F470486}" type="pres">
      <dgm:prSet presAssocID="{53107ACC-7552-4480-A4C5-FBAD9C8B3D45}" presName="composite" presStyleCnt="0"/>
      <dgm:spPr/>
    </dgm:pt>
    <dgm:pt modelId="{247CC79B-7CDD-4AEB-985F-9671C46F520A}" type="pres">
      <dgm:prSet presAssocID="{53107ACC-7552-4480-A4C5-FBAD9C8B3D45}" presName="imgShp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4ADA1F89-0778-44B3-B478-4971F9A3EED5}" type="pres">
      <dgm:prSet presAssocID="{53107ACC-7552-4480-A4C5-FBAD9C8B3D45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6E40FA0-CCAE-4DB1-8FE2-47428F2F745D}" type="pres">
      <dgm:prSet presAssocID="{C1DAA092-696F-41A7-A2FB-563EEF44CA85}" presName="spacing" presStyleCnt="0"/>
      <dgm:spPr/>
    </dgm:pt>
    <dgm:pt modelId="{9C28AB7D-C94A-4CC5-A813-7CB5501BA1F0}" type="pres">
      <dgm:prSet presAssocID="{0281CB80-44E3-41C9-8384-84F82C29B520}" presName="composite" presStyleCnt="0"/>
      <dgm:spPr/>
    </dgm:pt>
    <dgm:pt modelId="{33F45A00-E1D8-484E-966B-B4BB67CAADEE}" type="pres">
      <dgm:prSet presAssocID="{0281CB80-44E3-41C9-8384-84F82C29B520}" presName="imgShp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id-ID"/>
        </a:p>
      </dgm:t>
    </dgm:pt>
    <dgm:pt modelId="{913B3560-AC2F-42EC-B7CD-CF1AC13C8385}" type="pres">
      <dgm:prSet presAssocID="{0281CB80-44E3-41C9-8384-84F82C29B520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0885215-5C3E-4D91-A135-4A1E377DEB57}" type="pres">
      <dgm:prSet presAssocID="{26E164B8-4D46-4CF3-A26A-196893CA9EA9}" presName="spacing" presStyleCnt="0"/>
      <dgm:spPr/>
    </dgm:pt>
    <dgm:pt modelId="{B007ED30-F16C-49EF-8104-8041BD703EC8}" type="pres">
      <dgm:prSet presAssocID="{F5497FB2-7216-46B1-8904-03A4EC98A36C}" presName="composite" presStyleCnt="0"/>
      <dgm:spPr/>
    </dgm:pt>
    <dgm:pt modelId="{9E0E305D-7C17-44DF-949F-33A592A507A9}" type="pres">
      <dgm:prSet presAssocID="{F5497FB2-7216-46B1-8904-03A4EC98A36C}" presName="imgShp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  <dgm:t>
        <a:bodyPr/>
        <a:lstStyle/>
        <a:p>
          <a:endParaRPr lang="id-ID"/>
        </a:p>
      </dgm:t>
    </dgm:pt>
    <dgm:pt modelId="{E00650CA-3DCC-4243-9465-58E58D5EBAF7}" type="pres">
      <dgm:prSet presAssocID="{F5497FB2-7216-46B1-8904-03A4EC98A36C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0F9E131-059B-4BD2-8BDE-08382A71BFD0}" type="presOf" srcId="{0281CB80-44E3-41C9-8384-84F82C29B520}" destId="{913B3560-AC2F-42EC-B7CD-CF1AC13C8385}" srcOrd="0" destOrd="0" presId="urn:microsoft.com/office/officeart/2005/8/layout/vList3"/>
    <dgm:cxn modelId="{A10C65C7-8B54-4DC5-A83A-D2F2687DA405}" srcId="{7F37042A-B11B-4957-84C8-112A5C6FCAD2}" destId="{0281CB80-44E3-41C9-8384-84F82C29B520}" srcOrd="2" destOrd="0" parTransId="{B986B563-552C-4AB4-AB56-C3F440B5EEB0}" sibTransId="{26E164B8-4D46-4CF3-A26A-196893CA9EA9}"/>
    <dgm:cxn modelId="{549E34C4-C824-48AF-BA46-CBD12A1B07E6}" type="presOf" srcId="{F5497FB2-7216-46B1-8904-03A4EC98A36C}" destId="{E00650CA-3DCC-4243-9465-58E58D5EBAF7}" srcOrd="0" destOrd="0" presId="urn:microsoft.com/office/officeart/2005/8/layout/vList3"/>
    <dgm:cxn modelId="{854357AB-5A3F-4D49-9FD0-C148D2F4143F}" srcId="{7F37042A-B11B-4957-84C8-112A5C6FCAD2}" destId="{F5497FB2-7216-46B1-8904-03A4EC98A36C}" srcOrd="3" destOrd="0" parTransId="{BCD148C7-B715-408D-B910-8FD1D3E5DA07}" sibTransId="{88452F41-FECA-4B62-BA06-F25503C82CE8}"/>
    <dgm:cxn modelId="{BC99FD2D-E738-4091-93FA-D7755310E2B5}" srcId="{7F37042A-B11B-4957-84C8-112A5C6FCAD2}" destId="{53107ACC-7552-4480-A4C5-FBAD9C8B3D45}" srcOrd="1" destOrd="0" parTransId="{93847226-F737-4092-91B2-F7367ECD8660}" sibTransId="{C1DAA092-696F-41A7-A2FB-563EEF44CA85}"/>
    <dgm:cxn modelId="{ACF1EF8C-2C35-49EE-A758-2194257920FE}" srcId="{7F37042A-B11B-4957-84C8-112A5C6FCAD2}" destId="{0BE92C37-631B-440A-A906-50034B51E83A}" srcOrd="0" destOrd="0" parTransId="{630891F4-1AF3-49EC-84A1-F549E20392F8}" sibTransId="{3A8C1F78-4036-4D92-8814-A1A7F69D4D97}"/>
    <dgm:cxn modelId="{94BF40C0-D982-485F-9FA0-625E11E33733}" type="presOf" srcId="{7F37042A-B11B-4957-84C8-112A5C6FCAD2}" destId="{48D62960-8384-4905-98E5-1E1F4F7BED8D}" srcOrd="0" destOrd="0" presId="urn:microsoft.com/office/officeart/2005/8/layout/vList3"/>
    <dgm:cxn modelId="{956E8E55-D697-428C-B648-DB3B615610B7}" type="presOf" srcId="{53107ACC-7552-4480-A4C5-FBAD9C8B3D45}" destId="{4ADA1F89-0778-44B3-B478-4971F9A3EED5}" srcOrd="0" destOrd="0" presId="urn:microsoft.com/office/officeart/2005/8/layout/vList3"/>
    <dgm:cxn modelId="{40240D03-71E3-4944-9C48-2E991FEEFCFC}" type="presOf" srcId="{0BE92C37-631B-440A-A906-50034B51E83A}" destId="{DA919473-AB1C-4000-AC92-B49FE66AFF88}" srcOrd="0" destOrd="0" presId="urn:microsoft.com/office/officeart/2005/8/layout/vList3"/>
    <dgm:cxn modelId="{ACB9235D-1E7A-4C9D-A5C8-7CAB5128BAB9}" type="presParOf" srcId="{48D62960-8384-4905-98E5-1E1F4F7BED8D}" destId="{6060D1F8-365E-4CAC-B4CF-345A2C2D1BE5}" srcOrd="0" destOrd="0" presId="urn:microsoft.com/office/officeart/2005/8/layout/vList3"/>
    <dgm:cxn modelId="{6464DDC2-1D3A-4847-AB60-47BDA81CF848}" type="presParOf" srcId="{6060D1F8-365E-4CAC-B4CF-345A2C2D1BE5}" destId="{7777273A-AA9D-439F-A633-3C8A2E3D1953}" srcOrd="0" destOrd="0" presId="urn:microsoft.com/office/officeart/2005/8/layout/vList3"/>
    <dgm:cxn modelId="{A16E0553-5E70-408C-99B7-0E18D75FACBE}" type="presParOf" srcId="{6060D1F8-365E-4CAC-B4CF-345A2C2D1BE5}" destId="{DA919473-AB1C-4000-AC92-B49FE66AFF88}" srcOrd="1" destOrd="0" presId="urn:microsoft.com/office/officeart/2005/8/layout/vList3"/>
    <dgm:cxn modelId="{57F78960-7FB8-4A1E-9DEB-59F33A8FCA92}" type="presParOf" srcId="{48D62960-8384-4905-98E5-1E1F4F7BED8D}" destId="{FF0C72B1-4D71-4DB6-90DC-747A0B282710}" srcOrd="1" destOrd="0" presId="urn:microsoft.com/office/officeart/2005/8/layout/vList3"/>
    <dgm:cxn modelId="{D3917588-22F2-4207-9159-0A7E8ED4581E}" type="presParOf" srcId="{48D62960-8384-4905-98E5-1E1F4F7BED8D}" destId="{DC4A0707-5CE9-4794-9A59-E7883F470486}" srcOrd="2" destOrd="0" presId="urn:microsoft.com/office/officeart/2005/8/layout/vList3"/>
    <dgm:cxn modelId="{52C2912E-D29A-42C8-A859-32E5C205E57A}" type="presParOf" srcId="{DC4A0707-5CE9-4794-9A59-E7883F470486}" destId="{247CC79B-7CDD-4AEB-985F-9671C46F520A}" srcOrd="0" destOrd="0" presId="urn:microsoft.com/office/officeart/2005/8/layout/vList3"/>
    <dgm:cxn modelId="{7125E460-535C-412F-83FD-28E2799EC786}" type="presParOf" srcId="{DC4A0707-5CE9-4794-9A59-E7883F470486}" destId="{4ADA1F89-0778-44B3-B478-4971F9A3EED5}" srcOrd="1" destOrd="0" presId="urn:microsoft.com/office/officeart/2005/8/layout/vList3"/>
    <dgm:cxn modelId="{C287D553-9CF2-4119-9B23-349F75F6FA3A}" type="presParOf" srcId="{48D62960-8384-4905-98E5-1E1F4F7BED8D}" destId="{66E40FA0-CCAE-4DB1-8FE2-47428F2F745D}" srcOrd="3" destOrd="0" presId="urn:microsoft.com/office/officeart/2005/8/layout/vList3"/>
    <dgm:cxn modelId="{4F67FE6F-A547-4F7F-B024-7C345D1257C3}" type="presParOf" srcId="{48D62960-8384-4905-98E5-1E1F4F7BED8D}" destId="{9C28AB7D-C94A-4CC5-A813-7CB5501BA1F0}" srcOrd="4" destOrd="0" presId="urn:microsoft.com/office/officeart/2005/8/layout/vList3"/>
    <dgm:cxn modelId="{FA0F4E97-4E3F-4B21-A957-36CE72BCD919}" type="presParOf" srcId="{9C28AB7D-C94A-4CC5-A813-7CB5501BA1F0}" destId="{33F45A00-E1D8-484E-966B-B4BB67CAADEE}" srcOrd="0" destOrd="0" presId="urn:microsoft.com/office/officeart/2005/8/layout/vList3"/>
    <dgm:cxn modelId="{1395685A-1970-4C91-ABCC-0F3B24952ABC}" type="presParOf" srcId="{9C28AB7D-C94A-4CC5-A813-7CB5501BA1F0}" destId="{913B3560-AC2F-42EC-B7CD-CF1AC13C8385}" srcOrd="1" destOrd="0" presId="urn:microsoft.com/office/officeart/2005/8/layout/vList3"/>
    <dgm:cxn modelId="{ABFA15D7-3718-489B-AE8C-CB74608777E3}" type="presParOf" srcId="{48D62960-8384-4905-98E5-1E1F4F7BED8D}" destId="{90885215-5C3E-4D91-A135-4A1E377DEB57}" srcOrd="5" destOrd="0" presId="urn:microsoft.com/office/officeart/2005/8/layout/vList3"/>
    <dgm:cxn modelId="{77FECEE0-30F2-441D-90A7-561A3582E305}" type="presParOf" srcId="{48D62960-8384-4905-98E5-1E1F4F7BED8D}" destId="{B007ED30-F16C-49EF-8104-8041BD703EC8}" srcOrd="6" destOrd="0" presId="urn:microsoft.com/office/officeart/2005/8/layout/vList3"/>
    <dgm:cxn modelId="{A783A98E-38F1-4517-B362-0FB661368A50}" type="presParOf" srcId="{B007ED30-F16C-49EF-8104-8041BD703EC8}" destId="{9E0E305D-7C17-44DF-949F-33A592A507A9}" srcOrd="0" destOrd="0" presId="urn:microsoft.com/office/officeart/2005/8/layout/vList3"/>
    <dgm:cxn modelId="{18639286-99D8-4622-8668-D3C648D75407}" type="presParOf" srcId="{B007ED30-F16C-49EF-8104-8041BD703EC8}" destId="{E00650CA-3DCC-4243-9465-58E58D5EBAF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E67E9-0281-48F6-867E-F2EA36FB6514}">
      <dsp:nvSpPr>
        <dsp:cNvPr id="0" name=""/>
        <dsp:cNvSpPr/>
      </dsp:nvSpPr>
      <dsp:spPr>
        <a:xfrm rot="10800000">
          <a:off x="1647700" y="3021"/>
          <a:ext cx="5506466" cy="10429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905" tIns="121920" rIns="227584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smtClean="0"/>
            <a:t>Konsep WoG</a:t>
          </a:r>
          <a:endParaRPr lang="en-US" sz="3200" kern="1200"/>
        </a:p>
      </dsp:txBody>
      <dsp:txXfrm rot="10800000">
        <a:off x="1908433" y="3021"/>
        <a:ext cx="5245733" cy="1042934"/>
      </dsp:txXfrm>
    </dsp:sp>
    <dsp:sp modelId="{B2C7C45D-4A9F-4242-8982-32C96B79E7F8}">
      <dsp:nvSpPr>
        <dsp:cNvPr id="0" name=""/>
        <dsp:cNvSpPr/>
      </dsp:nvSpPr>
      <dsp:spPr>
        <a:xfrm>
          <a:off x="1126233" y="3021"/>
          <a:ext cx="1042934" cy="104293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5BADC-55E6-4B7B-B592-594D18F905FF}">
      <dsp:nvSpPr>
        <dsp:cNvPr id="0" name=""/>
        <dsp:cNvSpPr/>
      </dsp:nvSpPr>
      <dsp:spPr>
        <a:xfrm rot="10800000">
          <a:off x="1647700" y="1357279"/>
          <a:ext cx="5506466" cy="10429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905" tIns="121920" rIns="227584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smtClean="0"/>
            <a:t>Penerapan WoG dalam Pelayanan Terintegrasi</a:t>
          </a:r>
          <a:endParaRPr lang="en-US" sz="3200" kern="1200"/>
        </a:p>
      </dsp:txBody>
      <dsp:txXfrm rot="10800000">
        <a:off x="1908433" y="1357279"/>
        <a:ext cx="5245733" cy="1042934"/>
      </dsp:txXfrm>
    </dsp:sp>
    <dsp:sp modelId="{12A0C590-6C18-417F-9D24-61DF86E0BA45}">
      <dsp:nvSpPr>
        <dsp:cNvPr id="0" name=""/>
        <dsp:cNvSpPr/>
      </dsp:nvSpPr>
      <dsp:spPr>
        <a:xfrm>
          <a:off x="1126233" y="1357279"/>
          <a:ext cx="1042934" cy="104293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8D495-19EA-436D-A194-F22EC052AD9F}">
      <dsp:nvSpPr>
        <dsp:cNvPr id="0" name=""/>
        <dsp:cNvSpPr/>
      </dsp:nvSpPr>
      <dsp:spPr>
        <a:xfrm rot="10800000">
          <a:off x="1647700" y="2711536"/>
          <a:ext cx="5506466" cy="10429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905" tIns="121920" rIns="227584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smtClean="0"/>
            <a:t>Best Practices WoG</a:t>
          </a:r>
          <a:endParaRPr lang="en-US" sz="3200" kern="1200"/>
        </a:p>
      </dsp:txBody>
      <dsp:txXfrm rot="10800000">
        <a:off x="1908433" y="2711536"/>
        <a:ext cx="5245733" cy="1042934"/>
      </dsp:txXfrm>
    </dsp:sp>
    <dsp:sp modelId="{095438C5-126B-4461-80E9-906DB20E2050}">
      <dsp:nvSpPr>
        <dsp:cNvPr id="0" name=""/>
        <dsp:cNvSpPr/>
      </dsp:nvSpPr>
      <dsp:spPr>
        <a:xfrm>
          <a:off x="1126233" y="2711536"/>
          <a:ext cx="1042934" cy="104293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D0EF4-2916-407E-A885-B92E77A91C38}">
      <dsp:nvSpPr>
        <dsp:cNvPr id="0" name=""/>
        <dsp:cNvSpPr/>
      </dsp:nvSpPr>
      <dsp:spPr>
        <a:xfrm rot="10800000">
          <a:off x="1647700" y="4065794"/>
          <a:ext cx="5506466" cy="10429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905" tIns="121920" rIns="227584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smtClean="0"/>
            <a:t>Implementasi WoG</a:t>
          </a:r>
          <a:endParaRPr lang="en-US" sz="3200" kern="1200"/>
        </a:p>
      </dsp:txBody>
      <dsp:txXfrm rot="10800000">
        <a:off x="1908433" y="4065794"/>
        <a:ext cx="5245733" cy="1042934"/>
      </dsp:txXfrm>
    </dsp:sp>
    <dsp:sp modelId="{65D0527E-FDB5-46BE-8352-C32B6ABC996C}">
      <dsp:nvSpPr>
        <dsp:cNvPr id="0" name=""/>
        <dsp:cNvSpPr/>
      </dsp:nvSpPr>
      <dsp:spPr>
        <a:xfrm>
          <a:off x="1126233" y="4065794"/>
          <a:ext cx="1042934" cy="104293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19473-AB1C-4000-AC92-B49FE66AFF88}">
      <dsp:nvSpPr>
        <dsp:cNvPr id="0" name=""/>
        <dsp:cNvSpPr/>
      </dsp:nvSpPr>
      <dsp:spPr>
        <a:xfrm rot="10800000">
          <a:off x="1659304" y="2609"/>
          <a:ext cx="5769331" cy="82450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585" tIns="133350" rIns="24892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kern="1200" smtClean="0"/>
            <a:t>Pelayanan teknis fungsional</a:t>
          </a:r>
          <a:endParaRPr lang="id-ID" sz="3500" kern="1200"/>
        </a:p>
      </dsp:txBody>
      <dsp:txXfrm rot="10800000">
        <a:off x="1865431" y="2609"/>
        <a:ext cx="5563204" cy="824507"/>
      </dsp:txXfrm>
    </dsp:sp>
    <dsp:sp modelId="{7777273A-AA9D-439F-A633-3C8A2E3D1953}">
      <dsp:nvSpPr>
        <dsp:cNvPr id="0" name=""/>
        <dsp:cNvSpPr/>
      </dsp:nvSpPr>
      <dsp:spPr>
        <a:xfrm>
          <a:off x="1247050" y="2609"/>
          <a:ext cx="824507" cy="824507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A1F89-0778-44B3-B478-4971F9A3EED5}">
      <dsp:nvSpPr>
        <dsp:cNvPr id="0" name=""/>
        <dsp:cNvSpPr/>
      </dsp:nvSpPr>
      <dsp:spPr>
        <a:xfrm rot="10800000">
          <a:off x="1659304" y="1073239"/>
          <a:ext cx="5769331" cy="824507"/>
        </a:xfrm>
        <a:prstGeom prst="homePlate">
          <a:avLst/>
        </a:prstGeom>
        <a:solidFill>
          <a:schemeClr val="accent3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585" tIns="133350" rIns="24892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kern="1200" smtClean="0"/>
            <a:t>Pelayanan satu atap</a:t>
          </a:r>
          <a:endParaRPr lang="id-ID" sz="3500" kern="1200"/>
        </a:p>
      </dsp:txBody>
      <dsp:txXfrm rot="10800000">
        <a:off x="1865431" y="1073239"/>
        <a:ext cx="5563204" cy="824507"/>
      </dsp:txXfrm>
    </dsp:sp>
    <dsp:sp modelId="{247CC79B-7CDD-4AEB-985F-9671C46F520A}">
      <dsp:nvSpPr>
        <dsp:cNvPr id="0" name=""/>
        <dsp:cNvSpPr/>
      </dsp:nvSpPr>
      <dsp:spPr>
        <a:xfrm>
          <a:off x="1247050" y="1073239"/>
          <a:ext cx="824507" cy="824507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B3560-AC2F-42EC-B7CD-CF1AC13C8385}">
      <dsp:nvSpPr>
        <dsp:cNvPr id="0" name=""/>
        <dsp:cNvSpPr/>
      </dsp:nvSpPr>
      <dsp:spPr>
        <a:xfrm rot="10800000">
          <a:off x="1659304" y="2143869"/>
          <a:ext cx="5769331" cy="824507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585" tIns="133350" rIns="24892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kern="1200" smtClean="0"/>
            <a:t>Pelayanan satu pintu</a:t>
          </a:r>
          <a:endParaRPr lang="id-ID" sz="3500" kern="1200"/>
        </a:p>
      </dsp:txBody>
      <dsp:txXfrm rot="10800000">
        <a:off x="1865431" y="2143869"/>
        <a:ext cx="5563204" cy="824507"/>
      </dsp:txXfrm>
    </dsp:sp>
    <dsp:sp modelId="{33F45A00-E1D8-484E-966B-B4BB67CAADEE}">
      <dsp:nvSpPr>
        <dsp:cNvPr id="0" name=""/>
        <dsp:cNvSpPr/>
      </dsp:nvSpPr>
      <dsp:spPr>
        <a:xfrm>
          <a:off x="1247050" y="2143869"/>
          <a:ext cx="824507" cy="824507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650CA-3DCC-4243-9465-58E58D5EBAF7}">
      <dsp:nvSpPr>
        <dsp:cNvPr id="0" name=""/>
        <dsp:cNvSpPr/>
      </dsp:nvSpPr>
      <dsp:spPr>
        <a:xfrm rot="10800000">
          <a:off x="1659304" y="3214498"/>
          <a:ext cx="5769331" cy="824507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585" tIns="133350" rIns="24892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kern="1200" smtClean="0"/>
            <a:t>Pelayanan terpusat</a:t>
          </a:r>
          <a:endParaRPr lang="id-ID" sz="3500" kern="1200"/>
        </a:p>
      </dsp:txBody>
      <dsp:txXfrm rot="10800000">
        <a:off x="1865431" y="3214498"/>
        <a:ext cx="5563204" cy="824507"/>
      </dsp:txXfrm>
    </dsp:sp>
    <dsp:sp modelId="{9E0E305D-7C17-44DF-949F-33A592A507A9}">
      <dsp:nvSpPr>
        <dsp:cNvPr id="0" name=""/>
        <dsp:cNvSpPr/>
      </dsp:nvSpPr>
      <dsp:spPr>
        <a:xfrm>
          <a:off x="1247050" y="3214498"/>
          <a:ext cx="824507" cy="824507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F10F4-09C5-4322-ACFB-BD1D89BCF3A2}">
      <dsp:nvSpPr>
        <dsp:cNvPr id="0" name=""/>
        <dsp:cNvSpPr/>
      </dsp:nvSpPr>
      <dsp:spPr>
        <a:xfrm rot="10800000">
          <a:off x="1659304" y="4285128"/>
          <a:ext cx="5769331" cy="824507"/>
        </a:xfrm>
        <a:prstGeom prst="homePlate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585" tIns="133350" rIns="24892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kern="1200" smtClean="0"/>
            <a:t>Pelayanan elektronik</a:t>
          </a:r>
          <a:endParaRPr lang="id-ID" sz="3500" kern="1200"/>
        </a:p>
      </dsp:txBody>
      <dsp:txXfrm rot="10800000">
        <a:off x="1865431" y="4285128"/>
        <a:ext cx="5563204" cy="824507"/>
      </dsp:txXfrm>
    </dsp:sp>
    <dsp:sp modelId="{53438171-76D2-4076-A1E2-1040F3611AFE}">
      <dsp:nvSpPr>
        <dsp:cNvPr id="0" name=""/>
        <dsp:cNvSpPr/>
      </dsp:nvSpPr>
      <dsp:spPr>
        <a:xfrm>
          <a:off x="1247050" y="4285128"/>
          <a:ext cx="824507" cy="824507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E63EB-0C11-45FE-B339-1F913F5A722B}">
      <dsp:nvSpPr>
        <dsp:cNvPr id="0" name=""/>
        <dsp:cNvSpPr/>
      </dsp:nvSpPr>
      <dsp:spPr>
        <a:xfrm rot="5400000">
          <a:off x="3119434" y="-93605"/>
          <a:ext cx="4089796" cy="52994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smtClean="0"/>
            <a:t>ketersediaan CIO</a:t>
          </a:r>
          <a:endParaRPr lang="id-ID" sz="1800" kern="120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smtClean="0"/>
            <a:t>Asia, Eropa, Amerika berimbang</a:t>
          </a:r>
          <a:endParaRPr lang="id-ID" sz="1800" kern="120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smtClean="0"/>
            <a:t>Afrika dan Oseania tertinggal</a:t>
          </a:r>
          <a:endParaRPr lang="id-ID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smtClean="0"/>
            <a:t>interoperabilitas sektor publik</a:t>
          </a:r>
          <a:endParaRPr lang="id-ID" sz="1800" kern="120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smtClean="0"/>
            <a:t>Indikator kapasitas pertukaran informasi antar sektor</a:t>
          </a:r>
          <a:endParaRPr lang="id-ID" sz="1800" kern="120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smtClean="0"/>
            <a:t>Jepang, Belgia, Austria, Denmark, Singapura, Kazakhstan, Ukraina, Bangladesh, India</a:t>
          </a:r>
          <a:endParaRPr lang="id-ID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smtClean="0"/>
            <a:t>integrasi pelayanan online</a:t>
          </a:r>
          <a:endParaRPr lang="id-ID" sz="1800" kern="120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smtClean="0"/>
            <a:t>Peningkatan signifikan dari 63 negara (2004) menjadi 135 negara (2012)</a:t>
          </a:r>
          <a:endParaRPr lang="id-ID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smtClean="0"/>
            <a:t>persentase portal nasional</a:t>
          </a:r>
          <a:endParaRPr lang="id-ID" sz="1800" kern="120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smtClean="0"/>
            <a:t>Portal Amerika terhubung dengan website instansi pemerintah paling baik di dunia</a:t>
          </a:r>
          <a:endParaRPr lang="id-ID" sz="1800" kern="1200"/>
        </a:p>
      </dsp:txBody>
      <dsp:txXfrm rot="-5400000">
        <a:off x="2514605" y="710872"/>
        <a:ext cx="5099809" cy="3690502"/>
      </dsp:txXfrm>
    </dsp:sp>
    <dsp:sp modelId="{68BD2306-9880-4CF8-ABCB-48EDDAD1A198}">
      <dsp:nvSpPr>
        <dsp:cNvPr id="0" name=""/>
        <dsp:cNvSpPr/>
      </dsp:nvSpPr>
      <dsp:spPr>
        <a:xfrm>
          <a:off x="466338" y="533411"/>
          <a:ext cx="2048266" cy="40454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smtClean="0"/>
            <a:t>Hasil Survey persebaran tingkat adaptasi negara-negara dalam menerapkan WoG: </a:t>
          </a:r>
          <a:endParaRPr lang="id-ID" sz="2000" kern="1200"/>
        </a:p>
      </dsp:txBody>
      <dsp:txXfrm>
        <a:off x="566326" y="633399"/>
        <a:ext cx="1848290" cy="38454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A7363-14AD-4264-832E-C5AA54BE6F93}">
      <dsp:nvSpPr>
        <dsp:cNvPr id="0" name=""/>
        <dsp:cNvSpPr/>
      </dsp:nvSpPr>
      <dsp:spPr>
        <a:xfrm rot="10800000">
          <a:off x="1647700" y="3021"/>
          <a:ext cx="5506466" cy="10429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905" tIns="87630" rIns="163576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smtClean="0"/>
            <a:t>Budaya dan filosofi</a:t>
          </a:r>
          <a:endParaRPr lang="en-US" sz="2300" kern="1200"/>
        </a:p>
      </dsp:txBody>
      <dsp:txXfrm rot="10800000">
        <a:off x="1908433" y="3021"/>
        <a:ext cx="5245733" cy="1042934"/>
      </dsp:txXfrm>
    </dsp:sp>
    <dsp:sp modelId="{0DD77E07-2EF9-43C9-B62B-C6DDD3FEF817}">
      <dsp:nvSpPr>
        <dsp:cNvPr id="0" name=""/>
        <dsp:cNvSpPr/>
      </dsp:nvSpPr>
      <dsp:spPr>
        <a:xfrm>
          <a:off x="1126233" y="3021"/>
          <a:ext cx="1042934" cy="104293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FAC69-CEF7-4B0E-9B3B-731E7851AF2C}">
      <dsp:nvSpPr>
        <dsp:cNvPr id="0" name=""/>
        <dsp:cNvSpPr/>
      </dsp:nvSpPr>
      <dsp:spPr>
        <a:xfrm rot="10800000">
          <a:off x="1647700" y="1357279"/>
          <a:ext cx="5506466" cy="10429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905" tIns="87630" rIns="163576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smtClean="0"/>
            <a:t>Cara kerja yang baru</a:t>
          </a:r>
          <a:endParaRPr lang="en-US" sz="2300" kern="1200"/>
        </a:p>
      </dsp:txBody>
      <dsp:txXfrm rot="10800000">
        <a:off x="1908433" y="1357279"/>
        <a:ext cx="5245733" cy="1042934"/>
      </dsp:txXfrm>
    </dsp:sp>
    <dsp:sp modelId="{E5992891-BB3E-4AEE-A97D-1931D9B76F9E}">
      <dsp:nvSpPr>
        <dsp:cNvPr id="0" name=""/>
        <dsp:cNvSpPr/>
      </dsp:nvSpPr>
      <dsp:spPr>
        <a:xfrm>
          <a:off x="1126233" y="1357279"/>
          <a:ext cx="1042934" cy="104293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B921F-1CC0-42F1-987E-A6D31624BAA3}">
      <dsp:nvSpPr>
        <dsp:cNvPr id="0" name=""/>
        <dsp:cNvSpPr/>
      </dsp:nvSpPr>
      <dsp:spPr>
        <a:xfrm rot="10800000">
          <a:off x="1647700" y="2711536"/>
          <a:ext cx="5506466" cy="10429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905" tIns="87630" rIns="163576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smtClean="0"/>
            <a:t>Akuntabilitas dan insentif</a:t>
          </a:r>
          <a:endParaRPr lang="en-US" sz="2300" kern="1200"/>
        </a:p>
      </dsp:txBody>
      <dsp:txXfrm rot="10800000">
        <a:off x="1908433" y="2711536"/>
        <a:ext cx="5245733" cy="1042934"/>
      </dsp:txXfrm>
    </dsp:sp>
    <dsp:sp modelId="{F0D7EB16-6624-4028-B9ED-813BE4067F49}">
      <dsp:nvSpPr>
        <dsp:cNvPr id="0" name=""/>
        <dsp:cNvSpPr/>
      </dsp:nvSpPr>
      <dsp:spPr>
        <a:xfrm>
          <a:off x="1126233" y="2711536"/>
          <a:ext cx="1042934" cy="104293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D6277-3791-4129-9DC1-674A8F363CC3}">
      <dsp:nvSpPr>
        <dsp:cNvPr id="0" name=""/>
        <dsp:cNvSpPr/>
      </dsp:nvSpPr>
      <dsp:spPr>
        <a:xfrm rot="10800000">
          <a:off x="1647700" y="4065794"/>
          <a:ext cx="5506466" cy="10429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905" tIns="87630" rIns="163576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smtClean="0"/>
            <a:t>Cara baru pengembangan kebijakan, mendesain program dan pelayanan collegate approach</a:t>
          </a:r>
          <a:endParaRPr lang="en-US" sz="2300" kern="1200"/>
        </a:p>
      </dsp:txBody>
      <dsp:txXfrm rot="10800000">
        <a:off x="1908433" y="4065794"/>
        <a:ext cx="5245733" cy="1042934"/>
      </dsp:txXfrm>
    </dsp:sp>
    <dsp:sp modelId="{D71A6D9D-B2C9-4AE2-960C-E5B857DB3BAF}">
      <dsp:nvSpPr>
        <dsp:cNvPr id="0" name=""/>
        <dsp:cNvSpPr/>
      </dsp:nvSpPr>
      <dsp:spPr>
        <a:xfrm>
          <a:off x="1126233" y="4065794"/>
          <a:ext cx="1042934" cy="104293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2FBD7-5611-4F18-BA9A-1B8A733535A3}">
      <dsp:nvSpPr>
        <dsp:cNvPr id="0" name=""/>
        <dsp:cNvSpPr/>
      </dsp:nvSpPr>
      <dsp:spPr>
        <a:xfrm>
          <a:off x="0" y="0"/>
          <a:ext cx="6310312" cy="13859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Whole of government denotes public service agencies working across portfolio boundaries to achieve a shared goal and an </a:t>
          </a:r>
          <a:r>
            <a:rPr lang="en-US" sz="1500" b="1" kern="1200" smtClean="0">
              <a:solidFill>
                <a:srgbClr val="FFFF00"/>
              </a:solidFill>
            </a:rPr>
            <a:t>integrated</a:t>
          </a:r>
          <a:r>
            <a:rPr lang="en-US" sz="1500" kern="1200" smtClean="0"/>
            <a:t> government response to particular issues. Approaches can be formal and informal. They can focus on policy development, program management and service delivery</a:t>
          </a:r>
          <a:r>
            <a:rPr lang="id-ID" sz="1500" kern="1200" smtClean="0"/>
            <a:t> (Shergold , et al., 2004)</a:t>
          </a:r>
          <a:endParaRPr lang="id-ID" sz="1500" kern="1200"/>
        </a:p>
      </dsp:txBody>
      <dsp:txXfrm>
        <a:off x="67654" y="67654"/>
        <a:ext cx="6175004" cy="1250593"/>
      </dsp:txXfrm>
    </dsp:sp>
    <dsp:sp modelId="{373CE4AC-FD14-43E7-93D4-F455920CE8DE}">
      <dsp:nvSpPr>
        <dsp:cNvPr id="0" name=""/>
        <dsp:cNvSpPr/>
      </dsp:nvSpPr>
      <dsp:spPr>
        <a:xfrm>
          <a:off x="0" y="1061647"/>
          <a:ext cx="6310312" cy="1719266"/>
        </a:xfrm>
        <a:prstGeom prst="roundRect">
          <a:avLst/>
        </a:prstGeom>
        <a:solidFill>
          <a:schemeClr val="accent3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smtClean="0"/>
            <a:t>WoG adalah sebuah pendekatan penyelenggaraan pemerintahan yang menyatukan upaya-upaya kolaboratif pemerintahan dari keseluruhan sektor dalam ruang lingkup </a:t>
          </a:r>
          <a:r>
            <a:rPr lang="id-ID" sz="1500" b="1" kern="1200" smtClean="0">
              <a:solidFill>
                <a:srgbClr val="FFFF00"/>
              </a:solidFill>
            </a:rPr>
            <a:t>koordinasi</a:t>
          </a:r>
          <a:r>
            <a:rPr lang="id-ID" sz="1500" kern="1200" smtClean="0">
              <a:solidFill>
                <a:srgbClr val="FFFF00"/>
              </a:solidFill>
            </a:rPr>
            <a:t> </a:t>
          </a:r>
          <a:r>
            <a:rPr lang="id-ID" sz="1500" kern="1200" smtClean="0"/>
            <a:t>yang lebih luas guna mencapai tujuan pembangunan kebijakan, manajemen program, dan pelayanan publik </a:t>
          </a:r>
          <a:r>
            <a:rPr lang="id-ID" sz="1500" kern="1200" smtClean="0">
              <a:sym typeface="Wingdings"/>
            </a:rPr>
            <a:t></a:t>
          </a:r>
          <a:r>
            <a:rPr lang="id-ID" sz="1500" kern="1200" smtClean="0"/>
            <a:t> pendapatan intergency (pendekatan yang melibatkan sejumlah kelembagaan terkait urusan-urusan yang relevan) (LAN, 2016)</a:t>
          </a:r>
          <a:endParaRPr lang="id-ID" sz="1500" kern="1200"/>
        </a:p>
      </dsp:txBody>
      <dsp:txXfrm>
        <a:off x="83928" y="1145575"/>
        <a:ext cx="6142456" cy="1551410"/>
      </dsp:txXfrm>
    </dsp:sp>
    <dsp:sp modelId="{406BD598-5F32-4AB5-9AED-2A958FEBCFB6}">
      <dsp:nvSpPr>
        <dsp:cNvPr id="0" name=""/>
        <dsp:cNvSpPr/>
      </dsp:nvSpPr>
      <dsp:spPr>
        <a:xfrm>
          <a:off x="0" y="3016464"/>
          <a:ext cx="6310312" cy="13859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smtClean="0"/>
            <a:t>An approach that integrates the </a:t>
          </a:r>
          <a:r>
            <a:rPr lang="id-ID" sz="1500" b="1" kern="1200" smtClean="0">
              <a:solidFill>
                <a:srgbClr val="FFFF00"/>
              </a:solidFill>
            </a:rPr>
            <a:t>collaborative</a:t>
          </a:r>
          <a:r>
            <a:rPr lang="id-ID" sz="1500" kern="1200" smtClean="0">
              <a:solidFill>
                <a:srgbClr val="FFFF00"/>
              </a:solidFill>
            </a:rPr>
            <a:t> </a:t>
          </a:r>
          <a:r>
            <a:rPr lang="id-ID" sz="1500" kern="1200" smtClean="0"/>
            <a:t>efforts of the departments and agencies of a government to achieve unity of effort (cooperation among all actors, government and otherwise) toward a shared goal, also known as interagency approach (glossary of terms of conflict management and peacebuilding)</a:t>
          </a:r>
          <a:endParaRPr lang="id-ID" sz="1500" kern="1200"/>
        </a:p>
      </dsp:txBody>
      <dsp:txXfrm>
        <a:off x="67654" y="3084118"/>
        <a:ext cx="6175004" cy="1250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3AF6A-2375-49E8-80BE-F0932CB9C38B}">
      <dsp:nvSpPr>
        <dsp:cNvPr id="0" name=""/>
        <dsp:cNvSpPr/>
      </dsp:nvSpPr>
      <dsp:spPr>
        <a:xfrm>
          <a:off x="0" y="9664"/>
          <a:ext cx="6553201" cy="56160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smtClean="0">
              <a:solidFill>
                <a:srgbClr val="FF0000"/>
              </a:solidFill>
            </a:rPr>
            <a:t>Hasil perpotongan garis lintang dan garis bujur</a:t>
          </a:r>
          <a:endParaRPr lang="id-ID" sz="2500" kern="1200">
            <a:solidFill>
              <a:srgbClr val="FF0000"/>
            </a:solidFill>
          </a:endParaRPr>
        </a:p>
      </dsp:txBody>
      <dsp:txXfrm>
        <a:off x="27415" y="37079"/>
        <a:ext cx="6498371" cy="506770"/>
      </dsp:txXfrm>
    </dsp:sp>
    <dsp:sp modelId="{8AF610A5-886A-4BBF-9F98-EBB3A9073574}">
      <dsp:nvSpPr>
        <dsp:cNvPr id="0" name=""/>
        <dsp:cNvSpPr/>
      </dsp:nvSpPr>
      <dsp:spPr>
        <a:xfrm>
          <a:off x="0" y="657664"/>
          <a:ext cx="6553201" cy="561600"/>
        </a:xfrm>
        <a:prstGeom prst="roundRect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smtClean="0"/>
            <a:t>Titik pertemuan absis dan ordinat</a:t>
          </a:r>
          <a:endParaRPr lang="id-ID" sz="2500" kern="1200"/>
        </a:p>
      </dsp:txBody>
      <dsp:txXfrm>
        <a:off x="27415" y="685079"/>
        <a:ext cx="6498371" cy="506770"/>
      </dsp:txXfrm>
    </dsp:sp>
    <dsp:sp modelId="{ECDE058E-D1BC-493B-A51A-34E394AF182E}">
      <dsp:nvSpPr>
        <dsp:cNvPr id="0" name=""/>
        <dsp:cNvSpPr/>
      </dsp:nvSpPr>
      <dsp:spPr>
        <a:xfrm>
          <a:off x="0" y="1268802"/>
          <a:ext cx="6553201" cy="561600"/>
        </a:xfrm>
        <a:prstGeom prst="roundRect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smtClean="0">
              <a:solidFill>
                <a:srgbClr val="FF0000"/>
              </a:solidFill>
            </a:rPr>
            <a:t>Kedudukan suatu titik pada peta</a:t>
          </a:r>
          <a:endParaRPr lang="id-ID" sz="2500" kern="1200">
            <a:solidFill>
              <a:srgbClr val="FF0000"/>
            </a:solidFill>
          </a:endParaRPr>
        </a:p>
      </dsp:txBody>
      <dsp:txXfrm>
        <a:off x="27415" y="1296217"/>
        <a:ext cx="6498371" cy="5067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3AF6A-2375-49E8-80BE-F0932CB9C38B}">
      <dsp:nvSpPr>
        <dsp:cNvPr id="0" name=""/>
        <dsp:cNvSpPr/>
      </dsp:nvSpPr>
      <dsp:spPr>
        <a:xfrm>
          <a:off x="0" y="31914"/>
          <a:ext cx="6553201" cy="95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smtClean="0"/>
            <a:t>Fungsi manajemen</a:t>
          </a:r>
          <a:endParaRPr lang="id-ID" sz="2500" kern="1200"/>
        </a:p>
      </dsp:txBody>
      <dsp:txXfrm>
        <a:off x="46606" y="78520"/>
        <a:ext cx="6459989" cy="861508"/>
      </dsp:txXfrm>
    </dsp:sp>
    <dsp:sp modelId="{8AF610A5-886A-4BBF-9F98-EBB3A9073574}">
      <dsp:nvSpPr>
        <dsp:cNvPr id="0" name=""/>
        <dsp:cNvSpPr/>
      </dsp:nvSpPr>
      <dsp:spPr>
        <a:xfrm>
          <a:off x="0" y="1133514"/>
          <a:ext cx="6553201" cy="95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smtClean="0"/>
            <a:t>Mengikat, mempersatukan, menyelaraskan semua aktivitas dan usaha</a:t>
          </a:r>
          <a:endParaRPr lang="id-ID" sz="2500" kern="1200"/>
        </a:p>
      </dsp:txBody>
      <dsp:txXfrm>
        <a:off x="46606" y="1180120"/>
        <a:ext cx="6459989" cy="861508"/>
      </dsp:txXfrm>
    </dsp:sp>
    <dsp:sp modelId="{ECDE058E-D1BC-493B-A51A-34E394AF182E}">
      <dsp:nvSpPr>
        <dsp:cNvPr id="0" name=""/>
        <dsp:cNvSpPr/>
      </dsp:nvSpPr>
      <dsp:spPr>
        <a:xfrm>
          <a:off x="0" y="2172449"/>
          <a:ext cx="6553201" cy="95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smtClean="0"/>
            <a:t>Fungsi koordinasi membuat fungsi-fungsi lain tidak dapat berjalan tanpa adanya koordinasi</a:t>
          </a:r>
          <a:endParaRPr lang="id-ID" sz="2500" kern="1200"/>
        </a:p>
      </dsp:txBody>
      <dsp:txXfrm>
        <a:off x="46606" y="2219055"/>
        <a:ext cx="6459989" cy="861508"/>
      </dsp:txXfrm>
    </dsp:sp>
    <dsp:sp modelId="{475CA19D-8AEB-4F12-A5E2-FABCBC2D497D}">
      <dsp:nvSpPr>
        <dsp:cNvPr id="0" name=""/>
        <dsp:cNvSpPr/>
      </dsp:nvSpPr>
      <dsp:spPr>
        <a:xfrm>
          <a:off x="0" y="3336714"/>
          <a:ext cx="6553201" cy="95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smtClean="0"/>
            <a:t>Inti dari fungsi koordinasi adalah </a:t>
          </a:r>
          <a:r>
            <a:rPr lang="id-ID" sz="2500" b="1" kern="1200" smtClean="0">
              <a:solidFill>
                <a:srgbClr val="FFFF00"/>
              </a:solidFill>
            </a:rPr>
            <a:t>KOMUNIKASI</a:t>
          </a:r>
          <a:endParaRPr lang="id-ID" sz="2500" b="1" kern="1200">
            <a:solidFill>
              <a:srgbClr val="FFFF00"/>
            </a:solidFill>
          </a:endParaRPr>
        </a:p>
      </dsp:txBody>
      <dsp:txXfrm>
        <a:off x="46606" y="3383320"/>
        <a:ext cx="6459989" cy="8615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367BF-8BA0-4CC3-8B8D-0BFF46336EDF}">
      <dsp:nvSpPr>
        <dsp:cNvPr id="0" name=""/>
        <dsp:cNvSpPr/>
      </dsp:nvSpPr>
      <dsp:spPr>
        <a:xfrm rot="5400000">
          <a:off x="4397980" y="-2321077"/>
          <a:ext cx="785808" cy="56289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smtClean="0"/>
            <a:t>Proses interaksi antar beberapa individu yang berkesinambungan</a:t>
          </a:r>
          <a:endParaRPr lang="id-ID" sz="2400" kern="1200"/>
        </a:p>
      </dsp:txBody>
      <dsp:txXfrm rot="-5400000">
        <a:off x="1976430" y="138833"/>
        <a:ext cx="5590549" cy="709088"/>
      </dsp:txXfrm>
    </dsp:sp>
    <dsp:sp modelId="{701D1E64-0A95-42AD-81CC-C96A9598CE2B}">
      <dsp:nvSpPr>
        <dsp:cNvPr id="0" name=""/>
        <dsp:cNvSpPr/>
      </dsp:nvSpPr>
      <dsp:spPr>
        <a:xfrm>
          <a:off x="374" y="2246"/>
          <a:ext cx="1976055" cy="982260"/>
        </a:xfrm>
        <a:prstGeom prst="roundRect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smtClean="0"/>
            <a:t>Jonathan (2004)</a:t>
          </a:r>
          <a:endParaRPr lang="id-ID" sz="2100" kern="1200"/>
        </a:p>
      </dsp:txBody>
      <dsp:txXfrm>
        <a:off x="48324" y="50196"/>
        <a:ext cx="1880155" cy="886360"/>
      </dsp:txXfrm>
    </dsp:sp>
    <dsp:sp modelId="{BDF6FC67-3B52-42D8-A820-77954FF2C080}">
      <dsp:nvSpPr>
        <dsp:cNvPr id="0" name=""/>
        <dsp:cNvSpPr/>
      </dsp:nvSpPr>
      <dsp:spPr>
        <a:xfrm rot="5400000">
          <a:off x="4397980" y="-1289704"/>
          <a:ext cx="785808" cy="56289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smtClean="0"/>
            <a:t>Bekerja bersama untuk menggabungkan pemikiran</a:t>
          </a:r>
          <a:endParaRPr lang="id-ID" sz="2400" kern="1200"/>
        </a:p>
      </dsp:txBody>
      <dsp:txXfrm rot="-5400000">
        <a:off x="1976430" y="1170206"/>
        <a:ext cx="5590549" cy="709088"/>
      </dsp:txXfrm>
    </dsp:sp>
    <dsp:sp modelId="{CD0FA1DE-BAF3-48DB-8A9B-CB7C5AD52651}">
      <dsp:nvSpPr>
        <dsp:cNvPr id="0" name=""/>
        <dsp:cNvSpPr/>
      </dsp:nvSpPr>
      <dsp:spPr>
        <a:xfrm>
          <a:off x="374" y="1033619"/>
          <a:ext cx="1976055" cy="982260"/>
        </a:xfrm>
        <a:prstGeom prst="roundRect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smtClean="0"/>
            <a:t>Kamus Heritage Amerika (2000)</a:t>
          </a:r>
          <a:endParaRPr lang="id-ID" sz="2100" kern="1200"/>
        </a:p>
      </dsp:txBody>
      <dsp:txXfrm>
        <a:off x="48324" y="1081569"/>
        <a:ext cx="1880155" cy="886360"/>
      </dsp:txXfrm>
    </dsp:sp>
    <dsp:sp modelId="{62FF0926-A5DA-40BA-AB7A-E508210D0D4D}">
      <dsp:nvSpPr>
        <dsp:cNvPr id="0" name=""/>
        <dsp:cNvSpPr/>
      </dsp:nvSpPr>
      <dsp:spPr>
        <a:xfrm rot="5400000">
          <a:off x="4397980" y="-258331"/>
          <a:ext cx="785808" cy="56289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smtClean="0"/>
            <a:t>Proses berpikir terhadap beberapa aspek perbedaan dan menemukan solusi</a:t>
          </a:r>
          <a:endParaRPr lang="id-ID" sz="2400" kern="1200"/>
        </a:p>
      </dsp:txBody>
      <dsp:txXfrm rot="-5400000">
        <a:off x="1976430" y="2201579"/>
        <a:ext cx="5590549" cy="709088"/>
      </dsp:txXfrm>
    </dsp:sp>
    <dsp:sp modelId="{9841B65D-9773-4BFE-AB1B-4CEFC66F577F}">
      <dsp:nvSpPr>
        <dsp:cNvPr id="0" name=""/>
        <dsp:cNvSpPr/>
      </dsp:nvSpPr>
      <dsp:spPr>
        <a:xfrm>
          <a:off x="374" y="2064992"/>
          <a:ext cx="1976055" cy="982260"/>
        </a:xfrm>
        <a:prstGeom prst="roundRect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smtClean="0"/>
            <a:t>Gray (1989)</a:t>
          </a:r>
          <a:endParaRPr lang="id-ID" sz="2100" kern="1200"/>
        </a:p>
      </dsp:txBody>
      <dsp:txXfrm>
        <a:off x="48324" y="2112942"/>
        <a:ext cx="1880155" cy="886360"/>
      </dsp:txXfrm>
    </dsp:sp>
    <dsp:sp modelId="{3B180872-3E37-4DB1-BEF2-CDF41034D58E}">
      <dsp:nvSpPr>
        <dsp:cNvPr id="0" name=""/>
        <dsp:cNvSpPr/>
      </dsp:nvSpPr>
      <dsp:spPr>
        <a:xfrm rot="5400000">
          <a:off x="4397980" y="773041"/>
          <a:ext cx="785808" cy="56289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smtClean="0"/>
            <a:t>Proses kompleks yang membutuhkan sharing pengetahuan</a:t>
          </a:r>
          <a:endParaRPr lang="id-ID" sz="2400" kern="1200"/>
        </a:p>
      </dsp:txBody>
      <dsp:txXfrm rot="-5400000">
        <a:off x="1976430" y="3232951"/>
        <a:ext cx="5590549" cy="709088"/>
      </dsp:txXfrm>
    </dsp:sp>
    <dsp:sp modelId="{52857A07-91C5-424A-9BB7-22B478AD6106}">
      <dsp:nvSpPr>
        <dsp:cNvPr id="0" name=""/>
        <dsp:cNvSpPr/>
      </dsp:nvSpPr>
      <dsp:spPr>
        <a:xfrm>
          <a:off x="374" y="3096366"/>
          <a:ext cx="1976055" cy="982260"/>
        </a:xfrm>
        <a:prstGeom prst="roundRect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smtClean="0"/>
            <a:t>Lindeke &amp; Sieckert (2005)</a:t>
          </a:r>
          <a:endParaRPr lang="id-ID" sz="2100" kern="1200"/>
        </a:p>
      </dsp:txBody>
      <dsp:txXfrm>
        <a:off x="48324" y="3144316"/>
        <a:ext cx="1880155" cy="886360"/>
      </dsp:txXfrm>
    </dsp:sp>
    <dsp:sp modelId="{B3D2F731-741D-454E-A012-B8A82177EE91}">
      <dsp:nvSpPr>
        <dsp:cNvPr id="0" name=""/>
        <dsp:cNvSpPr/>
      </dsp:nvSpPr>
      <dsp:spPr>
        <a:xfrm rot="5400000">
          <a:off x="4397980" y="1804414"/>
          <a:ext cx="785808" cy="56289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smtClean="0"/>
            <a:t>Hubungan timbal balik dengan penekanan tanggung  bersama</a:t>
          </a:r>
          <a:endParaRPr lang="id-ID" sz="2400" kern="1200"/>
        </a:p>
      </dsp:txBody>
      <dsp:txXfrm rot="-5400000">
        <a:off x="1976430" y="4264324"/>
        <a:ext cx="5590549" cy="709088"/>
      </dsp:txXfrm>
    </dsp:sp>
    <dsp:sp modelId="{C53FE082-3DD9-49D1-A898-80485A0F4888}">
      <dsp:nvSpPr>
        <dsp:cNvPr id="0" name=""/>
        <dsp:cNvSpPr/>
      </dsp:nvSpPr>
      <dsp:spPr>
        <a:xfrm>
          <a:off x="374" y="4127739"/>
          <a:ext cx="1976055" cy="982260"/>
        </a:xfrm>
        <a:prstGeom prst="roundRect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smtClean="0"/>
            <a:t>Shortridge, et al. (1986)</a:t>
          </a:r>
          <a:endParaRPr lang="id-ID" sz="2100" kern="1200"/>
        </a:p>
      </dsp:txBody>
      <dsp:txXfrm>
        <a:off x="48324" y="4175689"/>
        <a:ext cx="1880155" cy="8863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1D81A-681E-4086-840F-622A5F16019F}">
      <dsp:nvSpPr>
        <dsp:cNvPr id="0" name=""/>
        <dsp:cNvSpPr/>
      </dsp:nvSpPr>
      <dsp:spPr>
        <a:xfrm>
          <a:off x="0" y="20283"/>
          <a:ext cx="7010401" cy="6037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smtClean="0"/>
            <a:t>Transparan</a:t>
          </a:r>
          <a:endParaRPr lang="id-ID" sz="2700" kern="1200"/>
        </a:p>
      </dsp:txBody>
      <dsp:txXfrm>
        <a:off x="29471" y="49754"/>
        <a:ext cx="6951459" cy="544777"/>
      </dsp:txXfrm>
    </dsp:sp>
    <dsp:sp modelId="{DCBD4815-F565-410A-8B64-62D96A12F3F9}">
      <dsp:nvSpPr>
        <dsp:cNvPr id="0" name=""/>
        <dsp:cNvSpPr/>
      </dsp:nvSpPr>
      <dsp:spPr>
        <a:xfrm>
          <a:off x="0" y="658563"/>
          <a:ext cx="7010401" cy="6037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smtClean="0"/>
            <a:t>Saling menghormati</a:t>
          </a:r>
          <a:endParaRPr lang="id-ID" sz="2700" kern="1200"/>
        </a:p>
      </dsp:txBody>
      <dsp:txXfrm>
        <a:off x="29471" y="688034"/>
        <a:ext cx="6951459" cy="544777"/>
      </dsp:txXfrm>
    </dsp:sp>
    <dsp:sp modelId="{AD3E042D-855E-4574-9672-96868CFB3B9C}">
      <dsp:nvSpPr>
        <dsp:cNvPr id="0" name=""/>
        <dsp:cNvSpPr/>
      </dsp:nvSpPr>
      <dsp:spPr>
        <a:xfrm>
          <a:off x="0" y="1296843"/>
          <a:ext cx="7010401" cy="6037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smtClean="0"/>
            <a:t>Pembagian peran yang bertanggung jawab</a:t>
          </a:r>
          <a:endParaRPr lang="id-ID" sz="2700" kern="1200"/>
        </a:p>
      </dsp:txBody>
      <dsp:txXfrm>
        <a:off x="29471" y="1326314"/>
        <a:ext cx="6951459" cy="544777"/>
      </dsp:txXfrm>
    </dsp:sp>
    <dsp:sp modelId="{03BC01B0-5A1A-4F56-9BF3-CACFAAEFD9AE}">
      <dsp:nvSpPr>
        <dsp:cNvPr id="0" name=""/>
        <dsp:cNvSpPr/>
      </dsp:nvSpPr>
      <dsp:spPr>
        <a:xfrm>
          <a:off x="0" y="1935123"/>
          <a:ext cx="7010401" cy="6037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smtClean="0"/>
            <a:t>Hubungan kerja yang efektif</a:t>
          </a:r>
          <a:endParaRPr lang="id-ID" sz="2700" kern="1200"/>
        </a:p>
      </dsp:txBody>
      <dsp:txXfrm>
        <a:off x="29471" y="1964594"/>
        <a:ext cx="6951459" cy="544777"/>
      </dsp:txXfrm>
    </dsp:sp>
    <dsp:sp modelId="{F2CB9848-431F-4DD8-AD55-6F06F7B45DEB}">
      <dsp:nvSpPr>
        <dsp:cNvPr id="0" name=""/>
        <dsp:cNvSpPr/>
      </dsp:nvSpPr>
      <dsp:spPr>
        <a:xfrm>
          <a:off x="0" y="2573403"/>
          <a:ext cx="7010401" cy="6037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smtClean="0"/>
            <a:t>Membangun kearifan lokal</a:t>
          </a:r>
          <a:endParaRPr lang="id-ID" sz="2700" kern="1200"/>
        </a:p>
      </dsp:txBody>
      <dsp:txXfrm>
        <a:off x="29471" y="2602874"/>
        <a:ext cx="6951459" cy="544777"/>
      </dsp:txXfrm>
    </dsp:sp>
    <dsp:sp modelId="{CAA744BD-A071-4DA8-B599-818E37D2419B}">
      <dsp:nvSpPr>
        <dsp:cNvPr id="0" name=""/>
        <dsp:cNvSpPr/>
      </dsp:nvSpPr>
      <dsp:spPr>
        <a:xfrm>
          <a:off x="0" y="3211682"/>
          <a:ext cx="7010401" cy="6037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smtClean="0"/>
            <a:t>Menghormati perbedaan dan keragaman</a:t>
          </a:r>
          <a:endParaRPr lang="id-ID" sz="2700" kern="1200"/>
        </a:p>
      </dsp:txBody>
      <dsp:txXfrm>
        <a:off x="29471" y="3241153"/>
        <a:ext cx="6951459" cy="544777"/>
      </dsp:txXfrm>
    </dsp:sp>
    <dsp:sp modelId="{7197CDBB-ABCD-426C-9103-E6CE8FB705D9}">
      <dsp:nvSpPr>
        <dsp:cNvPr id="0" name=""/>
        <dsp:cNvSpPr/>
      </dsp:nvSpPr>
      <dsp:spPr>
        <a:xfrm>
          <a:off x="0" y="3849962"/>
          <a:ext cx="7010401" cy="6037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smtClean="0"/>
            <a:t>Kontinyu dan adaptif</a:t>
          </a:r>
          <a:endParaRPr lang="id-ID" sz="2700" kern="1200"/>
        </a:p>
      </dsp:txBody>
      <dsp:txXfrm>
        <a:off x="29471" y="3879433"/>
        <a:ext cx="6951459" cy="544777"/>
      </dsp:txXfrm>
    </dsp:sp>
    <dsp:sp modelId="{A47B1F5D-48A5-43BB-AF64-126BEBB429E6}">
      <dsp:nvSpPr>
        <dsp:cNvPr id="0" name=""/>
        <dsp:cNvSpPr/>
      </dsp:nvSpPr>
      <dsp:spPr>
        <a:xfrm>
          <a:off x="0" y="4488242"/>
          <a:ext cx="7010401" cy="6037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smtClean="0"/>
            <a:t>Skala lebih luas</a:t>
          </a:r>
          <a:endParaRPr lang="id-ID" sz="2700" kern="1200"/>
        </a:p>
      </dsp:txBody>
      <dsp:txXfrm>
        <a:off x="29471" y="4517713"/>
        <a:ext cx="6951459" cy="5447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BD327-54ED-4254-9107-6A96603ECBC9}">
      <dsp:nvSpPr>
        <dsp:cNvPr id="0" name=""/>
        <dsp:cNvSpPr/>
      </dsp:nvSpPr>
      <dsp:spPr>
        <a:xfrm rot="10800000">
          <a:off x="1467492" y="482"/>
          <a:ext cx="5007126" cy="82519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888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smtClean="0"/>
            <a:t>Keahlian</a:t>
          </a:r>
          <a:endParaRPr lang="id-ID" sz="2700" kern="1200"/>
        </a:p>
      </dsp:txBody>
      <dsp:txXfrm rot="10800000">
        <a:off x="1673790" y="482"/>
        <a:ext cx="4800828" cy="825194"/>
      </dsp:txXfrm>
    </dsp:sp>
    <dsp:sp modelId="{90B65A65-C19B-407C-925F-A2FF852A5549}">
      <dsp:nvSpPr>
        <dsp:cNvPr id="0" name=""/>
        <dsp:cNvSpPr/>
      </dsp:nvSpPr>
      <dsp:spPr>
        <a:xfrm>
          <a:off x="1054894" y="482"/>
          <a:ext cx="825194" cy="825194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9AFF3-FADE-4C49-992F-C6E3E4A58B01}">
      <dsp:nvSpPr>
        <dsp:cNvPr id="0" name=""/>
        <dsp:cNvSpPr/>
      </dsp:nvSpPr>
      <dsp:spPr>
        <a:xfrm rot="10800000">
          <a:off x="1467492" y="1072003"/>
          <a:ext cx="5007126" cy="82519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888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smtClean="0"/>
            <a:t>Waktu</a:t>
          </a:r>
          <a:endParaRPr lang="id-ID" sz="2700" kern="1200"/>
        </a:p>
      </dsp:txBody>
      <dsp:txXfrm rot="10800000">
        <a:off x="1673790" y="1072003"/>
        <a:ext cx="4800828" cy="825194"/>
      </dsp:txXfrm>
    </dsp:sp>
    <dsp:sp modelId="{6439AB4D-3E1A-48C1-8C5D-863A15231BA0}">
      <dsp:nvSpPr>
        <dsp:cNvPr id="0" name=""/>
        <dsp:cNvSpPr/>
      </dsp:nvSpPr>
      <dsp:spPr>
        <a:xfrm>
          <a:off x="1054894" y="1072003"/>
          <a:ext cx="825194" cy="825194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9CA9D-82C2-422F-8551-E7183723A89C}">
      <dsp:nvSpPr>
        <dsp:cNvPr id="0" name=""/>
        <dsp:cNvSpPr/>
      </dsp:nvSpPr>
      <dsp:spPr>
        <a:xfrm rot="10800000">
          <a:off x="1467492" y="2143525"/>
          <a:ext cx="5007126" cy="825194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888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smtClean="0"/>
            <a:t>Biaya</a:t>
          </a:r>
          <a:endParaRPr lang="id-ID" sz="2700" kern="1200"/>
        </a:p>
      </dsp:txBody>
      <dsp:txXfrm rot="10800000">
        <a:off x="1673790" y="2143525"/>
        <a:ext cx="4800828" cy="825194"/>
      </dsp:txXfrm>
    </dsp:sp>
    <dsp:sp modelId="{A42D5B2B-CADF-436B-A966-F896DCCA636F}">
      <dsp:nvSpPr>
        <dsp:cNvPr id="0" name=""/>
        <dsp:cNvSpPr/>
      </dsp:nvSpPr>
      <dsp:spPr>
        <a:xfrm>
          <a:off x="1054894" y="2143525"/>
          <a:ext cx="825194" cy="825194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31463-96B6-42F2-897F-1C925B06967B}">
      <dsp:nvSpPr>
        <dsp:cNvPr id="0" name=""/>
        <dsp:cNvSpPr/>
      </dsp:nvSpPr>
      <dsp:spPr>
        <a:xfrm rot="10800000">
          <a:off x="1467492" y="3215047"/>
          <a:ext cx="5007126" cy="825194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888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smtClean="0"/>
            <a:t>Kompetisi</a:t>
          </a:r>
          <a:endParaRPr lang="id-ID" sz="2700" kern="1200"/>
        </a:p>
      </dsp:txBody>
      <dsp:txXfrm rot="10800000">
        <a:off x="1673790" y="3215047"/>
        <a:ext cx="4800828" cy="825194"/>
      </dsp:txXfrm>
    </dsp:sp>
    <dsp:sp modelId="{7A25BE4D-5AA1-4361-82AE-37B948A8916F}">
      <dsp:nvSpPr>
        <dsp:cNvPr id="0" name=""/>
        <dsp:cNvSpPr/>
      </dsp:nvSpPr>
      <dsp:spPr>
        <a:xfrm>
          <a:off x="1054894" y="3215047"/>
          <a:ext cx="825194" cy="825194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01B28-633E-4E5D-B694-D34D83AC6E37}">
      <dsp:nvSpPr>
        <dsp:cNvPr id="0" name=""/>
        <dsp:cNvSpPr/>
      </dsp:nvSpPr>
      <dsp:spPr>
        <a:xfrm rot="10800000">
          <a:off x="1467492" y="4286569"/>
          <a:ext cx="5007126" cy="825194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888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smtClean="0"/>
            <a:t>Kearifan konvensional</a:t>
          </a:r>
          <a:endParaRPr lang="id-ID" sz="2700" kern="1200"/>
        </a:p>
      </dsp:txBody>
      <dsp:txXfrm rot="10800000">
        <a:off x="1673790" y="4286569"/>
        <a:ext cx="4800828" cy="825194"/>
      </dsp:txXfrm>
    </dsp:sp>
    <dsp:sp modelId="{0E9FD851-43E5-4821-B2F2-B3D26124B306}">
      <dsp:nvSpPr>
        <dsp:cNvPr id="0" name=""/>
        <dsp:cNvSpPr/>
      </dsp:nvSpPr>
      <dsp:spPr>
        <a:xfrm>
          <a:off x="1054894" y="4286569"/>
          <a:ext cx="825194" cy="825194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8E40A-7EB6-4F68-AC86-D6891EE12986}">
      <dsp:nvSpPr>
        <dsp:cNvPr id="0" name=""/>
        <dsp:cNvSpPr/>
      </dsp:nvSpPr>
      <dsp:spPr>
        <a:xfrm rot="10800000">
          <a:off x="1547771" y="161"/>
          <a:ext cx="5108472" cy="10442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465" tIns="121920" rIns="227584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smtClean="0"/>
            <a:t>Penguatan koordinasi antar lembaga</a:t>
          </a:r>
          <a:endParaRPr lang="en-US" sz="3200" kern="1200"/>
        </a:p>
      </dsp:txBody>
      <dsp:txXfrm rot="10800000">
        <a:off x="1808822" y="161"/>
        <a:ext cx="4847421" cy="1044203"/>
      </dsp:txXfrm>
    </dsp:sp>
    <dsp:sp modelId="{383669EF-9A77-4862-B464-0C74E326ABCC}">
      <dsp:nvSpPr>
        <dsp:cNvPr id="0" name=""/>
        <dsp:cNvSpPr/>
      </dsp:nvSpPr>
      <dsp:spPr>
        <a:xfrm>
          <a:off x="1025669" y="161"/>
          <a:ext cx="1044203" cy="10442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BD498-5AC6-4372-9818-05EE7F22C7DC}">
      <dsp:nvSpPr>
        <dsp:cNvPr id="0" name=""/>
        <dsp:cNvSpPr/>
      </dsp:nvSpPr>
      <dsp:spPr>
        <a:xfrm rot="10800000">
          <a:off x="1547771" y="1356067"/>
          <a:ext cx="5108472" cy="10442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465" tIns="121920" rIns="227584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smtClean="0"/>
            <a:t>Membentuk lembaga koordinasi khusus</a:t>
          </a:r>
          <a:endParaRPr lang="en-US" sz="3200" kern="1200"/>
        </a:p>
      </dsp:txBody>
      <dsp:txXfrm rot="10800000">
        <a:off x="1808822" y="1356067"/>
        <a:ext cx="4847421" cy="1044203"/>
      </dsp:txXfrm>
    </dsp:sp>
    <dsp:sp modelId="{D63903CB-7110-4A3C-B993-F9FA489A7906}">
      <dsp:nvSpPr>
        <dsp:cNvPr id="0" name=""/>
        <dsp:cNvSpPr/>
      </dsp:nvSpPr>
      <dsp:spPr>
        <a:xfrm>
          <a:off x="1025669" y="1356067"/>
          <a:ext cx="1044203" cy="10442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74B34-3166-41F9-BEF8-2F733FDA4457}">
      <dsp:nvSpPr>
        <dsp:cNvPr id="0" name=""/>
        <dsp:cNvSpPr/>
      </dsp:nvSpPr>
      <dsp:spPr>
        <a:xfrm rot="10800000">
          <a:off x="1547771" y="2711974"/>
          <a:ext cx="5108472" cy="10442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465" tIns="121920" rIns="227584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smtClean="0"/>
            <a:t>Membentuk gugus tugas</a:t>
          </a:r>
          <a:endParaRPr lang="en-US" sz="3200" kern="1200"/>
        </a:p>
      </dsp:txBody>
      <dsp:txXfrm rot="10800000">
        <a:off x="1808822" y="2711974"/>
        <a:ext cx="4847421" cy="1044203"/>
      </dsp:txXfrm>
    </dsp:sp>
    <dsp:sp modelId="{15938245-1AEC-4CD7-BAAA-8759DCADC462}">
      <dsp:nvSpPr>
        <dsp:cNvPr id="0" name=""/>
        <dsp:cNvSpPr/>
      </dsp:nvSpPr>
      <dsp:spPr>
        <a:xfrm>
          <a:off x="1025669" y="2711974"/>
          <a:ext cx="1044203" cy="10442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0DA39-E907-4491-AB64-88D861B7BFC9}">
      <dsp:nvSpPr>
        <dsp:cNvPr id="0" name=""/>
        <dsp:cNvSpPr/>
      </dsp:nvSpPr>
      <dsp:spPr>
        <a:xfrm rot="10800000">
          <a:off x="1547771" y="4067880"/>
          <a:ext cx="5108472" cy="10442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465" tIns="121920" rIns="227584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smtClean="0"/>
            <a:t>Koalisi sosial</a:t>
          </a:r>
          <a:endParaRPr lang="en-US" sz="3200" kern="1200"/>
        </a:p>
      </dsp:txBody>
      <dsp:txXfrm rot="10800000">
        <a:off x="1808822" y="4067880"/>
        <a:ext cx="4847421" cy="1044203"/>
      </dsp:txXfrm>
    </dsp:sp>
    <dsp:sp modelId="{405B8D89-3237-4E80-9B91-632814F85A62}">
      <dsp:nvSpPr>
        <dsp:cNvPr id="0" name=""/>
        <dsp:cNvSpPr/>
      </dsp:nvSpPr>
      <dsp:spPr>
        <a:xfrm>
          <a:off x="1025669" y="4067880"/>
          <a:ext cx="1044203" cy="10442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19473-AB1C-4000-AC92-B49FE66AFF88}">
      <dsp:nvSpPr>
        <dsp:cNvPr id="0" name=""/>
        <dsp:cNvSpPr/>
      </dsp:nvSpPr>
      <dsp:spPr>
        <a:xfrm rot="10800000">
          <a:off x="1713940" y="2980"/>
          <a:ext cx="5769331" cy="104305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957" tIns="152400" rIns="28448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000" kern="1200" smtClean="0"/>
            <a:t>Pelayanan adminstratif</a:t>
          </a:r>
          <a:endParaRPr lang="id-ID" sz="4000" kern="1200"/>
        </a:p>
      </dsp:txBody>
      <dsp:txXfrm rot="10800000">
        <a:off x="1974703" y="2980"/>
        <a:ext cx="5508568" cy="1043052"/>
      </dsp:txXfrm>
    </dsp:sp>
    <dsp:sp modelId="{7777273A-AA9D-439F-A633-3C8A2E3D1953}">
      <dsp:nvSpPr>
        <dsp:cNvPr id="0" name=""/>
        <dsp:cNvSpPr/>
      </dsp:nvSpPr>
      <dsp:spPr>
        <a:xfrm>
          <a:off x="1192414" y="2980"/>
          <a:ext cx="1043052" cy="1043052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A1F89-0778-44B3-B478-4971F9A3EED5}">
      <dsp:nvSpPr>
        <dsp:cNvPr id="0" name=""/>
        <dsp:cNvSpPr/>
      </dsp:nvSpPr>
      <dsp:spPr>
        <a:xfrm rot="10800000">
          <a:off x="1713940" y="1357391"/>
          <a:ext cx="5769331" cy="1043052"/>
        </a:xfrm>
        <a:prstGeom prst="homePlate">
          <a:avLst/>
        </a:prstGeom>
        <a:solidFill>
          <a:schemeClr val="accent3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957" tIns="152400" rIns="28448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000" kern="1200" smtClean="0"/>
            <a:t>Pelayanan jasa</a:t>
          </a:r>
          <a:endParaRPr lang="id-ID" sz="4000" kern="1200"/>
        </a:p>
      </dsp:txBody>
      <dsp:txXfrm rot="10800000">
        <a:off x="1974703" y="1357391"/>
        <a:ext cx="5508568" cy="1043052"/>
      </dsp:txXfrm>
    </dsp:sp>
    <dsp:sp modelId="{247CC79B-7CDD-4AEB-985F-9671C46F520A}">
      <dsp:nvSpPr>
        <dsp:cNvPr id="0" name=""/>
        <dsp:cNvSpPr/>
      </dsp:nvSpPr>
      <dsp:spPr>
        <a:xfrm>
          <a:off x="1192414" y="1357391"/>
          <a:ext cx="1043052" cy="1043052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B3560-AC2F-42EC-B7CD-CF1AC13C8385}">
      <dsp:nvSpPr>
        <dsp:cNvPr id="0" name=""/>
        <dsp:cNvSpPr/>
      </dsp:nvSpPr>
      <dsp:spPr>
        <a:xfrm rot="10800000">
          <a:off x="1713940" y="2711802"/>
          <a:ext cx="5769331" cy="104305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957" tIns="152400" rIns="28448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000" kern="1200" smtClean="0"/>
            <a:t>Pelayanan barang</a:t>
          </a:r>
          <a:endParaRPr lang="id-ID" sz="4000" kern="1200"/>
        </a:p>
      </dsp:txBody>
      <dsp:txXfrm rot="10800000">
        <a:off x="1974703" y="2711802"/>
        <a:ext cx="5508568" cy="1043052"/>
      </dsp:txXfrm>
    </dsp:sp>
    <dsp:sp modelId="{33F45A00-E1D8-484E-966B-B4BB67CAADEE}">
      <dsp:nvSpPr>
        <dsp:cNvPr id="0" name=""/>
        <dsp:cNvSpPr/>
      </dsp:nvSpPr>
      <dsp:spPr>
        <a:xfrm>
          <a:off x="1192414" y="2711802"/>
          <a:ext cx="1043052" cy="104305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650CA-3DCC-4243-9465-58E58D5EBAF7}">
      <dsp:nvSpPr>
        <dsp:cNvPr id="0" name=""/>
        <dsp:cNvSpPr/>
      </dsp:nvSpPr>
      <dsp:spPr>
        <a:xfrm rot="10800000">
          <a:off x="1713940" y="4066213"/>
          <a:ext cx="5769331" cy="104305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9957" tIns="152400" rIns="28448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000" kern="1200" smtClean="0"/>
            <a:t>Pelayanan regulatif</a:t>
          </a:r>
          <a:endParaRPr lang="id-ID" sz="4000" kern="1200"/>
        </a:p>
      </dsp:txBody>
      <dsp:txXfrm rot="10800000">
        <a:off x="1974703" y="4066213"/>
        <a:ext cx="5508568" cy="1043052"/>
      </dsp:txXfrm>
    </dsp:sp>
    <dsp:sp modelId="{9E0E305D-7C17-44DF-949F-33A592A507A9}">
      <dsp:nvSpPr>
        <dsp:cNvPr id="0" name=""/>
        <dsp:cNvSpPr/>
      </dsp:nvSpPr>
      <dsp:spPr>
        <a:xfrm>
          <a:off x="1192414" y="4066213"/>
          <a:ext cx="1043052" cy="104305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275" cy="496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3" y="1"/>
            <a:ext cx="2946275" cy="496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C5FFF-09E3-4557-8873-D075E41C1E11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780"/>
            <a:ext cx="2946275" cy="496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3" y="9429780"/>
            <a:ext cx="2946275" cy="496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CFAA6-594B-405B-9EAE-1F97CC293A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32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4273D8F-52A5-403E-A224-2A87705736E9}" type="datetimeFigureOut">
              <a:rPr lang="id-ID" smtClean="0"/>
              <a:pPr/>
              <a:t>04/01/2020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4EE5182-D719-497A-829E-5EA34AA3257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618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0B7D7B0-43F8-44F7-B1B9-1AED7A114B00}" type="datetimeFigureOut">
              <a:rPr lang="id-ID" smtClean="0"/>
              <a:pPr/>
              <a:t>04/01/2020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2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/>
              <a:pPr/>
              <a:t>04/01/2020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084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/>
              <a:pPr/>
              <a:t>04/01/2020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598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991771" y="2991770"/>
            <a:ext cx="6882066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052736"/>
            <a:ext cx="8280400" cy="51122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3"/>
          <p:cNvSpPr>
            <a:spLocks noGrp="1"/>
          </p:cNvSpPr>
          <p:nvPr>
            <p:ph type="title"/>
          </p:nvPr>
        </p:nvSpPr>
        <p:spPr>
          <a:xfrm>
            <a:off x="898524" y="127257"/>
            <a:ext cx="8137971" cy="55854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1">
                <a:solidFill>
                  <a:schemeClr val="tx2"/>
                </a:solidFill>
                <a:latin typeface="Bradley Hand ITC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299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/>
              <a:pPr/>
              <a:t>04/01/2020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67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/>
              <a:pPr/>
              <a:t>04/01/2020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83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/>
              <a:pPr/>
              <a:t>04/01/2020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977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/>
              <a:pPr/>
              <a:t>04/01/2020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200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/>
              <a:pPr/>
              <a:t>04/01/2020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937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/>
              <a:pPr/>
              <a:t>04/01/2020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921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/>
              <a:pPr/>
              <a:t>04/01/2020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334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7B0-43F8-44F7-B1B9-1AED7A114B00}" type="datetimeFigureOut">
              <a:rPr lang="id-ID" smtClean="0"/>
              <a:pPr/>
              <a:t>04/01/2020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13E9-680B-4E90-AE9C-C1052982E1EF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7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0B7D7B0-43F8-44F7-B1B9-1AED7A114B00}" type="datetimeFigureOut">
              <a:rPr lang="id-ID" smtClean="0"/>
              <a:pPr/>
              <a:t>04/01/2020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BD213E9-680B-4E90-AE9C-C1052982E1EF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41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sugi@bps.go.id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a.gov/" TargetMode="Externa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3F9D-166D-4281-9B5A-8D63A7307FC5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533400" y="228600"/>
            <a:ext cx="8910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WHOLE OF GOVERNMENT</a:t>
            </a:r>
            <a:endParaRPr lang="en-US" sz="4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700" y="5953692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Latihan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CPNS </a:t>
            </a:r>
            <a:r>
              <a:rPr lang="en-US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Golongan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III </a:t>
            </a:r>
            <a:r>
              <a:rPr lang="en-US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Angkatan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44_2019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PUSDIKLAT BPS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 descr="Gambar terka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86109"/>
            <a:ext cx="7391400" cy="450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4650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73792739"/>
              </p:ext>
            </p:extLst>
          </p:nvPr>
        </p:nvGraphicFramePr>
        <p:xfrm>
          <a:off x="2438400" y="1305648"/>
          <a:ext cx="6310312" cy="4696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WoG adalah...</a:t>
            </a:r>
            <a:endParaRPr lang="id-ID"/>
          </a:p>
        </p:txBody>
      </p:sp>
      <p:sp>
        <p:nvSpPr>
          <p:cNvPr id="8" name="Rounded Rectangle 7"/>
          <p:cNvSpPr/>
          <p:nvPr/>
        </p:nvSpPr>
        <p:spPr>
          <a:xfrm>
            <a:off x="1066800" y="1660486"/>
            <a:ext cx="1188000" cy="504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smtClean="0">
                <a:solidFill>
                  <a:srgbClr val="FFFF00"/>
                </a:solidFill>
              </a:rPr>
              <a:t>Integrasi</a:t>
            </a:r>
            <a:endParaRPr lang="id-ID" sz="1600">
              <a:solidFill>
                <a:srgbClr val="FFFF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66800" y="3068480"/>
            <a:ext cx="1188000" cy="504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smtClean="0">
                <a:solidFill>
                  <a:srgbClr val="FFFF00"/>
                </a:solidFill>
              </a:rPr>
              <a:t>Koordinasi</a:t>
            </a:r>
            <a:endParaRPr lang="id-ID" sz="1600">
              <a:solidFill>
                <a:srgbClr val="FFFF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66800" y="4440080"/>
            <a:ext cx="1188000" cy="504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smtClean="0">
                <a:solidFill>
                  <a:srgbClr val="FFFF00"/>
                </a:solidFill>
              </a:rPr>
              <a:t>Kolaborasi</a:t>
            </a:r>
            <a:endParaRPr lang="id-ID" sz="1600">
              <a:solidFill>
                <a:srgbClr val="FFFF00"/>
              </a:solidFill>
            </a:endParaRPr>
          </a:p>
        </p:txBody>
      </p:sp>
      <p:cxnSp>
        <p:nvCxnSpPr>
          <p:cNvPr id="4" name="Elbow Connector 3"/>
          <p:cNvCxnSpPr>
            <a:endCxn id="8" idx="0"/>
          </p:cNvCxnSpPr>
          <p:nvPr/>
        </p:nvCxnSpPr>
        <p:spPr>
          <a:xfrm rot="10800000">
            <a:off x="1660800" y="1660486"/>
            <a:ext cx="4663800" cy="12700"/>
          </a:xfrm>
          <a:prstGeom prst="bentConnector4">
            <a:avLst>
              <a:gd name="adj1" fmla="val 1493"/>
              <a:gd name="adj2" fmla="val 4102992"/>
            </a:avLst>
          </a:prstGeom>
          <a:ln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9" idx="0"/>
          </p:cNvCxnSpPr>
          <p:nvPr/>
        </p:nvCxnSpPr>
        <p:spPr>
          <a:xfrm rot="10800000">
            <a:off x="1660800" y="3068480"/>
            <a:ext cx="2835000" cy="12700"/>
          </a:xfrm>
          <a:prstGeom prst="bentConnector4">
            <a:avLst>
              <a:gd name="adj1" fmla="val 1012"/>
              <a:gd name="adj2" fmla="val 3780591"/>
            </a:avLst>
          </a:prstGeom>
          <a:ln>
            <a:solidFill>
              <a:schemeClr val="accent3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>
            <a:off x="1660800" y="4427380"/>
            <a:ext cx="4663800" cy="12700"/>
          </a:xfrm>
          <a:prstGeom prst="bentConnector4">
            <a:avLst>
              <a:gd name="adj1" fmla="val 15247"/>
              <a:gd name="adj2" fmla="val 2491055"/>
            </a:avLst>
          </a:prstGeom>
          <a:ln>
            <a:solidFill>
              <a:schemeClr val="accent4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22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Manfaat WoG</a:t>
            </a:r>
            <a:endParaRPr lang="id-ID"/>
          </a:p>
        </p:txBody>
      </p:sp>
      <p:grpSp>
        <p:nvGrpSpPr>
          <p:cNvPr id="14" name="Group 13"/>
          <p:cNvGrpSpPr/>
          <p:nvPr/>
        </p:nvGrpSpPr>
        <p:grpSpPr>
          <a:xfrm>
            <a:off x="990600" y="1600200"/>
            <a:ext cx="7525816" cy="4483276"/>
            <a:chOff x="990600" y="1600200"/>
            <a:chExt cx="7525816" cy="4483276"/>
          </a:xfrm>
        </p:grpSpPr>
        <p:grpSp>
          <p:nvGrpSpPr>
            <p:cNvPr id="5" name="Group 4"/>
            <p:cNvGrpSpPr/>
            <p:nvPr/>
          </p:nvGrpSpPr>
          <p:grpSpPr>
            <a:xfrm>
              <a:off x="1197863" y="2383360"/>
              <a:ext cx="7159752" cy="3700116"/>
              <a:chOff x="1197863" y="2383360"/>
              <a:chExt cx="7159752" cy="370011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197863" y="2383360"/>
                <a:ext cx="7159752" cy="370011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Freeform 6"/>
              <p:cNvSpPr/>
              <p:nvPr/>
            </p:nvSpPr>
            <p:spPr>
              <a:xfrm>
                <a:off x="1411833" y="2816093"/>
                <a:ext cx="3324758" cy="3165404"/>
              </a:xfrm>
              <a:custGeom>
                <a:avLst/>
                <a:gdLst>
                  <a:gd name="connsiteX0" fmla="*/ 0 w 3324758"/>
                  <a:gd name="connsiteY0" fmla="*/ 0 h 3165404"/>
                  <a:gd name="connsiteX1" fmla="*/ 3324758 w 3324758"/>
                  <a:gd name="connsiteY1" fmla="*/ 0 h 3165404"/>
                  <a:gd name="connsiteX2" fmla="*/ 3324758 w 3324758"/>
                  <a:gd name="connsiteY2" fmla="*/ 3165404 h 3165404"/>
                  <a:gd name="connsiteX3" fmla="*/ 0 w 3324758"/>
                  <a:gd name="connsiteY3" fmla="*/ 3165404 h 3165404"/>
                  <a:gd name="connsiteX4" fmla="*/ 0 w 3324758"/>
                  <a:gd name="connsiteY4" fmla="*/ 0 h 3165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24758" h="3165404">
                    <a:moveTo>
                      <a:pt x="0" y="0"/>
                    </a:moveTo>
                    <a:lnTo>
                      <a:pt x="3324758" y="0"/>
                    </a:lnTo>
                    <a:lnTo>
                      <a:pt x="3324758" y="3165404"/>
                    </a:lnTo>
                    <a:lnTo>
                      <a:pt x="0" y="316540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lvl="0" algn="l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200" kern="1200" dirty="0" err="1" smtClean="0">
                    <a:solidFill>
                      <a:srgbClr val="800000"/>
                    </a:solidFill>
                  </a:rPr>
                  <a:t>Meningkatkan</a:t>
                </a:r>
                <a:endParaRPr lang="en-US" sz="3200" kern="1200" dirty="0">
                  <a:solidFill>
                    <a:srgbClr val="800000"/>
                  </a:solidFill>
                </a:endParaRPr>
              </a:p>
              <a:p>
                <a:pPr marL="228600" lvl="1" indent="-22860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altLang="en-US" sz="2500" kern="1200" smtClean="0">
                    <a:latin typeface="Calibri" panose="020F0502020204030204" pitchFamily="34" charset="0"/>
                  </a:rPr>
                  <a:t>Efisiensi</a:t>
                </a:r>
                <a:endParaRPr lang="en-US" sz="2500" kern="1200" dirty="0"/>
              </a:p>
              <a:p>
                <a:pPr marL="228600" lvl="1" indent="-22860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altLang="en-US" sz="2500" kern="1200" smtClean="0">
                    <a:latin typeface="Calibri" panose="020F0502020204030204" pitchFamily="34" charset="0"/>
                  </a:rPr>
                  <a:t>Sharing Informasi</a:t>
                </a:r>
                <a:endParaRPr lang="en-GB" altLang="en-US" sz="2500" kern="1200" dirty="0">
                  <a:latin typeface="Calibri" panose="020F0502020204030204" pitchFamily="34" charset="0"/>
                </a:endParaRPr>
              </a:p>
              <a:p>
                <a:pPr marL="228600" lvl="1" indent="-22860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altLang="en-US" sz="2500" kern="1200" smtClean="0">
                    <a:latin typeface="Calibri" panose="020F0502020204030204" pitchFamily="34" charset="0"/>
                  </a:rPr>
                  <a:t>Lingkungan kerja</a:t>
                </a:r>
                <a:endParaRPr lang="en-GB" altLang="en-US" sz="2500" kern="1200" dirty="0">
                  <a:latin typeface="Calibri" panose="020F0502020204030204" pitchFamily="34" charset="0"/>
                </a:endParaRPr>
              </a:p>
              <a:p>
                <a:pPr marL="228600" lvl="1" indent="-22860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altLang="en-US" sz="2500" kern="1200" smtClean="0">
                    <a:latin typeface="Calibri" panose="020F0502020204030204" pitchFamily="34" charset="0"/>
                  </a:rPr>
                  <a:t>Daya saing</a:t>
                </a:r>
                <a:endParaRPr lang="en-GB" altLang="en-US" sz="2500" kern="1200" dirty="0">
                  <a:latin typeface="Calibri" panose="020F0502020204030204" pitchFamily="34" charset="0"/>
                </a:endParaRPr>
              </a:p>
              <a:p>
                <a:pPr marL="228600" lvl="1" indent="-22860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altLang="en-US" sz="2500" kern="1200" smtClean="0">
                    <a:latin typeface="Calibri" panose="020F0502020204030204" pitchFamily="34" charset="0"/>
                  </a:rPr>
                  <a:t>Akuntabilitas</a:t>
                </a:r>
                <a:endParaRPr lang="en-GB" altLang="en-US" sz="2500" kern="1200" dirty="0">
                  <a:latin typeface="Calibri" panose="020F0502020204030204" pitchFamily="34" charset="0"/>
                </a:endParaRPr>
              </a:p>
              <a:p>
                <a:pPr marL="228600" lvl="1" indent="-22860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altLang="en-US" sz="2500" kern="1200" smtClean="0">
                    <a:latin typeface="Calibri" panose="020F0502020204030204" pitchFamily="34" charset="0"/>
                  </a:rPr>
                  <a:t>Koherensi kebijakan</a:t>
                </a:r>
                <a:endParaRPr lang="en-GB" altLang="en-US" sz="2500" kern="12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4810658" y="2816093"/>
                <a:ext cx="3324758" cy="3165404"/>
              </a:xfrm>
              <a:custGeom>
                <a:avLst/>
                <a:gdLst>
                  <a:gd name="connsiteX0" fmla="*/ 0 w 3324758"/>
                  <a:gd name="connsiteY0" fmla="*/ 0 h 3165404"/>
                  <a:gd name="connsiteX1" fmla="*/ 3324758 w 3324758"/>
                  <a:gd name="connsiteY1" fmla="*/ 0 h 3165404"/>
                  <a:gd name="connsiteX2" fmla="*/ 3324758 w 3324758"/>
                  <a:gd name="connsiteY2" fmla="*/ 3165404 h 3165404"/>
                  <a:gd name="connsiteX3" fmla="*/ 0 w 3324758"/>
                  <a:gd name="connsiteY3" fmla="*/ 3165404 h 3165404"/>
                  <a:gd name="connsiteX4" fmla="*/ 0 w 3324758"/>
                  <a:gd name="connsiteY4" fmla="*/ 0 h 3165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24758" h="3165404">
                    <a:moveTo>
                      <a:pt x="0" y="0"/>
                    </a:moveTo>
                    <a:lnTo>
                      <a:pt x="3324758" y="0"/>
                    </a:lnTo>
                    <a:lnTo>
                      <a:pt x="3324758" y="3165404"/>
                    </a:lnTo>
                    <a:lnTo>
                      <a:pt x="0" y="316540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t" anchorCtr="0">
                <a:noAutofit/>
              </a:bodyPr>
              <a:lstStyle/>
              <a:p>
                <a:pPr lvl="0" algn="l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200" kern="1200" dirty="0" err="1" smtClean="0">
                    <a:solidFill>
                      <a:srgbClr val="800000"/>
                    </a:solidFill>
                  </a:rPr>
                  <a:t>Menurunkan</a:t>
                </a:r>
                <a:endParaRPr lang="en-US" sz="3200" kern="1200" dirty="0">
                  <a:solidFill>
                    <a:srgbClr val="800000"/>
                  </a:solidFill>
                </a:endParaRPr>
              </a:p>
              <a:p>
                <a:pPr marL="228600" lvl="1" indent="-22860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altLang="en-US" sz="2500" kern="1200" smtClean="0">
                    <a:latin typeface="Calibri" panose="020F0502020204030204" pitchFamily="34" charset="0"/>
                  </a:rPr>
                  <a:t>Biaya (</a:t>
                </a:r>
                <a:r>
                  <a:rPr lang="en-GB" altLang="en-US" sz="2500" i="1" kern="1200" smtClean="0">
                    <a:latin typeface="Calibri" panose="020F0502020204030204" pitchFamily="34" charset="0"/>
                  </a:rPr>
                  <a:t>cost</a:t>
                </a:r>
                <a:r>
                  <a:rPr lang="en-GB" altLang="en-US" sz="2500" kern="1200" smtClean="0">
                    <a:latin typeface="Calibri" panose="020F0502020204030204" pitchFamily="34" charset="0"/>
                  </a:rPr>
                  <a:t>)</a:t>
                </a:r>
                <a:endParaRPr lang="en-US" sz="2500" kern="1200" dirty="0"/>
              </a:p>
              <a:p>
                <a:pPr marL="228600" lvl="1" indent="-22860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altLang="en-US" sz="2500" kern="1200" smtClean="0">
                    <a:latin typeface="Calibri" panose="020F0502020204030204" pitchFamily="34" charset="0"/>
                  </a:rPr>
                  <a:t>Pemborosan (</a:t>
                </a:r>
                <a:r>
                  <a:rPr lang="en-GB" altLang="en-US" sz="2500" i="1" kern="1200" smtClean="0">
                    <a:latin typeface="Calibri" panose="020F0502020204030204" pitchFamily="34" charset="0"/>
                  </a:rPr>
                  <a:t>waste</a:t>
                </a:r>
                <a:r>
                  <a:rPr lang="en-GB" altLang="en-US" sz="2500" kern="1200" smtClean="0">
                    <a:latin typeface="Calibri" panose="020F0502020204030204" pitchFamily="34" charset="0"/>
                  </a:rPr>
                  <a:t>)</a:t>
                </a:r>
                <a:endParaRPr lang="en-GB" altLang="en-US" sz="2500" kern="1200" dirty="0">
                  <a:latin typeface="Calibri" panose="020F0502020204030204" pitchFamily="34" charset="0"/>
                </a:endParaRPr>
              </a:p>
              <a:p>
                <a:pPr marL="228600" lvl="1" indent="-22860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altLang="en-US" sz="2500" kern="1200" smtClean="0">
                    <a:latin typeface="Calibri" panose="020F0502020204030204" pitchFamily="34" charset="0"/>
                  </a:rPr>
                  <a:t>Duplikasi pekerjaan</a:t>
                </a:r>
                <a:endParaRPr lang="en-GB" altLang="en-US" sz="2500" kern="1200" dirty="0">
                  <a:latin typeface="Calibri" panose="020F0502020204030204" pitchFamily="34" charset="0"/>
                </a:endParaRPr>
              </a:p>
              <a:p>
                <a:pPr marL="228600" lvl="1" indent="-22860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altLang="en-US" sz="2500" kern="1200" smtClean="0">
                    <a:latin typeface="Calibri" panose="020F0502020204030204" pitchFamily="34" charset="0"/>
                  </a:rPr>
                  <a:t>Inkonsistensi kebijakan</a:t>
                </a:r>
                <a:endParaRPr lang="en-GB" altLang="en-US" sz="2500" kern="1200" dirty="0">
                  <a:latin typeface="Calibri" panose="020F0502020204030204" pitchFamily="34" charset="0"/>
                </a:endParaRPr>
              </a:p>
              <a:p>
                <a:pPr marL="228600" lvl="1" indent="-228600" algn="l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GB" altLang="en-US" sz="2500" kern="1200" smtClean="0">
                    <a:latin typeface="Calibri" panose="020F0502020204030204" pitchFamily="34" charset="0"/>
                  </a:rPr>
                  <a:t>Waktu penyelesaian layanan tertentu</a:t>
                </a:r>
                <a:endParaRPr lang="en-GB" altLang="en-US" sz="2500" kern="12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" name="Straight Connector 10"/>
              <p:cNvSpPr/>
              <p:nvPr/>
            </p:nvSpPr>
            <p:spPr>
              <a:xfrm>
                <a:off x="4777739" y="2822862"/>
                <a:ext cx="822" cy="3023265"/>
              </a:xfrm>
              <a:prstGeom prst="line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12" name="Up Arrow 11"/>
            <p:cNvSpPr/>
            <p:nvPr/>
          </p:nvSpPr>
          <p:spPr>
            <a:xfrm>
              <a:off x="990600" y="1600200"/>
              <a:ext cx="762000" cy="121589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Up Arrow 12"/>
            <p:cNvSpPr/>
            <p:nvPr/>
          </p:nvSpPr>
          <p:spPr>
            <a:xfrm rot="10800000">
              <a:off x="7754416" y="1732883"/>
              <a:ext cx="762000" cy="121589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7155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63084724"/>
              </p:ext>
            </p:extLst>
          </p:nvPr>
        </p:nvGraphicFramePr>
        <p:xfrm>
          <a:off x="1676400" y="1536030"/>
          <a:ext cx="6553201" cy="1876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833171" cy="533400"/>
          </a:xfrm>
        </p:spPr>
        <p:txBody>
          <a:bodyPr/>
          <a:lstStyle/>
          <a:p>
            <a:r>
              <a:rPr lang="id-ID" dirty="0" smtClean="0"/>
              <a:t>Koordinasi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…</a:t>
            </a:r>
            <a:endParaRPr lang="id-ID" dirty="0"/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1680412" y="1012659"/>
            <a:ext cx="6477834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2"/>
                </a:solidFill>
                <a:latin typeface="Bradley Hand ITC" pitchFamily="66" charset="0"/>
                <a:ea typeface="+mj-ea"/>
                <a:cs typeface="+mj-cs"/>
              </a:defRPr>
            </a:lvl1pPr>
          </a:lstStyle>
          <a:p>
            <a:pPr algn="l"/>
            <a:r>
              <a:rPr lang="id-ID" sz="3500" dirty="0" smtClean="0"/>
              <a:t>Coord</a:t>
            </a:r>
            <a:r>
              <a:rPr lang="en-US" sz="3500" dirty="0" smtClean="0"/>
              <a:t>in</a:t>
            </a:r>
            <a:r>
              <a:rPr lang="id-ID" sz="3500" dirty="0" smtClean="0"/>
              <a:t>ation = being co-ordinate</a:t>
            </a:r>
            <a:endParaRPr lang="id-ID" sz="3500" dirty="0"/>
          </a:p>
        </p:txBody>
      </p:sp>
    </p:spTree>
    <p:extLst>
      <p:ext uri="{BB962C8B-B14F-4D97-AF65-F5344CB8AC3E}">
        <p14:creationId xmlns:p14="http://schemas.microsoft.com/office/powerpoint/2010/main" val="22173541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11607934"/>
              </p:ext>
            </p:extLst>
          </p:nvPr>
        </p:nvGraphicFramePr>
        <p:xfrm>
          <a:off x="1676400" y="1391651"/>
          <a:ext cx="6553201" cy="4323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833171" cy="533400"/>
          </a:xfrm>
        </p:spPr>
        <p:txBody>
          <a:bodyPr/>
          <a:lstStyle/>
          <a:p>
            <a:r>
              <a:rPr lang="id-ID" smtClean="0"/>
              <a:t>Fungsi Koordinasi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72004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43690098"/>
              </p:ext>
            </p:extLst>
          </p:nvPr>
        </p:nvGraphicFramePr>
        <p:xfrm>
          <a:off x="1142999" y="1052736"/>
          <a:ext cx="7605713" cy="5112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Pengertian Kolaborasi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62764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7377113" cy="3519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3300" smtClean="0"/>
              <a:t>Proses interaksi yang kompleks dan beragam yang melibatkan beberapa orang untuk </a:t>
            </a:r>
            <a:r>
              <a:rPr lang="id-ID" sz="3300" smtClean="0">
                <a:solidFill>
                  <a:srgbClr val="FF0000"/>
                </a:solidFill>
              </a:rPr>
              <a:t>bekerja sama </a:t>
            </a:r>
            <a:r>
              <a:rPr lang="id-ID" sz="3300" smtClean="0"/>
              <a:t>dengan menggabungkan pemikiran secara berkesinambungan dalam menyikapi suatu hal dimana setiap pihak yang terlibat saling tergantung</a:t>
            </a:r>
            <a:endParaRPr lang="id-ID" sz="330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Kolaborasi adalah...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71125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51760326"/>
              </p:ext>
            </p:extLst>
          </p:nvPr>
        </p:nvGraphicFramePr>
        <p:xfrm>
          <a:off x="1371600" y="1143000"/>
          <a:ext cx="7010401" cy="5112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Prinsip Kolaborasi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17516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38989256"/>
              </p:ext>
            </p:extLst>
          </p:nvPr>
        </p:nvGraphicFramePr>
        <p:xfrm>
          <a:off x="1219199" y="1052736"/>
          <a:ext cx="7529513" cy="5112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Hambatan Kolaborasi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29769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278952" y="1066800"/>
            <a:ext cx="7377113" cy="3519264"/>
          </a:xfrm>
        </p:spPr>
        <p:txBody>
          <a:bodyPr>
            <a:normAutofit lnSpcReduction="10000"/>
          </a:bodyPr>
          <a:lstStyle/>
          <a:p>
            <a:r>
              <a:rPr lang="en-US" sz="3000" dirty="0" err="1" smtClean="0"/>
              <a:t>Kesempurnaan</a:t>
            </a:r>
            <a:r>
              <a:rPr lang="en-US" sz="3000" dirty="0" smtClean="0"/>
              <a:t> </a:t>
            </a:r>
            <a:r>
              <a:rPr lang="en-US" sz="3000" dirty="0" err="1" smtClean="0"/>
              <a:t>atau</a:t>
            </a:r>
            <a:r>
              <a:rPr lang="en-US" sz="3000" dirty="0" smtClean="0"/>
              <a:t> </a:t>
            </a:r>
            <a:r>
              <a:rPr lang="en-US" sz="3000" dirty="0" err="1" smtClean="0"/>
              <a:t>keseluruhan</a:t>
            </a:r>
            <a:endParaRPr lang="en-US" sz="3000" dirty="0" smtClean="0"/>
          </a:p>
          <a:p>
            <a:r>
              <a:rPr lang="en-US" sz="3000" dirty="0" err="1" smtClean="0"/>
              <a:t>Sebuah</a:t>
            </a:r>
            <a:r>
              <a:rPr lang="en-US" sz="3000" dirty="0" smtClean="0"/>
              <a:t> system yang </a:t>
            </a:r>
            <a:r>
              <a:rPr lang="en-US" sz="3000" dirty="0" err="1" smtClean="0"/>
              <a:t>mengalami</a:t>
            </a:r>
            <a:r>
              <a:rPr lang="en-US" sz="3000" dirty="0" smtClean="0"/>
              <a:t> </a:t>
            </a:r>
            <a:r>
              <a:rPr lang="en-US" sz="3000" dirty="0" err="1" smtClean="0"/>
              <a:t>pembauran</a:t>
            </a:r>
            <a:r>
              <a:rPr lang="en-US" sz="3000" dirty="0" smtClean="0"/>
              <a:t> </a:t>
            </a:r>
            <a:r>
              <a:rPr lang="en-US" sz="3000" dirty="0" err="1" smtClean="0"/>
              <a:t>hingga</a:t>
            </a:r>
            <a:r>
              <a:rPr lang="en-US" sz="3000" dirty="0" smtClean="0"/>
              <a:t> </a:t>
            </a:r>
            <a:r>
              <a:rPr lang="en-US" sz="3000" dirty="0" err="1" smtClean="0"/>
              <a:t>menjadi</a:t>
            </a:r>
            <a:r>
              <a:rPr lang="en-US" sz="3000" dirty="0" smtClean="0"/>
              <a:t> </a:t>
            </a:r>
            <a:r>
              <a:rPr lang="en-US" sz="3000" dirty="0" err="1" smtClean="0"/>
              <a:t>satu</a:t>
            </a:r>
            <a:r>
              <a:rPr lang="en-US" sz="3000" dirty="0" smtClean="0"/>
              <a:t> </a:t>
            </a:r>
            <a:r>
              <a:rPr lang="en-US" sz="3000" dirty="0" err="1" smtClean="0"/>
              <a:t>kesatuan</a:t>
            </a:r>
            <a:r>
              <a:rPr lang="en-US" sz="3000" dirty="0" smtClean="0"/>
              <a:t> yang </a:t>
            </a:r>
            <a:r>
              <a:rPr lang="en-US" sz="3000" dirty="0" err="1" smtClean="0"/>
              <a:t>utuh</a:t>
            </a:r>
            <a:endParaRPr lang="en-US" sz="3000" dirty="0" smtClean="0"/>
          </a:p>
          <a:p>
            <a:r>
              <a:rPr lang="en-US" sz="3000" dirty="0" smtClean="0"/>
              <a:t>Proses </a:t>
            </a:r>
            <a:r>
              <a:rPr lang="en-US" sz="3000" dirty="0" err="1" smtClean="0"/>
              <a:t>penyatuan</a:t>
            </a:r>
            <a:r>
              <a:rPr lang="en-US" sz="3000" dirty="0" smtClean="0"/>
              <a:t> </a:t>
            </a:r>
            <a:r>
              <a:rPr lang="en-US" sz="3000" dirty="0" err="1" smtClean="0"/>
              <a:t>atau</a:t>
            </a:r>
            <a:r>
              <a:rPr lang="en-US" sz="3000" dirty="0" smtClean="0"/>
              <a:t> proses </a:t>
            </a:r>
            <a:r>
              <a:rPr lang="en-US" sz="3000" dirty="0" err="1" smtClean="0"/>
              <a:t>membuat</a:t>
            </a:r>
            <a:r>
              <a:rPr lang="en-US" sz="3000" dirty="0" smtClean="0"/>
              <a:t> </a:t>
            </a:r>
            <a:r>
              <a:rPr lang="en-US" sz="3000" dirty="0" err="1" smtClean="0"/>
              <a:t>sesuatu</a:t>
            </a:r>
            <a:r>
              <a:rPr lang="en-US" sz="3000" dirty="0" smtClean="0"/>
              <a:t> </a:t>
            </a:r>
            <a:r>
              <a:rPr lang="en-US" sz="3000" dirty="0" err="1" smtClean="0"/>
              <a:t>menjadi</a:t>
            </a:r>
            <a:r>
              <a:rPr lang="en-US" sz="3000" dirty="0" smtClean="0"/>
              <a:t> </a:t>
            </a:r>
            <a:r>
              <a:rPr lang="en-US" sz="3000" dirty="0" err="1" smtClean="0"/>
              <a:t>utuh</a:t>
            </a:r>
            <a:endParaRPr lang="en-US" sz="3000" dirty="0" smtClean="0"/>
          </a:p>
          <a:p>
            <a:r>
              <a:rPr lang="en-US" sz="3000" dirty="0" smtClean="0"/>
              <a:t>Proses </a:t>
            </a:r>
            <a:r>
              <a:rPr lang="en-US" sz="3000" dirty="0" err="1" smtClean="0"/>
              <a:t>adaptasi</a:t>
            </a:r>
            <a:endParaRPr lang="en-US" sz="3000" dirty="0" smtClean="0"/>
          </a:p>
          <a:p>
            <a:r>
              <a:rPr lang="en-US" sz="3000" dirty="0" smtClean="0"/>
              <a:t>Proses </a:t>
            </a:r>
            <a:r>
              <a:rPr lang="en-US" sz="3000" dirty="0" err="1" smtClean="0"/>
              <a:t>penyesuaian</a:t>
            </a:r>
            <a:endParaRPr lang="id-ID" sz="30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Integrasi</a:t>
            </a:r>
            <a:r>
              <a:rPr lang="en-US" dirty="0" smtClean="0"/>
              <a:t> </a:t>
            </a:r>
            <a:r>
              <a:rPr lang="id-ID" dirty="0" smtClean="0"/>
              <a:t>adalah...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431975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985" y="660830"/>
            <a:ext cx="8137971" cy="558543"/>
          </a:xfrm>
        </p:spPr>
        <p:txBody>
          <a:bodyPr/>
          <a:lstStyle/>
          <a:p>
            <a:r>
              <a:rPr lang="id-ID" dirty="0" smtClean="0"/>
              <a:t>WoG dalam Ilustrasi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044" y="2060848"/>
            <a:ext cx="2551502" cy="6333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K/L/D </a:t>
            </a:r>
            <a:r>
              <a:rPr lang="en-US" sz="2400" dirty="0" err="1"/>
              <a:t>Sektoral</a:t>
            </a:r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539044" y="2841563"/>
            <a:ext cx="2551502" cy="6333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K/L/D </a:t>
            </a:r>
            <a:r>
              <a:rPr lang="en-US" sz="2400" dirty="0" err="1"/>
              <a:t>Sektoral</a:t>
            </a:r>
            <a:endParaRPr lang="en-GB" sz="2400" dirty="0"/>
          </a:p>
        </p:txBody>
      </p:sp>
      <p:sp>
        <p:nvSpPr>
          <p:cNvPr id="6" name="Rectangle 5"/>
          <p:cNvSpPr/>
          <p:nvPr/>
        </p:nvSpPr>
        <p:spPr>
          <a:xfrm>
            <a:off x="539044" y="3646689"/>
            <a:ext cx="2551502" cy="63336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K/L/D </a:t>
            </a:r>
            <a:r>
              <a:rPr lang="en-US" sz="2400" dirty="0" err="1"/>
              <a:t>Sektoral</a:t>
            </a:r>
            <a:endParaRPr lang="en-GB" sz="2400" dirty="0"/>
          </a:p>
        </p:txBody>
      </p:sp>
      <p:sp>
        <p:nvSpPr>
          <p:cNvPr id="7" name="Rectangle 6"/>
          <p:cNvSpPr/>
          <p:nvPr/>
        </p:nvSpPr>
        <p:spPr>
          <a:xfrm>
            <a:off x="539044" y="4451815"/>
            <a:ext cx="2551502" cy="63336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K/L/D </a:t>
            </a:r>
            <a:r>
              <a:rPr lang="en-US" sz="2400" dirty="0" err="1"/>
              <a:t>Sektoral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3995936" y="3320550"/>
            <a:ext cx="2088232" cy="6333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Joined-up</a:t>
            </a:r>
            <a:endParaRPr lang="en-GB" sz="2800" dirty="0"/>
          </a:p>
        </p:txBody>
      </p:sp>
      <p:sp>
        <p:nvSpPr>
          <p:cNvPr id="9" name="Oval 8"/>
          <p:cNvSpPr/>
          <p:nvPr/>
        </p:nvSpPr>
        <p:spPr>
          <a:xfrm>
            <a:off x="6657171" y="2581619"/>
            <a:ext cx="2090785" cy="211123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/>
              <a:t>A s</a:t>
            </a:r>
            <a:r>
              <a:rPr lang="en-US" sz="2400" dirty="0"/>
              <a:t>hared goal</a:t>
            </a:r>
            <a:r>
              <a:rPr lang="id-ID" sz="2400" dirty="0"/>
              <a:t> / common enemy</a:t>
            </a:r>
            <a:endParaRPr lang="en-GB" sz="2400" dirty="0"/>
          </a:p>
        </p:txBody>
      </p:sp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>
            <a:off x="3090546" y="3158248"/>
            <a:ext cx="905390" cy="478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 flipV="1">
            <a:off x="3090546" y="3637235"/>
            <a:ext cx="905390" cy="32613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>
            <a:off x="3090546" y="2377533"/>
            <a:ext cx="905390" cy="125970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3090546" y="3637235"/>
            <a:ext cx="905390" cy="11312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2"/>
          </p:cNvCxnSpPr>
          <p:nvPr/>
        </p:nvCxnSpPr>
        <p:spPr>
          <a:xfrm>
            <a:off x="6084168" y="3637235"/>
            <a:ext cx="57300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02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3F9D-166D-4281-9B5A-8D63A7307FC5}" type="slidenum">
              <a:rPr lang="id-ID" smtClean="0"/>
              <a:pPr/>
              <a:t>2</a:t>
            </a:fld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3544614" y="975484"/>
            <a:ext cx="5562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SUGIHARTO,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SSi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MAB</a:t>
            </a:r>
          </a:p>
          <a:p>
            <a:pPr algn="r"/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PENGALAMAN KERJA: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WIDYAISWARA AHLI MADYA (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SEKARANG)</a:t>
            </a:r>
            <a:endParaRPr lang="id-ID" sz="1600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KASUBDIT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STAT PARIWISATA (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2016-2017</a:t>
            </a:r>
            <a:endParaRPr lang="id-ID" sz="1600" b="1" dirty="0">
              <a:latin typeface="Arial" pitchFamily="34" charset="0"/>
              <a:cs typeface="Arial" pitchFamily="34" charset="0"/>
            </a:endParaRP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KASUBDIT STAT HARGA PRODUSEN (2013-201</a:t>
            </a:r>
            <a:r>
              <a:rPr lang="id-ID" sz="1600" b="1" dirty="0" smtClean="0">
                <a:latin typeface="Arial" pitchFamily="34" charset="0"/>
                <a:cs typeface="Arial" pitchFamily="34" charset="0"/>
              </a:rPr>
              <a:t>6)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id-ID" sz="1600" b="1" dirty="0" smtClean="0">
                <a:latin typeface="Arial" pitchFamily="34" charset="0"/>
                <a:cs typeface="Arial" pitchFamily="34" charset="0"/>
              </a:rPr>
              <a:t>KASI STAT KOMUNIKASI DAN TI (2009-2013)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id-ID" sz="1600" b="1" dirty="0" smtClean="0">
                <a:latin typeface="Arial" pitchFamily="34" charset="0"/>
                <a:cs typeface="Arial" pitchFamily="34" charset="0"/>
              </a:rPr>
              <a:t>STATISTISI DI SUBDIT STAT HARGA KONSUMEN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algn="r"/>
            <a:endParaRPr lang="id-ID" sz="16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id-ID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KOMPETENSI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id-ID" sz="1600" b="1" dirty="0" smtClean="0">
                <a:latin typeface="Arial" pitchFamily="34" charset="0"/>
                <a:cs typeface="Arial" pitchFamily="34" charset="0"/>
              </a:rPr>
              <a:t>DIKLAT TEKNIS:  ANGKA INDEKS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id-ID" sz="1600" b="1" dirty="0" smtClean="0">
                <a:latin typeface="Arial" pitchFamily="34" charset="0"/>
                <a:cs typeface="Arial" pitchFamily="34" charset="0"/>
              </a:rPr>
              <a:t>DIKLATPIM: TIM EFEKTIF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id-ID" sz="1600" b="1" dirty="0" smtClean="0">
                <a:latin typeface="Arial" pitchFamily="34" charset="0"/>
                <a:cs typeface="Arial" pitchFamily="34" charset="0"/>
              </a:rPr>
              <a:t>LATSAR : WoG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endParaRPr lang="id-ID" sz="1600" b="1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id-ID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LAINNYA:</a:t>
            </a:r>
          </a:p>
          <a:p>
            <a:pPr algn="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HP: 081212862814</a:t>
            </a:r>
          </a:p>
          <a:p>
            <a:pPr algn="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E-mail: </a:t>
            </a:r>
            <a:r>
              <a:rPr lang="en-US" sz="1600" b="1" dirty="0" smtClean="0">
                <a:latin typeface="Arial" pitchFamily="34" charset="0"/>
                <a:cs typeface="Arial" pitchFamily="34" charset="0"/>
                <a:hlinkClick r:id="rId2"/>
              </a:rPr>
              <a:t>sugi@bps.go.id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ID" sz="1600" b="1" dirty="0" smtClean="0">
                <a:latin typeface="Arial" pitchFamily="34" charset="0"/>
                <a:cs typeface="Arial" pitchFamily="34" charset="0"/>
              </a:rPr>
              <a:t>NIP 19690810199211 1 001</a:t>
            </a:r>
          </a:p>
          <a:p>
            <a:pPr algn="r"/>
            <a:r>
              <a:rPr lang="en-ID" sz="1600" b="1" dirty="0" err="1" smtClean="0">
                <a:latin typeface="Arial" pitchFamily="34" charset="0"/>
                <a:cs typeface="Arial" pitchFamily="34" charset="0"/>
              </a:rPr>
              <a:t>Alamat</a:t>
            </a:r>
            <a:r>
              <a:rPr lang="en-ID" sz="1600" b="1" dirty="0" smtClean="0">
                <a:latin typeface="Arial" pitchFamily="34" charset="0"/>
                <a:cs typeface="Arial" pitchFamily="34" charset="0"/>
              </a:rPr>
              <a:t> Kantor: </a:t>
            </a:r>
            <a:r>
              <a:rPr lang="en-ID" sz="1600" b="1" dirty="0" err="1" smtClean="0">
                <a:latin typeface="Arial" pitchFamily="34" charset="0"/>
                <a:cs typeface="Arial" pitchFamily="34" charset="0"/>
              </a:rPr>
              <a:t>Pusdiklat</a:t>
            </a:r>
            <a:r>
              <a:rPr lang="en-ID" sz="1600" b="1" dirty="0" smtClean="0">
                <a:latin typeface="Arial" pitchFamily="34" charset="0"/>
                <a:cs typeface="Arial" pitchFamily="34" charset="0"/>
              </a:rPr>
              <a:t> BPS</a:t>
            </a:r>
          </a:p>
          <a:p>
            <a:pPr algn="r"/>
            <a:r>
              <a:rPr lang="en-ID" sz="1600" b="1" dirty="0" err="1" smtClean="0">
                <a:latin typeface="Arial" pitchFamily="34" charset="0"/>
                <a:cs typeface="Arial" pitchFamily="34" charset="0"/>
              </a:rPr>
              <a:t>Alamat</a:t>
            </a:r>
            <a:r>
              <a:rPr lang="en-ID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D" sz="1600" b="1" dirty="0" err="1" smtClean="0">
                <a:latin typeface="Arial" pitchFamily="34" charset="0"/>
                <a:cs typeface="Arial" pitchFamily="34" charset="0"/>
              </a:rPr>
              <a:t>Rumah</a:t>
            </a:r>
            <a:r>
              <a:rPr lang="en-ID" sz="1600" b="1" dirty="0" smtClean="0">
                <a:latin typeface="Arial" pitchFamily="34" charset="0"/>
                <a:cs typeface="Arial" pitchFamily="34" charset="0"/>
              </a:rPr>
              <a:t>: Vila </a:t>
            </a:r>
            <a:r>
              <a:rPr lang="en-ID" sz="1600" b="1" dirty="0" err="1" smtClean="0">
                <a:latin typeface="Arial" pitchFamily="34" charset="0"/>
                <a:cs typeface="Arial" pitchFamily="34" charset="0"/>
              </a:rPr>
              <a:t>Pabuaran</a:t>
            </a:r>
            <a:r>
              <a:rPr lang="en-ID" sz="1600" b="1" dirty="0" smtClean="0">
                <a:latin typeface="Arial" pitchFamily="34" charset="0"/>
                <a:cs typeface="Arial" pitchFamily="34" charset="0"/>
              </a:rPr>
              <a:t> Indah,</a:t>
            </a:r>
            <a:endParaRPr lang="id-ID" sz="1600" b="1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id-ID" sz="1600" b="1" dirty="0" smtClean="0">
                <a:latin typeface="Arial" pitchFamily="34" charset="0"/>
                <a:cs typeface="Arial" pitchFamily="34" charset="0"/>
              </a:rPr>
              <a:t>JL. Pradana VI, No. 24-26</a:t>
            </a:r>
            <a:r>
              <a:rPr lang="en-ID" sz="1600" b="1" dirty="0" smtClean="0">
                <a:latin typeface="Arial" pitchFamily="34" charset="0"/>
                <a:cs typeface="Arial" pitchFamily="34" charset="0"/>
              </a:rPr>
              <a:t> Bogor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algn="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3392214" cy="502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3200" y="76200"/>
            <a:ext cx="3886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d-ID" sz="3200" b="1" dirty="0" smtClean="0"/>
              <a:t>CURRICULUM VITAE</a:t>
            </a:r>
            <a:endParaRPr lang="id-ID" sz="3200" b="1" dirty="0"/>
          </a:p>
        </p:txBody>
      </p:sp>
    </p:spTree>
    <p:extLst>
      <p:ext uri="{BB962C8B-B14F-4D97-AF65-F5344CB8AC3E}">
        <p14:creationId xmlns:p14="http://schemas.microsoft.com/office/powerpoint/2010/main" val="41834934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219199" y="1052736"/>
            <a:ext cx="7529513" cy="51122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Integrating Service Delivery (ISD)</a:t>
            </a:r>
          </a:p>
          <a:p>
            <a:pPr marL="308610" lvl="1" indent="0">
              <a:buNone/>
            </a:pPr>
            <a:r>
              <a:rPr lang="id-ID" dirty="0"/>
              <a:t>Proses penyatuan pemberian layanan kepada publik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Koordinasi dan Kolaborasi</a:t>
            </a:r>
          </a:p>
          <a:p>
            <a:pPr marL="308610" lvl="1" indent="0">
              <a:buNone/>
            </a:pPr>
            <a:r>
              <a:rPr lang="id-ID" dirty="0"/>
              <a:t>Pemerintah horizontal yang berkoordinasi atau berkolaborasi dalam mencapai tujuan bersama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Integrating and Rebalancing Governance</a:t>
            </a:r>
          </a:p>
          <a:p>
            <a:pPr marL="308610" lvl="1" indent="0">
              <a:buNone/>
            </a:pPr>
            <a:r>
              <a:rPr lang="id-ID" dirty="0"/>
              <a:t>Kontrol politik dan otonomi administrasi seperti di Inggris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Culture Change</a:t>
            </a:r>
          </a:p>
          <a:p>
            <a:pPr marL="308610" lvl="1" indent="0">
              <a:buNone/>
            </a:pPr>
            <a:r>
              <a:rPr lang="id-ID" dirty="0"/>
              <a:t>Konsep-konsep social glue, budaya organisasi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Bentuk WoG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2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51928618"/>
              </p:ext>
            </p:extLst>
          </p:nvPr>
        </p:nvGraphicFramePr>
        <p:xfrm>
          <a:off x="1066800" y="762000"/>
          <a:ext cx="7848600" cy="52345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2328"/>
                <a:gridCol w="1461543"/>
                <a:gridCol w="5224729"/>
              </a:tblGrid>
              <a:tr h="4311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effectLst/>
                        </a:rPr>
                        <a:t>Kategori</a:t>
                      </a:r>
                      <a:endParaRPr lang="id-ID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Tipe </a:t>
                      </a:r>
                      <a:endParaRPr lang="id-ID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Keterangan</a:t>
                      </a:r>
                      <a:endParaRPr lang="id-ID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  <a:tr h="645975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Koordinasi</a:t>
                      </a:r>
                      <a:endParaRPr lang="id-ID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Penyertaan</a:t>
                      </a:r>
                      <a:endParaRPr lang="id-ID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Pengembangan strategi dengan mempertimbangkan dampak</a:t>
                      </a:r>
                      <a:endParaRPr lang="id-ID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  <a:tr h="322987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Dialog</a:t>
                      </a:r>
                      <a:endParaRPr lang="id-ID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effectLst/>
                        </a:rPr>
                        <a:t>Pertukaran </a:t>
                      </a:r>
                      <a:r>
                        <a:rPr lang="id-ID" sz="1800" dirty="0">
                          <a:effectLst/>
                        </a:rPr>
                        <a:t>informasi</a:t>
                      </a:r>
                      <a:endParaRPr lang="id-ID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  <a:tr h="322987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Joint planning</a:t>
                      </a:r>
                      <a:endParaRPr lang="id-ID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Perencanaan bersama, kerjasama sementara</a:t>
                      </a:r>
                      <a:endParaRPr lang="id-ID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  <a:tr h="322987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Integrasi</a:t>
                      </a:r>
                      <a:endParaRPr lang="id-ID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Joint working</a:t>
                      </a:r>
                      <a:endParaRPr lang="id-ID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Kolaborasi sementara</a:t>
                      </a:r>
                      <a:endParaRPr lang="id-ID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  <a:tr h="968962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Joint venture</a:t>
                      </a:r>
                      <a:endParaRPr lang="id-ID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Perencanaan jangka panjang, kerjasama pada pekerjaan besar yang menjadi urusan utama salah satu peserta kerjasama</a:t>
                      </a:r>
                      <a:endParaRPr lang="id-ID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  <a:tr h="64597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Satel</a:t>
                      </a:r>
                      <a:r>
                        <a:rPr lang="id-ID" sz="1800">
                          <a:effectLst/>
                        </a:rPr>
                        <a:t>it</a:t>
                      </a:r>
                      <a:endParaRPr lang="id-ID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Entitas yang terpisah, </a:t>
                      </a:r>
                      <a:r>
                        <a:rPr lang="id-ID" sz="1800" dirty="0" smtClean="0">
                          <a:effectLst/>
                        </a:rPr>
                        <a:t>dimiliki </a:t>
                      </a:r>
                      <a:r>
                        <a:rPr lang="id-ID" sz="1800" dirty="0">
                          <a:effectLst/>
                        </a:rPr>
                        <a:t>bersama, dibentuk sebagai mekanisme integratif</a:t>
                      </a:r>
                      <a:endParaRPr lang="id-ID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  <a:tr h="645975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Kedekatan dan pelibatan </a:t>
                      </a:r>
                      <a:endParaRPr lang="id-ID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Aliansi strategis</a:t>
                      </a:r>
                      <a:endParaRPr lang="id-ID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Perencanaan jangka panjang, kerjasama pada isu besar yang menjadi urusan utama salah satu peserta kerjasama</a:t>
                      </a:r>
                      <a:endParaRPr lang="id-ID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  <a:tr h="322987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Union</a:t>
                      </a:r>
                      <a:endParaRPr lang="id-ID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Unifikasi resmi, identitas masing-masing masih nampak</a:t>
                      </a:r>
                      <a:endParaRPr lang="id-ID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  <a:tr h="322987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Merger</a:t>
                      </a:r>
                      <a:endParaRPr lang="id-ID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Penggabungan ke dalam struktur baru</a:t>
                      </a:r>
                      <a:endParaRPr lang="id-ID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Bagaimana Caranya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7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6517" y="653720"/>
            <a:ext cx="8137971" cy="558543"/>
          </a:xfrm>
        </p:spPr>
        <p:txBody>
          <a:bodyPr/>
          <a:lstStyle/>
          <a:p>
            <a:r>
              <a:rPr lang="id-ID" dirty="0" smtClean="0"/>
              <a:t>Penataan Institusional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79530" y="1772816"/>
            <a:ext cx="1410289" cy="40324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169242" y="1772816"/>
            <a:ext cx="1410289" cy="40324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758954" y="1772816"/>
            <a:ext cx="1410289" cy="40324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348666" y="1772816"/>
            <a:ext cx="1410289" cy="40324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602370" y="1824583"/>
            <a:ext cx="971997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Sektor</a:t>
            </a:r>
            <a:r>
              <a:rPr lang="en-US" dirty="0"/>
              <a:t> 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020201" y="1824583"/>
            <a:ext cx="963982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Sektor</a:t>
            </a:r>
            <a:r>
              <a:rPr lang="en-US" dirty="0"/>
              <a:t> B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431999" y="1824583"/>
            <a:ext cx="962379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Sektor</a:t>
            </a:r>
            <a:r>
              <a:rPr lang="en-US" dirty="0"/>
              <a:t> C</a:t>
            </a:r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35824" y="3157675"/>
            <a:ext cx="662118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35824" y="5805264"/>
            <a:ext cx="662118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35824" y="4365853"/>
            <a:ext cx="662118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81805" y="3635733"/>
            <a:ext cx="1236044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</a:t>
            </a:r>
            <a:r>
              <a:rPr lang="en-US" dirty="0" err="1"/>
              <a:t>Pusat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7181807" y="4726885"/>
            <a:ext cx="178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</a:t>
            </a:r>
            <a:r>
              <a:rPr lang="en-US"/>
              <a:t>Regional</a:t>
            </a:r>
            <a:r>
              <a:rPr lang="en-US" smtClean="0"/>
              <a:t>/ Daerah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790966" y="3610265"/>
            <a:ext cx="492443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K/L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516452" y="4593902"/>
            <a:ext cx="1168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Pemprov</a:t>
            </a:r>
            <a:r>
              <a:rPr lang="en-US" dirty="0"/>
              <a:t>/ </a:t>
            </a:r>
            <a:r>
              <a:rPr lang="en-US" dirty="0" err="1"/>
              <a:t>Pemkab</a:t>
            </a:r>
            <a:r>
              <a:rPr lang="en-US" dirty="0"/>
              <a:t>/ </a:t>
            </a:r>
            <a:r>
              <a:rPr lang="en-US" dirty="0" err="1"/>
              <a:t>Pemkot</a:t>
            </a:r>
            <a:endParaRPr lang="en-GB" dirty="0"/>
          </a:p>
        </p:txBody>
      </p:sp>
      <p:sp>
        <p:nvSpPr>
          <p:cNvPr id="18" name="Left Brace 17"/>
          <p:cNvSpPr/>
          <p:nvPr/>
        </p:nvSpPr>
        <p:spPr>
          <a:xfrm rot="5400000">
            <a:off x="3258007" y="1513656"/>
            <a:ext cx="531699" cy="3131319"/>
          </a:xfrm>
          <a:prstGeom prst="leftBrace">
            <a:avLst>
              <a:gd name="adj1" fmla="val 64237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497965" y="2379190"/>
            <a:ext cx="3060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Integrasi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horizontal</a:t>
            </a:r>
            <a:endParaRPr lang="en-GB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1130722" y="3473192"/>
            <a:ext cx="329644" cy="1565886"/>
          </a:xfrm>
          <a:prstGeom prst="leftBrace">
            <a:avLst>
              <a:gd name="adj1" fmla="val 68486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7520413" y="4127135"/>
            <a:ext cx="2618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Integrasi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Vertikal</a:t>
            </a: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22311" y="1824583"/>
            <a:ext cx="997645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Sektor</a:t>
            </a:r>
            <a:r>
              <a:rPr lang="en-US" dirty="0"/>
              <a:t> …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3202591" y="3610264"/>
            <a:ext cx="492443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K/L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928078" y="4593901"/>
            <a:ext cx="1110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Pemprov</a:t>
            </a:r>
            <a:r>
              <a:rPr lang="en-US" dirty="0"/>
              <a:t>/ </a:t>
            </a:r>
            <a:r>
              <a:rPr lang="en-US" dirty="0" err="1"/>
              <a:t>Pemkab</a:t>
            </a:r>
            <a:r>
              <a:rPr lang="en-US" dirty="0"/>
              <a:t>/ </a:t>
            </a:r>
            <a:r>
              <a:rPr lang="en-US" dirty="0" err="1"/>
              <a:t>Pemkot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4650441" y="3568010"/>
            <a:ext cx="492443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K/L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338366" y="4551648"/>
            <a:ext cx="1112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Pemprov</a:t>
            </a:r>
            <a:r>
              <a:rPr lang="en-US" dirty="0"/>
              <a:t>/ </a:t>
            </a:r>
            <a:r>
              <a:rPr lang="en-US" dirty="0" err="1"/>
              <a:t>Pemkab</a:t>
            </a:r>
            <a:r>
              <a:rPr lang="en-US" dirty="0"/>
              <a:t>/ </a:t>
            </a:r>
            <a:r>
              <a:rPr lang="en-US" dirty="0" err="1"/>
              <a:t>Pemkot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062066" y="3568010"/>
            <a:ext cx="492443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K/L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748655" y="4551647"/>
            <a:ext cx="1112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Pemprov</a:t>
            </a:r>
            <a:r>
              <a:rPr lang="en-US" dirty="0"/>
              <a:t>/ </a:t>
            </a:r>
            <a:r>
              <a:rPr lang="en-US" dirty="0" err="1"/>
              <a:t>Pemkab</a:t>
            </a:r>
            <a:r>
              <a:rPr lang="en-US" dirty="0"/>
              <a:t>/ </a:t>
            </a:r>
            <a:r>
              <a:rPr lang="en-US" dirty="0" err="1"/>
              <a:t>Pemkot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75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029200"/>
            <a:ext cx="7277100" cy="1463040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solidFill>
                  <a:schemeClr val="tx2"/>
                </a:solidFill>
                <a:latin typeface="Bell MT" panose="02020503060305020303" pitchFamily="18" charset="0"/>
              </a:rPr>
              <a:t>Penerapan WoG dalam Pelayanan Terintegrasi</a:t>
            </a:r>
            <a:endParaRPr lang="id-ID" b="1" dirty="0">
              <a:solidFill>
                <a:schemeClr val="tx2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r="3141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2873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91968129"/>
              </p:ext>
            </p:extLst>
          </p:nvPr>
        </p:nvGraphicFramePr>
        <p:xfrm>
          <a:off x="1066799" y="1052736"/>
          <a:ext cx="7681913" cy="5112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Praktek WoG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8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90240719"/>
              </p:ext>
            </p:extLst>
          </p:nvPr>
        </p:nvGraphicFramePr>
        <p:xfrm>
          <a:off x="468312" y="1052736"/>
          <a:ext cx="8675687" cy="5112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8404" y="127257"/>
            <a:ext cx="8137971" cy="558543"/>
          </a:xfrm>
        </p:spPr>
        <p:txBody>
          <a:bodyPr/>
          <a:lstStyle/>
          <a:p>
            <a:r>
              <a:rPr lang="id-ID" sz="3500" smtClean="0"/>
              <a:t>Pelayanan Publik berdasarkan jenis</a:t>
            </a:r>
            <a:endParaRPr lang="id-ID" sz="3500"/>
          </a:p>
        </p:txBody>
      </p:sp>
      <p:sp>
        <p:nvSpPr>
          <p:cNvPr id="6" name="Action Button: Back or Previous 5">
            <a:hlinkClick r:id="" action="ppaction://noaction" highlightClick="1"/>
          </p:cNvPr>
          <p:cNvSpPr/>
          <p:nvPr/>
        </p:nvSpPr>
        <p:spPr>
          <a:xfrm>
            <a:off x="8229600" y="6096000"/>
            <a:ext cx="252000" cy="252000"/>
          </a:xfrm>
          <a:prstGeom prst="actionButtonBackPreviou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675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79088514"/>
              </p:ext>
            </p:extLst>
          </p:nvPr>
        </p:nvGraphicFramePr>
        <p:xfrm>
          <a:off x="468312" y="1052736"/>
          <a:ext cx="8675687" cy="5112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8404" y="127257"/>
            <a:ext cx="8137971" cy="558543"/>
          </a:xfrm>
        </p:spPr>
        <p:txBody>
          <a:bodyPr/>
          <a:lstStyle/>
          <a:p>
            <a:r>
              <a:rPr lang="id-ID" sz="3500" smtClean="0"/>
              <a:t>Pelayanan Publik berdasarkan pola</a:t>
            </a:r>
            <a:endParaRPr lang="id-ID" sz="3500"/>
          </a:p>
        </p:txBody>
      </p:sp>
      <p:sp>
        <p:nvSpPr>
          <p:cNvPr id="6" name="Action Button: Back or Previous 5">
            <a:hlinkClick r:id="" action="ppaction://noaction" highlightClick="1"/>
          </p:cNvPr>
          <p:cNvSpPr/>
          <p:nvPr/>
        </p:nvSpPr>
        <p:spPr>
          <a:xfrm>
            <a:off x="8229600" y="6096000"/>
            <a:ext cx="252000" cy="252000"/>
          </a:xfrm>
          <a:prstGeom prst="actionButtonBackPreviou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957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142999" y="1052736"/>
            <a:ext cx="7605713" cy="699864"/>
          </a:xfrm>
        </p:spPr>
        <p:txBody>
          <a:bodyPr>
            <a:normAutofit/>
          </a:bodyPr>
          <a:lstStyle/>
          <a:p>
            <a:pPr marL="0" lvl="0" indent="0" algn="ctr" rtl="0">
              <a:buNone/>
            </a:pPr>
            <a:r>
              <a:rPr lang="id-ID" sz="2100" smtClean="0"/>
              <a:t>Kapasitas E-Government sebuah negara dapat mendukung penerapan WoG (UN, 2012)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500" smtClean="0"/>
              <a:t>E-Government</a:t>
            </a:r>
            <a:endParaRPr lang="id-ID" sz="350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09890871"/>
              </p:ext>
            </p:extLst>
          </p:nvPr>
        </p:nvGraphicFramePr>
        <p:xfrm>
          <a:off x="762000" y="1691162"/>
          <a:ext cx="8280400" cy="5112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2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953000"/>
            <a:ext cx="5829300" cy="1463040"/>
          </a:xfrm>
        </p:spPr>
        <p:txBody>
          <a:bodyPr/>
          <a:lstStyle/>
          <a:p>
            <a:r>
              <a:rPr lang="id-ID" b="1" dirty="0" smtClean="0">
                <a:solidFill>
                  <a:schemeClr val="tx2"/>
                </a:solidFill>
                <a:latin typeface="Bell MT" panose="02020503060305020303" pitchFamily="18" charset="0"/>
              </a:rPr>
              <a:t>Best Pratice WoG</a:t>
            </a:r>
            <a:endParaRPr lang="id-ID" b="1" dirty="0">
              <a:solidFill>
                <a:schemeClr val="tx2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92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3F9D-166D-4281-9B5A-8D63A7307FC5}" type="slidenum">
              <a:rPr lang="id-ID" smtClean="0"/>
              <a:pPr/>
              <a:t>3</a:t>
            </a:fld>
            <a:endParaRPr lang="id-ID"/>
          </a:p>
        </p:txBody>
      </p:sp>
      <p:pic>
        <p:nvPicPr>
          <p:cNvPr id="3074" name="Picture 2" descr="Hasil gambar untuk gambar dokter mendiagno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47244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16200000">
            <a:off x="375913" y="3711587"/>
            <a:ext cx="266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Peserta Latsar</a:t>
            </a:r>
            <a:endParaRPr lang="id-ID" sz="2800" b="1" dirty="0"/>
          </a:p>
        </p:txBody>
      </p:sp>
      <p:sp>
        <p:nvSpPr>
          <p:cNvPr id="8" name="Oval 7"/>
          <p:cNvSpPr/>
          <p:nvPr/>
        </p:nvSpPr>
        <p:spPr>
          <a:xfrm>
            <a:off x="3042029" y="1219200"/>
            <a:ext cx="849286" cy="6367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MASN</a:t>
            </a:r>
            <a:endParaRPr lang="id-ID" sz="1200" b="1" dirty="0"/>
          </a:p>
        </p:txBody>
      </p:sp>
      <p:sp>
        <p:nvSpPr>
          <p:cNvPr id="10" name="Oval 9"/>
          <p:cNvSpPr/>
          <p:nvPr/>
        </p:nvSpPr>
        <p:spPr>
          <a:xfrm>
            <a:off x="3663281" y="1434284"/>
            <a:ext cx="849286" cy="6367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 smtClean="0"/>
              <a:t>PP</a:t>
            </a:r>
            <a:endParaRPr lang="id-ID" sz="1200" b="1" dirty="0"/>
          </a:p>
        </p:txBody>
      </p:sp>
      <p:sp>
        <p:nvSpPr>
          <p:cNvPr id="2" name="AutoShape 4" descr="Hasil gambar untuk gambar tanda tanya"/>
          <p:cNvSpPr>
            <a:spLocks noChangeAspect="1" noChangeArrowheads="1"/>
          </p:cNvSpPr>
          <p:nvPr/>
        </p:nvSpPr>
        <p:spPr bwMode="auto">
          <a:xfrm>
            <a:off x="155575" y="-1684338"/>
            <a:ext cx="210502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" name="AutoShape 6" descr="Hasil gambar untuk gambar tanda tanya"/>
          <p:cNvSpPr>
            <a:spLocks noChangeAspect="1" noChangeArrowheads="1"/>
          </p:cNvSpPr>
          <p:nvPr/>
        </p:nvSpPr>
        <p:spPr bwMode="auto">
          <a:xfrm>
            <a:off x="307975" y="-1531938"/>
            <a:ext cx="210502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3080" name="Picture 8" descr="Hasil gambar untuk gambar tanda tany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7" y="914400"/>
            <a:ext cx="1202434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2590800" y="1982787"/>
            <a:ext cx="2098341" cy="21748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/>
        </p:nvSpPr>
        <p:spPr>
          <a:xfrm>
            <a:off x="2946435" y="2229666"/>
            <a:ext cx="1616967" cy="18259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b="1" dirty="0" smtClean="0"/>
              <a:t>WoG</a:t>
            </a:r>
            <a:endParaRPr lang="id-ID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73025"/>
            <a:ext cx="7924800" cy="70788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id-ID" sz="2000" b="1" dirty="0" smtClean="0"/>
              <a:t>PESERTA MELAKUKAN </a:t>
            </a:r>
            <a:r>
              <a:rPr lang="id-ID" sz="2000" b="1" i="1" dirty="0" smtClean="0">
                <a:solidFill>
                  <a:srgbClr val="FF0000"/>
                </a:solidFill>
              </a:rPr>
              <a:t>SCANING ENVIRONMENTAL</a:t>
            </a:r>
            <a:r>
              <a:rPr lang="id-ID" sz="2000" b="1" dirty="0" smtClean="0">
                <a:sym typeface="Wingdings" panose="05000000000000000000" pitchFamily="2" charset="2"/>
              </a:rPr>
              <a:t> </a:t>
            </a:r>
            <a:r>
              <a:rPr lang="id-ID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ISU AKTUAL </a:t>
            </a:r>
            <a:r>
              <a:rPr lang="id-ID" sz="2000" b="1" dirty="0" smtClean="0">
                <a:sym typeface="Wingdings" panose="05000000000000000000" pitchFamily="2" charset="2"/>
              </a:rPr>
              <a:t>(APKL) </a:t>
            </a:r>
            <a:r>
              <a:rPr lang="id-ID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CORE ISU </a:t>
            </a:r>
            <a:r>
              <a:rPr lang="id-ID" sz="2000" b="1" dirty="0" smtClean="0">
                <a:sym typeface="Wingdings" panose="05000000000000000000" pitchFamily="2" charset="2"/>
              </a:rPr>
              <a:t>(</a:t>
            </a:r>
            <a:r>
              <a:rPr lang="id-ID" sz="2000" b="1" i="1" dirty="0" smtClean="0">
                <a:sym typeface="Wingdings" panose="05000000000000000000" pitchFamily="2" charset="2"/>
              </a:rPr>
              <a:t>USG/PROFESIONAL JUDGMENT</a:t>
            </a:r>
            <a:r>
              <a:rPr lang="id-ID" sz="2000" b="1" dirty="0" smtClean="0">
                <a:sym typeface="Wingdings" panose="05000000000000000000" pitchFamily="2" charset="2"/>
              </a:rPr>
              <a:t>)</a:t>
            </a:r>
            <a:r>
              <a:rPr lang="id-ID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KEGIATAN KREATIF</a:t>
            </a:r>
            <a:endParaRPr lang="id-ID" sz="2000" b="1" dirty="0">
              <a:solidFill>
                <a:srgbClr val="FF0000"/>
              </a:solidFill>
            </a:endParaRPr>
          </a:p>
        </p:txBody>
      </p:sp>
      <p:pic>
        <p:nvPicPr>
          <p:cNvPr id="16" name="Picture 4" descr="Hasil gambar untuk gambar pana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2059869"/>
            <a:ext cx="457199" cy="106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170224" y="1762534"/>
            <a:ext cx="609600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/>
              <a:t>I</a:t>
            </a:r>
          </a:p>
          <a:p>
            <a:pPr algn="ctr"/>
            <a:r>
              <a:rPr lang="id-ID" sz="3600" b="1" dirty="0" smtClean="0"/>
              <a:t>SU</a:t>
            </a:r>
            <a:endParaRPr lang="id-ID" sz="3600" b="1" dirty="0"/>
          </a:p>
        </p:txBody>
      </p:sp>
      <p:pic>
        <p:nvPicPr>
          <p:cNvPr id="18" name="Picture 4" descr="Hasil gambar untuk gambar pana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232" y="2121081"/>
            <a:ext cx="635470" cy="106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488376" y="1073648"/>
            <a:ext cx="219842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id-ID" b="1" dirty="0" smtClean="0"/>
              <a:t>KEGIATAN KREATIF</a:t>
            </a:r>
            <a:endParaRPr lang="id-ID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88376" y="1439368"/>
            <a:ext cx="1719616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id-ID" b="1" dirty="0" smtClean="0"/>
              <a:t>KEGIATAN 1: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b="1" dirty="0" smtClean="0"/>
              <a:t>Tahapan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b="1" dirty="0" smtClean="0"/>
              <a:t>Tahapan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b="1" dirty="0" smtClean="0"/>
              <a:t>dst</a:t>
            </a:r>
            <a:endParaRPr lang="id-ID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41824" y="2638335"/>
            <a:ext cx="1719616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d-ID" b="1" dirty="0" smtClean="0"/>
              <a:t>KEGIATAN 2: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b="1" dirty="0" smtClean="0"/>
              <a:t>Tahapan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b="1" dirty="0" smtClean="0"/>
              <a:t>Tahapan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b="1" dirty="0" smtClean="0"/>
              <a:t>dst</a:t>
            </a:r>
            <a:endParaRPr lang="id-ID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41824" y="4410038"/>
            <a:ext cx="1719616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id-ID" b="1" dirty="0" smtClean="0"/>
              <a:t>KEGIATAN  ke-n: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b="1" dirty="0" smtClean="0"/>
              <a:t>Tahapan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b="1" dirty="0" smtClean="0"/>
              <a:t>Tahapan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b="1" dirty="0" smtClean="0"/>
              <a:t>dst</a:t>
            </a:r>
            <a:endParaRPr lang="id-ID" b="1" dirty="0"/>
          </a:p>
        </p:txBody>
      </p:sp>
      <p:sp>
        <p:nvSpPr>
          <p:cNvPr id="25" name="Oval 24"/>
          <p:cNvSpPr/>
          <p:nvPr/>
        </p:nvSpPr>
        <p:spPr>
          <a:xfrm>
            <a:off x="7910009" y="1516906"/>
            <a:ext cx="1005391" cy="97696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ANEKA</a:t>
            </a:r>
            <a:endParaRPr lang="id-ID" sz="1400" b="1" dirty="0"/>
          </a:p>
        </p:txBody>
      </p:sp>
      <p:sp>
        <p:nvSpPr>
          <p:cNvPr id="26" name="Oval 25"/>
          <p:cNvSpPr/>
          <p:nvPr/>
        </p:nvSpPr>
        <p:spPr>
          <a:xfrm>
            <a:off x="7898631" y="2785193"/>
            <a:ext cx="1016769" cy="97696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ANEKA</a:t>
            </a:r>
            <a:endParaRPr lang="id-ID" sz="1400" b="1" dirty="0"/>
          </a:p>
        </p:txBody>
      </p:sp>
      <p:sp>
        <p:nvSpPr>
          <p:cNvPr id="27" name="Oval 26"/>
          <p:cNvSpPr/>
          <p:nvPr/>
        </p:nvSpPr>
        <p:spPr>
          <a:xfrm>
            <a:off x="7870757" y="4576534"/>
            <a:ext cx="1008806" cy="97696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/>
              <a:t>ANEKA</a:t>
            </a:r>
            <a:endParaRPr lang="id-ID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013815" y="3834444"/>
            <a:ext cx="54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:</a:t>
            </a:r>
          </a:p>
          <a:p>
            <a:r>
              <a:rPr lang="id-ID" b="1" dirty="0"/>
              <a:t>: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0601" y="5065014"/>
            <a:ext cx="2747650" cy="1792986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extBox 30"/>
          <p:cNvSpPr txBox="1"/>
          <p:nvPr/>
        </p:nvSpPr>
        <p:spPr>
          <a:xfrm>
            <a:off x="4419601" y="6228041"/>
            <a:ext cx="472439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id-ID" sz="2000" b="1" dirty="0" smtClean="0"/>
              <a:t>KEGIATAN AKTUALISASI DAN HABITUASI</a:t>
            </a:r>
            <a:endParaRPr lang="id-ID" sz="2000" b="1" dirty="0"/>
          </a:p>
        </p:txBody>
      </p:sp>
      <p:sp>
        <p:nvSpPr>
          <p:cNvPr id="28" name="Down Arrow 27"/>
          <p:cNvSpPr/>
          <p:nvPr/>
        </p:nvSpPr>
        <p:spPr>
          <a:xfrm>
            <a:off x="5964642" y="5718412"/>
            <a:ext cx="1529681" cy="50962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ight Arrow 28"/>
          <p:cNvSpPr/>
          <p:nvPr/>
        </p:nvSpPr>
        <p:spPr>
          <a:xfrm rot="16200000">
            <a:off x="7974174" y="5246864"/>
            <a:ext cx="501325" cy="146102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Oval 29"/>
          <p:cNvSpPr/>
          <p:nvPr/>
        </p:nvSpPr>
        <p:spPr>
          <a:xfrm>
            <a:off x="1208087" y="5440728"/>
            <a:ext cx="799282" cy="976960"/>
          </a:xfrm>
          <a:prstGeom prst="ellipse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KOORDINASI</a:t>
            </a:r>
            <a:endParaRPr lang="id-ID" sz="1400" b="1" dirty="0"/>
          </a:p>
        </p:txBody>
      </p:sp>
      <p:sp>
        <p:nvSpPr>
          <p:cNvPr id="32" name="Oval 31"/>
          <p:cNvSpPr/>
          <p:nvPr/>
        </p:nvSpPr>
        <p:spPr>
          <a:xfrm>
            <a:off x="1846306" y="5121887"/>
            <a:ext cx="1016769" cy="976960"/>
          </a:xfrm>
          <a:prstGeom prst="ellipse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KOLABORASI</a:t>
            </a:r>
            <a:endParaRPr lang="id-ID" sz="1400" b="1" dirty="0"/>
          </a:p>
        </p:txBody>
      </p:sp>
      <p:sp>
        <p:nvSpPr>
          <p:cNvPr id="33" name="Oval 32"/>
          <p:cNvSpPr/>
          <p:nvPr/>
        </p:nvSpPr>
        <p:spPr>
          <a:xfrm>
            <a:off x="2671938" y="5121887"/>
            <a:ext cx="1053672" cy="976960"/>
          </a:xfrm>
          <a:prstGeom prst="ellipse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BOUNDARI</a:t>
            </a:r>
            <a:endParaRPr lang="id-ID" sz="1400" b="1" dirty="0"/>
          </a:p>
        </p:txBody>
      </p:sp>
      <p:sp>
        <p:nvSpPr>
          <p:cNvPr id="34" name="Oval 33"/>
          <p:cNvSpPr/>
          <p:nvPr/>
        </p:nvSpPr>
        <p:spPr>
          <a:xfrm>
            <a:off x="1709412" y="5867400"/>
            <a:ext cx="1053672" cy="976960"/>
          </a:xfrm>
          <a:prstGeom prst="ellipse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INTE</a:t>
            </a:r>
          </a:p>
          <a:p>
            <a:pPr algn="ctr"/>
            <a:r>
              <a:rPr lang="en-GB" sz="1400" b="1" dirty="0"/>
              <a:t>G</a:t>
            </a:r>
            <a:r>
              <a:rPr lang="en-GB" sz="1400" b="1" dirty="0" smtClean="0"/>
              <a:t>RASI</a:t>
            </a:r>
            <a:endParaRPr lang="id-ID" sz="1400" b="1" dirty="0"/>
          </a:p>
        </p:txBody>
      </p:sp>
      <p:sp>
        <p:nvSpPr>
          <p:cNvPr id="35" name="Oval 34"/>
          <p:cNvSpPr/>
          <p:nvPr/>
        </p:nvSpPr>
        <p:spPr>
          <a:xfrm>
            <a:off x="2590800" y="5977377"/>
            <a:ext cx="1053672" cy="880623"/>
          </a:xfrm>
          <a:prstGeom prst="ellipse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SHAREGOAL</a:t>
            </a:r>
            <a:endParaRPr lang="id-ID" sz="1400" b="1" dirty="0"/>
          </a:p>
        </p:txBody>
      </p:sp>
      <p:sp>
        <p:nvSpPr>
          <p:cNvPr id="36" name="Rectangle 35"/>
          <p:cNvSpPr/>
          <p:nvPr/>
        </p:nvSpPr>
        <p:spPr>
          <a:xfrm>
            <a:off x="6473020" y="1089380"/>
            <a:ext cx="2650501" cy="477802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01072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18848148"/>
              </p:ext>
            </p:extLst>
          </p:nvPr>
        </p:nvGraphicFramePr>
        <p:xfrm>
          <a:off x="468313" y="1052513"/>
          <a:ext cx="8280400" cy="511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Prasyarat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4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77014817"/>
              </p:ext>
            </p:extLst>
          </p:nvPr>
        </p:nvGraphicFramePr>
        <p:xfrm>
          <a:off x="683568" y="1412776"/>
          <a:ext cx="8003232" cy="48776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4056"/>
                <a:gridCol w="1080120"/>
                <a:gridCol w="1944216"/>
                <a:gridCol w="4474840"/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53200" marR="532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Negara</a:t>
                      </a:r>
                      <a:endParaRPr lang="en-US" sz="20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53200" marR="532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Praktek WoG</a:t>
                      </a:r>
                      <a:endParaRPr lang="en-US" sz="20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53200" marR="532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Keterangan</a:t>
                      </a:r>
                      <a:endParaRPr lang="en-US" sz="20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53200" marR="53200" marT="0" marB="0" anchor="ctr"/>
                </a:tc>
              </a:tr>
              <a:tr h="6384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53200" marR="532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Inggris</a:t>
                      </a:r>
                      <a:endParaRPr lang="en-US" sz="20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53200" marR="532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WoG Accounts</a:t>
                      </a:r>
                      <a:endParaRPr lang="en-US" sz="20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53200" marR="532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Integrasi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sistem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laporan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keuangan</a:t>
                      </a:r>
                      <a:r>
                        <a:rPr lang="en-US" sz="2000" dirty="0">
                          <a:effectLst/>
                        </a:rPr>
                        <a:t> 5.500 </a:t>
                      </a:r>
                      <a:r>
                        <a:rPr lang="en-US" sz="2000" dirty="0" err="1">
                          <a:effectLst/>
                        </a:rPr>
                        <a:t>organisasi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publik</a:t>
                      </a:r>
                      <a:endParaRPr lang="en-US" sz="20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53200" marR="53200" marT="0" marB="0"/>
                </a:tc>
              </a:tr>
              <a:tr h="8512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53200" marR="532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Australia</a:t>
                      </a:r>
                      <a:endParaRPr lang="en-US" sz="20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53200" marR="532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APSC, </a:t>
                      </a:r>
                      <a:r>
                        <a:rPr lang="en-US" sz="2000" dirty="0" err="1">
                          <a:effectLst/>
                        </a:rPr>
                        <a:t>Centrelink</a:t>
                      </a:r>
                      <a:r>
                        <a:rPr lang="en-US" sz="2000" dirty="0">
                          <a:effectLst/>
                        </a:rPr>
                        <a:t>, COAG, </a:t>
                      </a:r>
                      <a:r>
                        <a:rPr lang="en-US" sz="2000" dirty="0" err="1">
                          <a:effectLst/>
                        </a:rPr>
                        <a:t>koalisi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sosial</a:t>
                      </a:r>
                      <a:endParaRPr lang="en-US" sz="20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53200" marR="532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Integrasi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antar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lembaga</a:t>
                      </a:r>
                      <a:r>
                        <a:rPr lang="en-US" sz="2000" dirty="0">
                          <a:effectLst/>
                        </a:rPr>
                        <a:t> di </a:t>
                      </a:r>
                      <a:r>
                        <a:rPr lang="en-US" sz="2000" dirty="0" err="1">
                          <a:effectLst/>
                        </a:rPr>
                        <a:t>semua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tingkatan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mendekatkan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pelayanan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publik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kepada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masyarakat</a:t>
                      </a:r>
                      <a:endParaRPr lang="en-US" sz="20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53200" marR="53200" marT="0" marB="0"/>
                </a:tc>
              </a:tr>
              <a:tr h="1064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53200" marR="532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Amerika Serikat</a:t>
                      </a:r>
                      <a:endParaRPr lang="en-US" sz="20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53200" marR="532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Keamanan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nasional</a:t>
                      </a:r>
                      <a:r>
                        <a:rPr lang="en-US" sz="2000" dirty="0" smtClean="0">
                          <a:effectLst/>
                        </a:rPr>
                        <a:t>,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Portal </a:t>
                      </a:r>
                      <a:r>
                        <a:rPr lang="en-US" sz="2000" u="sng" dirty="0">
                          <a:effectLst/>
                          <a:hlinkClick r:id="rId2"/>
                        </a:rPr>
                        <a:t>www.usa.gov</a:t>
                      </a:r>
                      <a:endParaRPr lang="en-US" sz="20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53200" marR="532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Fokus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pada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isu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keamanan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nasional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serta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pemanfaatan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TI </a:t>
                      </a:r>
                      <a:r>
                        <a:rPr lang="en-US" sz="2000" dirty="0" err="1" smtClean="0">
                          <a:effectLst/>
                        </a:rPr>
                        <a:t>dalam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menyatukan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pemerintahan</a:t>
                      </a:r>
                      <a:r>
                        <a:rPr lang="en-US" sz="2000" dirty="0">
                          <a:effectLst/>
                        </a:rPr>
                        <a:t> di </a:t>
                      </a:r>
                      <a:r>
                        <a:rPr lang="en-US" sz="2000" dirty="0" err="1">
                          <a:effectLst/>
                        </a:rPr>
                        <a:t>semua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tingkatan</a:t>
                      </a:r>
                      <a:endParaRPr lang="en-US" sz="20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53200" marR="53200" marT="0" marB="0"/>
                </a:tc>
              </a:tr>
              <a:tr h="17024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53200" marR="532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Malaysia</a:t>
                      </a:r>
                      <a:endParaRPr lang="en-US" sz="20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53200" marR="532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One-day service, one-day delivery dan no-wrong door</a:t>
                      </a:r>
                      <a:endParaRPr lang="en-US" sz="200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53200" marR="5320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Pemberian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layanan</a:t>
                      </a:r>
                      <a:r>
                        <a:rPr lang="en-US" sz="2000" dirty="0">
                          <a:effectLst/>
                        </a:rPr>
                        <a:t> yang </a:t>
                      </a:r>
                      <a:r>
                        <a:rPr lang="en-US" sz="2000" dirty="0" err="1">
                          <a:effectLst/>
                        </a:rPr>
                        <a:t>lebih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terintegrasi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cepat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serta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memastikan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bahwa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setiap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keluhan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dari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masyarakat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harus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diterima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direspon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segera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walaupun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keluhan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tersebut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ditujukan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instansi</a:t>
                      </a:r>
                      <a:r>
                        <a:rPr lang="en-US" sz="2000" dirty="0" smtClean="0">
                          <a:effectLst/>
                        </a:rPr>
                        <a:t>/</a:t>
                      </a:r>
                      <a:r>
                        <a:rPr lang="en-US" sz="2000" dirty="0" err="1" smtClean="0">
                          <a:effectLst/>
                        </a:rPr>
                        <a:t>sektor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yang </a:t>
                      </a:r>
                      <a:r>
                        <a:rPr lang="en-US" sz="2000" dirty="0" err="1">
                          <a:effectLst/>
                        </a:rPr>
                        <a:t>berbeda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en-US" sz="2000" dirty="0"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 marL="53200" marR="5320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WoG di beberapa negara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6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8343900" cy="1463040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2"/>
                </a:solidFill>
                <a:latin typeface="Bell MT" panose="02020503060305020303" pitchFamily="18" charset="0"/>
              </a:rPr>
              <a:t>Implementasi WoG dalam Perspektif Kebijakan Publik</a:t>
            </a:r>
            <a:endParaRPr lang="id-ID" dirty="0">
              <a:solidFill>
                <a:schemeClr val="tx2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39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3333" b="4529"/>
          <a:stretch/>
        </p:blipFill>
        <p:spPr>
          <a:xfrm>
            <a:off x="-1" y="127256"/>
            <a:ext cx="9036495" cy="673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3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3"/>
          </p:nvPr>
        </p:nvSpPr>
        <p:spPr>
          <a:xfrm>
            <a:off x="990600" y="1600200"/>
            <a:ext cx="76962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/>
              <a:t>Hakekat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endParaRPr lang="en-US" dirty="0" smtClean="0"/>
          </a:p>
          <a:p>
            <a:r>
              <a:rPr lang="en-US" dirty="0" err="1" smtClean="0"/>
              <a:t>WoG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Penyelenggaraan</a:t>
            </a:r>
            <a:r>
              <a:rPr lang="en-US" dirty="0" smtClean="0"/>
              <a:t> Negara</a:t>
            </a:r>
          </a:p>
          <a:p>
            <a:r>
              <a:rPr lang="en-US" dirty="0" err="1" smtClean="0"/>
              <a:t>WoG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Penyelenggaraan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r>
              <a:rPr lang="en-US" dirty="0" smtClean="0"/>
              <a:t> Negara</a:t>
            </a:r>
          </a:p>
          <a:p>
            <a:pPr marL="548640" lvl="2"/>
            <a:r>
              <a:rPr lang="x-none" altLang="x-none" sz="2800" dirty="0"/>
              <a:t>Presiden Republik Indonesia memegang kekuasaan pemerintahan menurut Undang-Undang Dasar </a:t>
            </a:r>
            <a:r>
              <a:rPr lang="en-US" altLang="x-none" sz="2800" dirty="0"/>
              <a:t>(</a:t>
            </a:r>
            <a:r>
              <a:rPr lang="en-US" altLang="x-none" sz="2800" dirty="0" err="1"/>
              <a:t>Pasal</a:t>
            </a:r>
            <a:r>
              <a:rPr lang="en-US" altLang="x-none" sz="2800" dirty="0"/>
              <a:t> 4 (1) UUD 1945</a:t>
            </a:r>
            <a:r>
              <a:rPr lang="en-US" altLang="x-none" sz="2800" dirty="0" smtClean="0"/>
              <a:t>)</a:t>
            </a:r>
          </a:p>
          <a:p>
            <a:pPr marL="0" indent="-480060"/>
            <a:r>
              <a:rPr lang="en-US" sz="3600" dirty="0" smtClean="0"/>
              <a:t>ASN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Pelayanan</a:t>
            </a:r>
            <a:r>
              <a:rPr lang="en-US" sz="3600" dirty="0" smtClean="0"/>
              <a:t> </a:t>
            </a:r>
            <a:r>
              <a:rPr lang="en-US" sz="3600" dirty="0" err="1" smtClean="0"/>
              <a:t>Publik</a:t>
            </a:r>
            <a:endParaRPr lang="en-US" sz="36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000" smtClean="0"/>
              <a:t>Implementasi WoG dalam Perspektif Kebijakan di Indonesia</a:t>
            </a:r>
            <a:endParaRPr lang="en-US" sz="3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611" y="-13448"/>
            <a:ext cx="9144000" cy="68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0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3"/>
          </p:nvPr>
        </p:nvSpPr>
        <p:spPr>
          <a:xfrm>
            <a:off x="990600" y="1600200"/>
            <a:ext cx="76962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/>
              <a:t>Hakekat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endParaRPr lang="en-US" dirty="0" smtClean="0"/>
          </a:p>
          <a:p>
            <a:r>
              <a:rPr lang="en-US" dirty="0" err="1" smtClean="0"/>
              <a:t>WoG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Penyelenggaraan</a:t>
            </a:r>
            <a:r>
              <a:rPr lang="en-US" dirty="0" smtClean="0"/>
              <a:t> Negara</a:t>
            </a:r>
          </a:p>
          <a:p>
            <a:r>
              <a:rPr lang="en-US" dirty="0" err="1" smtClean="0"/>
              <a:t>WoG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Penyelenggaraan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r>
              <a:rPr lang="en-US" dirty="0" smtClean="0"/>
              <a:t> Negara</a:t>
            </a:r>
          </a:p>
          <a:p>
            <a:pPr marL="548640" lvl="2"/>
            <a:r>
              <a:rPr lang="x-none" altLang="x-none" sz="2800" dirty="0"/>
              <a:t>Presiden Republik Indonesia memegang kekuasaan pemerintahan menurut Undang-Undang Dasar </a:t>
            </a:r>
            <a:r>
              <a:rPr lang="en-US" altLang="x-none" sz="2800" dirty="0"/>
              <a:t>(</a:t>
            </a:r>
            <a:r>
              <a:rPr lang="en-US" altLang="x-none" sz="2800" dirty="0" err="1"/>
              <a:t>Pasal</a:t>
            </a:r>
            <a:r>
              <a:rPr lang="en-US" altLang="x-none" sz="2800" dirty="0"/>
              <a:t> 4 (1) UUD 1945</a:t>
            </a:r>
            <a:r>
              <a:rPr lang="en-US" altLang="x-none" sz="2800" dirty="0" smtClean="0"/>
              <a:t>)</a:t>
            </a:r>
          </a:p>
          <a:p>
            <a:pPr marL="0" indent="-480060"/>
            <a:r>
              <a:rPr lang="en-US" sz="3600" dirty="0" smtClean="0"/>
              <a:t>ASN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Pelayanan</a:t>
            </a:r>
            <a:r>
              <a:rPr lang="en-US" sz="3600" dirty="0" smtClean="0"/>
              <a:t> </a:t>
            </a:r>
            <a:r>
              <a:rPr lang="en-US" sz="3600" dirty="0" err="1" smtClean="0"/>
              <a:t>Publik</a:t>
            </a:r>
            <a:endParaRPr lang="en-US" sz="36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000" smtClean="0"/>
              <a:t>Implementasi WoG dalam Perspektif Kebijakan di Indonesia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40437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3"/>
          </p:nvPr>
        </p:nvSpPr>
        <p:spPr>
          <a:xfrm>
            <a:off x="990600" y="1600200"/>
            <a:ext cx="76962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/>
              <a:t>Hakekat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endParaRPr lang="en-US" dirty="0" smtClean="0"/>
          </a:p>
          <a:p>
            <a:r>
              <a:rPr lang="en-US" dirty="0" err="1" smtClean="0"/>
              <a:t>WoG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Penyelenggaraan</a:t>
            </a:r>
            <a:r>
              <a:rPr lang="en-US" dirty="0" smtClean="0"/>
              <a:t> Negara</a:t>
            </a:r>
          </a:p>
          <a:p>
            <a:r>
              <a:rPr lang="en-US" dirty="0" err="1" smtClean="0"/>
              <a:t>WoG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Penyelenggaraan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r>
              <a:rPr lang="en-US" dirty="0" smtClean="0"/>
              <a:t> Negara</a:t>
            </a:r>
          </a:p>
          <a:p>
            <a:pPr marL="548640" lvl="2"/>
            <a:r>
              <a:rPr lang="x-none" altLang="x-none" sz="2800" dirty="0"/>
              <a:t>Presiden Republik Indonesia memegang kekuasaan pemerintahan menurut Undang-Undang Dasar </a:t>
            </a:r>
            <a:r>
              <a:rPr lang="en-US" altLang="x-none" sz="2800" dirty="0"/>
              <a:t>(</a:t>
            </a:r>
            <a:r>
              <a:rPr lang="en-US" altLang="x-none" sz="2800" dirty="0" err="1"/>
              <a:t>Pasal</a:t>
            </a:r>
            <a:r>
              <a:rPr lang="en-US" altLang="x-none" sz="2800" dirty="0"/>
              <a:t> 4 (1) UUD 1945</a:t>
            </a:r>
            <a:r>
              <a:rPr lang="en-US" altLang="x-none" sz="2800" dirty="0" smtClean="0"/>
              <a:t>)</a:t>
            </a:r>
          </a:p>
          <a:p>
            <a:pPr marL="0" indent="-480060"/>
            <a:r>
              <a:rPr lang="en-US" sz="3600" dirty="0" smtClean="0"/>
              <a:t>ASN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Pelayanan</a:t>
            </a:r>
            <a:r>
              <a:rPr lang="en-US" sz="3600" dirty="0" smtClean="0"/>
              <a:t> </a:t>
            </a:r>
            <a:r>
              <a:rPr lang="en-US" sz="3600" dirty="0" err="1" smtClean="0"/>
              <a:t>Publik</a:t>
            </a:r>
            <a:endParaRPr lang="en-US" sz="36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000" smtClean="0"/>
              <a:t>Implementasi WoG dalam Perspektif Kebijakan di Indonesia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207569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14399" y="1052736"/>
            <a:ext cx="7834313" cy="5112246"/>
          </a:xfrm>
        </p:spPr>
        <p:txBody>
          <a:bodyPr/>
          <a:lstStyle/>
          <a:p>
            <a:r>
              <a:rPr lang="x-none" altLang="x-none"/>
              <a:t>Hubungan wewenang, yang pelaksanaannya memperhatikan kekhususan dan keragaman daerah;</a:t>
            </a:r>
          </a:p>
          <a:p>
            <a:r>
              <a:rPr lang="x-none" altLang="x-none"/>
              <a:t>Hubungan keuangan, pelayanan umum, pemanfaatan sumber daya alam dan sumber daya lainnya, yang dilaksanakan secara adil dan selaras berdasarkan Undang-Undang; dan</a:t>
            </a:r>
          </a:p>
          <a:p>
            <a:r>
              <a:rPr lang="x-none" altLang="x-none"/>
              <a:t>Hubungan dalam hal pengakuan pembentukan Daerah.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WoG Vertikal </a:t>
            </a:r>
            <a:br>
              <a:rPr lang="id-ID" smtClean="0"/>
            </a:br>
            <a:r>
              <a:rPr lang="id-ID" sz="2000" smtClean="0"/>
              <a:t>(UUD 1945 Pasal 18A, 18B)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5129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00" y="1988840"/>
            <a:ext cx="73914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x-none" dirty="0" smtClean="0"/>
              <a:t>A</a:t>
            </a:r>
            <a:r>
              <a:rPr lang="x-none" altLang="x-none" dirty="0" smtClean="0"/>
              <a:t>dministrasi </a:t>
            </a:r>
            <a:r>
              <a:rPr lang="x-none" altLang="x-none" dirty="0"/>
              <a:t>pemerintahan adalah </a:t>
            </a:r>
            <a:r>
              <a:rPr lang="x-none" altLang="x-none" dirty="0">
                <a:solidFill>
                  <a:srgbClr val="C00000"/>
                </a:solidFill>
              </a:rPr>
              <a:t>tata laksana </a:t>
            </a:r>
            <a:r>
              <a:rPr lang="x-none" altLang="x-none" dirty="0"/>
              <a:t>dalam pengambilan keputusan dan/atau tindakan oleh Badan dan/atau Pejabat Pemerintahan adalah unsur yang melaksanakan Fungsi Pemerintahan, baik di lingkungan pemerintah maupun penyelenggara negara lainnya.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4653" y="609600"/>
            <a:ext cx="8137971" cy="558543"/>
          </a:xfrm>
        </p:spPr>
        <p:txBody>
          <a:bodyPr/>
          <a:lstStyle/>
          <a:p>
            <a:r>
              <a:rPr lang="id-ID" sz="3000" dirty="0" smtClean="0"/>
              <a:t>WoG dalam Pelayanan Publik di lingkup AP</a:t>
            </a:r>
            <a:br>
              <a:rPr lang="id-ID" sz="3000" dirty="0" smtClean="0"/>
            </a:br>
            <a:r>
              <a:rPr lang="id-ID" sz="2000" dirty="0" smtClean="0"/>
              <a:t>(UU No. 30/2014 tentang AP)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958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3F9D-166D-4281-9B5A-8D63A7307FC5}" type="slidenum">
              <a:rPr lang="id-ID" smtClean="0"/>
              <a:pPr/>
              <a:t>39</a:t>
            </a:fld>
            <a:endParaRPr lang="id-ID"/>
          </a:p>
        </p:txBody>
      </p:sp>
      <p:pic>
        <p:nvPicPr>
          <p:cNvPr id="2050" name="Picture 2" descr="Hasil gambar untuk GAMBAR BERSALA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517"/>
            <a:ext cx="8229601" cy="685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399" y="1524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000" b="1" dirty="0" smtClean="0">
                <a:latin typeface="Arial" pitchFamily="34" charset="0"/>
                <a:cs typeface="Arial" pitchFamily="34" charset="0"/>
              </a:rPr>
              <a:t>TERIMA KASIH 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8622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143000" y="1676400"/>
            <a:ext cx="7529513" cy="38027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/>
              <a:t>Mata Pelatihan ini membekali peserta dengan pengetahuan tentang </a:t>
            </a:r>
            <a:r>
              <a:rPr lang="id-ID" b="1" smtClean="0">
                <a:solidFill>
                  <a:srgbClr val="C00000"/>
                </a:solidFill>
              </a:rPr>
              <a:t>SISTEM PENGELOLAAN PEMERINTAHAN YANG TERINTEGRASI DALAM PENYELENGGARAAN PEMBERIAN PELAYANAN </a:t>
            </a:r>
            <a:r>
              <a:rPr lang="en-US" smtClean="0"/>
              <a:t>melalui </a:t>
            </a:r>
            <a:r>
              <a:rPr lang="en-US"/>
              <a:t>pembelajaran konsep </a:t>
            </a:r>
            <a:r>
              <a:rPr lang="en-US" i="1"/>
              <a:t>whole of government </a:t>
            </a:r>
            <a:r>
              <a:rPr lang="en-US"/>
              <a:t>(WoG), penerapan WoG, </a:t>
            </a:r>
            <a:r>
              <a:rPr lang="en-US" i="1"/>
              <a:t>best practices</a:t>
            </a:r>
            <a:r>
              <a:rPr lang="en-US"/>
              <a:t> penerapan WoG dalam pemberian pelayanan yang terintegrasi di berbagai negara, dan implementasi WoG dalam perspektif kebijakan di Indonesia.</a:t>
            </a:r>
          </a:p>
          <a:p>
            <a:pPr marL="0" indent="0" algn="ctr">
              <a:buNone/>
            </a:pPr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Deskripsi Singkat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437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68218418"/>
              </p:ext>
            </p:extLst>
          </p:nvPr>
        </p:nvGraphicFramePr>
        <p:xfrm>
          <a:off x="468313" y="1052513"/>
          <a:ext cx="8280400" cy="511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Materi Pokok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2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asil gambar untuk gambar survei B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7543801" cy="686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5000" y="1676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2020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696200" y="1232905"/>
            <a:ext cx="1371600" cy="526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0070C0"/>
                </a:solidFill>
              </a:rPr>
              <a:t>B</a:t>
            </a:r>
          </a:p>
          <a:p>
            <a:pPr algn="ctr"/>
            <a:r>
              <a:rPr lang="en-GB" sz="2400" b="1" dirty="0" smtClean="0">
                <a:solidFill>
                  <a:srgbClr val="0070C0"/>
                </a:solidFill>
              </a:rPr>
              <a:t>A</a:t>
            </a:r>
          </a:p>
          <a:p>
            <a:pPr algn="ctr"/>
            <a:r>
              <a:rPr lang="en-GB" sz="2400" b="1" dirty="0" smtClean="0">
                <a:solidFill>
                  <a:srgbClr val="0070C0"/>
                </a:solidFill>
              </a:rPr>
              <a:t>N</a:t>
            </a:r>
          </a:p>
          <a:p>
            <a:pPr algn="ctr"/>
            <a:r>
              <a:rPr lang="en-GB" sz="2400" b="1" dirty="0" smtClean="0">
                <a:solidFill>
                  <a:srgbClr val="0070C0"/>
                </a:solidFill>
              </a:rPr>
              <a:t>Y</a:t>
            </a:r>
          </a:p>
          <a:p>
            <a:pPr algn="ctr"/>
            <a:r>
              <a:rPr lang="en-GB" sz="2400" b="1" dirty="0" smtClean="0">
                <a:solidFill>
                  <a:srgbClr val="0070C0"/>
                </a:solidFill>
              </a:rPr>
              <a:t>A</a:t>
            </a:r>
          </a:p>
          <a:p>
            <a:pPr algn="ctr"/>
            <a:r>
              <a:rPr lang="en-GB" sz="2400" b="1" dirty="0" smtClean="0">
                <a:solidFill>
                  <a:srgbClr val="0070C0"/>
                </a:solidFill>
              </a:rPr>
              <a:t>K</a:t>
            </a:r>
            <a:endParaRPr lang="id-ID" sz="2400" b="1" dirty="0" smtClean="0">
              <a:solidFill>
                <a:srgbClr val="0070C0"/>
              </a:solidFill>
            </a:endParaRPr>
          </a:p>
          <a:p>
            <a:pPr algn="ctr"/>
            <a:endParaRPr lang="id-ID" sz="2400" b="1" dirty="0">
              <a:solidFill>
                <a:srgbClr val="0070C0"/>
              </a:solidFill>
            </a:endParaRPr>
          </a:p>
          <a:p>
            <a:pPr algn="ctr"/>
            <a:r>
              <a:rPr lang="id-ID" sz="2400" b="1" dirty="0" smtClean="0">
                <a:solidFill>
                  <a:srgbClr val="0070C0"/>
                </a:solidFill>
              </a:rPr>
              <a:t>Praktik</a:t>
            </a:r>
            <a:endParaRPr lang="en-GB" sz="2400" b="1" dirty="0" smtClean="0">
              <a:solidFill>
                <a:srgbClr val="0070C0"/>
              </a:solidFill>
            </a:endParaRPr>
          </a:p>
          <a:p>
            <a:pPr algn="ctr"/>
            <a:r>
              <a:rPr lang="en-GB" sz="2400" b="1" dirty="0" err="1" smtClean="0">
                <a:solidFill>
                  <a:srgbClr val="FF0000"/>
                </a:solidFill>
              </a:rPr>
              <a:t>WoG</a:t>
            </a:r>
            <a:endParaRPr lang="en-GB" sz="2400" b="1" dirty="0" smtClean="0">
              <a:solidFill>
                <a:srgbClr val="FF0000"/>
              </a:solidFill>
            </a:endParaRPr>
          </a:p>
          <a:p>
            <a:pPr algn="ctr"/>
            <a:endParaRPr lang="en-GB" sz="2400" dirty="0" smtClean="0"/>
          </a:p>
          <a:p>
            <a:pPr algn="ctr"/>
            <a:r>
              <a:rPr lang="en-GB" sz="2400" b="1" dirty="0" smtClean="0">
                <a:solidFill>
                  <a:srgbClr val="7030A0"/>
                </a:solidFill>
              </a:rPr>
              <a:t>DI</a:t>
            </a:r>
          </a:p>
          <a:p>
            <a:pPr algn="ctr"/>
            <a:r>
              <a:rPr lang="en-GB" sz="2400" b="1" dirty="0" smtClean="0">
                <a:solidFill>
                  <a:srgbClr val="7030A0"/>
                </a:solidFill>
              </a:rPr>
              <a:t>BPS</a:t>
            </a:r>
            <a:endParaRPr lang="id-ID" sz="2400" b="1" dirty="0" smtClean="0">
              <a:solidFill>
                <a:srgbClr val="7030A0"/>
              </a:solidFill>
            </a:endParaRPr>
          </a:p>
          <a:p>
            <a:pPr algn="ctr"/>
            <a:endParaRPr lang="id-ID" sz="2400" b="1" dirty="0">
              <a:solidFill>
                <a:srgbClr val="7030A0"/>
              </a:solidFill>
            </a:endParaRPr>
          </a:p>
          <a:p>
            <a:pPr algn="ctr"/>
            <a:endParaRPr lang="en-GB" sz="2400" b="1" dirty="0" smtClean="0">
              <a:solidFill>
                <a:srgbClr val="7030A0"/>
              </a:solidFill>
            </a:endParaRPr>
          </a:p>
        </p:txBody>
      </p:sp>
      <p:pic>
        <p:nvPicPr>
          <p:cNvPr id="7" name="Picture 8" descr="Hasil gambar untuk gambar TANDA TANY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069" y="0"/>
            <a:ext cx="1079494" cy="122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0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2057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8800" y="152400"/>
            <a:ext cx="5562600" cy="76944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4400" dirty="0" smtClean="0"/>
              <a:t>DEFINISI </a:t>
            </a:r>
            <a:r>
              <a:rPr lang="id-ID" sz="4400" dirty="0" smtClean="0"/>
              <a:t>WoG</a:t>
            </a:r>
            <a:r>
              <a:rPr lang="en-US" sz="4400" dirty="0" smtClean="0"/>
              <a:t> (1)</a:t>
            </a:r>
            <a:endParaRPr lang="id-ID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535331"/>
            <a:ext cx="5257800" cy="2246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Whole of government denotes </a:t>
            </a:r>
            <a:r>
              <a:rPr lang="en-US" sz="2000" b="1" dirty="0">
                <a:solidFill>
                  <a:srgbClr val="FF0000"/>
                </a:solidFill>
              </a:rPr>
              <a:t>public service agencies </a:t>
            </a:r>
            <a:r>
              <a:rPr lang="en-US" sz="2000" dirty="0"/>
              <a:t>working </a:t>
            </a:r>
            <a:r>
              <a:rPr lang="en-US" sz="2000" b="1" dirty="0">
                <a:solidFill>
                  <a:srgbClr val="FF0000"/>
                </a:solidFill>
              </a:rPr>
              <a:t>across portfolio boundaries </a:t>
            </a:r>
            <a:r>
              <a:rPr lang="en-US" sz="2000" dirty="0"/>
              <a:t>to achieve a </a:t>
            </a:r>
            <a:r>
              <a:rPr lang="en-US" sz="2000" b="1" dirty="0">
                <a:solidFill>
                  <a:srgbClr val="FF0000"/>
                </a:solidFill>
              </a:rPr>
              <a:t>shared goal </a:t>
            </a:r>
            <a:r>
              <a:rPr lang="en-US" sz="2000" dirty="0"/>
              <a:t>and an </a:t>
            </a:r>
            <a:r>
              <a:rPr lang="en-US" sz="2000" b="1" dirty="0">
                <a:solidFill>
                  <a:srgbClr val="FF0000"/>
                </a:solidFill>
              </a:rPr>
              <a:t>integrated</a:t>
            </a:r>
            <a:r>
              <a:rPr lang="en-US" sz="2000" b="1" dirty="0"/>
              <a:t> </a:t>
            </a:r>
            <a:r>
              <a:rPr lang="en-US" sz="2000" dirty="0"/>
              <a:t>government response to particular issues. Approaches can be </a:t>
            </a:r>
            <a:r>
              <a:rPr lang="en-US" sz="2000" b="1" dirty="0">
                <a:solidFill>
                  <a:srgbClr val="FF0000"/>
                </a:solidFill>
              </a:rPr>
              <a:t>formal and informal</a:t>
            </a:r>
            <a:r>
              <a:rPr lang="en-US" sz="2000" dirty="0"/>
              <a:t>. They can focus on policy development, program management and service delivery. </a:t>
            </a:r>
            <a:endParaRPr lang="id-ID" sz="2000" dirty="0"/>
          </a:p>
        </p:txBody>
      </p:sp>
      <p:sp>
        <p:nvSpPr>
          <p:cNvPr id="8" name="Right Arrow 7"/>
          <p:cNvSpPr/>
          <p:nvPr/>
        </p:nvSpPr>
        <p:spPr>
          <a:xfrm>
            <a:off x="3048000" y="2988860"/>
            <a:ext cx="685800" cy="18649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3733800" y="4084802"/>
            <a:ext cx="5257800" cy="22467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three main types </a:t>
            </a:r>
            <a:r>
              <a:rPr lang="en-US" sz="2000" dirty="0"/>
              <a:t>of whole of government activity: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between Australian government </a:t>
            </a:r>
            <a:r>
              <a:rPr lang="en-US" sz="2000" dirty="0" smtClean="0"/>
              <a:t>agencies</a:t>
            </a:r>
            <a:endParaRPr lang="id-ID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between </a:t>
            </a:r>
            <a:r>
              <a:rPr lang="en-US" sz="2000" dirty="0"/>
              <a:t>different levels of </a:t>
            </a:r>
            <a:r>
              <a:rPr lang="en-US" sz="2000" dirty="0" smtClean="0"/>
              <a:t>government</a:t>
            </a:r>
            <a:endParaRPr lang="id-ID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between </a:t>
            </a:r>
            <a:r>
              <a:rPr lang="en-US" sz="2000" dirty="0"/>
              <a:t>the public, private, non-profit and community sectors.</a:t>
            </a:r>
          </a:p>
          <a:p>
            <a:endParaRPr lang="id-ID" sz="2000" dirty="0"/>
          </a:p>
        </p:txBody>
      </p:sp>
      <p:sp>
        <p:nvSpPr>
          <p:cNvPr id="10" name="Oval 9"/>
          <p:cNvSpPr/>
          <p:nvPr/>
        </p:nvSpPr>
        <p:spPr>
          <a:xfrm>
            <a:off x="1672988" y="1422737"/>
            <a:ext cx="762000" cy="710863"/>
          </a:xfrm>
          <a:prstGeom prst="ellipse">
            <a:avLst/>
          </a:prstGeom>
          <a:solidFill>
            <a:srgbClr val="3124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1882822" y="1497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>
                <a:solidFill>
                  <a:schemeClr val="bg1"/>
                </a:solidFill>
              </a:rPr>
              <a:t>1</a:t>
            </a:r>
            <a:endParaRPr lang="id-ID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" y="64770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SUMBER :https</a:t>
            </a:r>
            <a:r>
              <a:rPr lang="id-ID" dirty="0"/>
              <a:t>://www.apsc.gov.au/1-whole-government-challenge</a:t>
            </a:r>
          </a:p>
        </p:txBody>
      </p:sp>
    </p:spTree>
    <p:extLst>
      <p:ext uri="{BB962C8B-B14F-4D97-AF65-F5344CB8AC3E}">
        <p14:creationId xmlns:p14="http://schemas.microsoft.com/office/powerpoint/2010/main" val="136481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447800"/>
            <a:ext cx="4221088" cy="3200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i="1" dirty="0"/>
              <a:t>“An approach that integrates the collaborative efforts of the departments and agencies of a government to </a:t>
            </a:r>
            <a:r>
              <a:rPr lang="en-US" sz="2400" b="1" i="1" dirty="0">
                <a:solidFill>
                  <a:srgbClr val="FFFF00"/>
                </a:solidFill>
              </a:rPr>
              <a:t>achieve unity of effort toward a shared goal</a:t>
            </a:r>
            <a:r>
              <a:rPr lang="en-US" sz="2400" i="1" dirty="0"/>
              <a:t>. Also known as interagency approach. The terms unity of effort and unity of purpose are sometimes used to describe cooperation among all actors, government and </a:t>
            </a:r>
            <a:r>
              <a:rPr lang="en-US" sz="2400" i="1" dirty="0" smtClean="0"/>
              <a:t>otherwise”</a:t>
            </a:r>
            <a:endParaRPr lang="id-ID" sz="22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381000"/>
            <a:ext cx="8137971" cy="558543"/>
          </a:xfrm>
        </p:spPr>
        <p:txBody>
          <a:bodyPr/>
          <a:lstStyle/>
          <a:p>
            <a:r>
              <a:rPr lang="id-ID" dirty="0" smtClean="0"/>
              <a:t>Definisi 2</a:t>
            </a:r>
            <a:endParaRPr lang="id-ID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5874196" y="2057400"/>
            <a:ext cx="3178175" cy="1295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id-ID" sz="2000" b="1" dirty="0"/>
              <a:t>Kata kunci: </a:t>
            </a:r>
            <a:endParaRPr lang="id-ID" sz="2000" b="1" dirty="0" smtClean="0"/>
          </a:p>
          <a:p>
            <a:pPr marL="276225" indent="-276225">
              <a:lnSpc>
                <a:spcPts val="22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2000" b="1" dirty="0" smtClean="0"/>
              <a:t>Upaya kolaboratif</a:t>
            </a:r>
          </a:p>
          <a:p>
            <a:pPr marL="276225" indent="-276225">
              <a:lnSpc>
                <a:spcPts val="22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2000" b="1" dirty="0" smtClean="0"/>
              <a:t>Tujuan bersama</a:t>
            </a:r>
          </a:p>
          <a:p>
            <a:pPr marL="276225" indent="-276225">
              <a:lnSpc>
                <a:spcPts val="22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2000" b="1" dirty="0" smtClean="0"/>
              <a:t>kerjasama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872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752600"/>
            <a:ext cx="4221088" cy="297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an</a:t>
            </a:r>
            <a:r>
              <a:rPr lang="id-ID" sz="2400" i="1" dirty="0" smtClean="0"/>
              <a:t> </a:t>
            </a:r>
            <a:r>
              <a:rPr lang="en-US" sz="2400" i="1" dirty="0"/>
              <a:t>overarching</a:t>
            </a:r>
            <a:r>
              <a:rPr lang="id-ID" sz="2400" i="1" dirty="0"/>
              <a:t> </a:t>
            </a:r>
            <a:r>
              <a:rPr lang="en-US" sz="2400" i="1" dirty="0"/>
              <a:t>term</a:t>
            </a:r>
            <a:r>
              <a:rPr lang="id-ID" sz="2400" i="1" dirty="0"/>
              <a:t> </a:t>
            </a:r>
            <a:r>
              <a:rPr lang="en-US" sz="2400" i="1" dirty="0"/>
              <a:t>for</a:t>
            </a:r>
            <a:r>
              <a:rPr lang="id-ID" sz="2400" i="1" dirty="0"/>
              <a:t> </a:t>
            </a:r>
            <a:r>
              <a:rPr lang="en-US" sz="2400" i="1" dirty="0"/>
              <a:t>a</a:t>
            </a:r>
            <a:r>
              <a:rPr lang="id-ID" sz="2400" i="1" dirty="0"/>
              <a:t> </a:t>
            </a:r>
            <a:r>
              <a:rPr lang="en-US" sz="2400" i="1" dirty="0"/>
              <a:t>group</a:t>
            </a:r>
            <a:r>
              <a:rPr lang="id-ID" sz="2400" i="1" dirty="0"/>
              <a:t> </a:t>
            </a:r>
            <a:r>
              <a:rPr lang="en-US" sz="2400" i="1" dirty="0"/>
              <a:t>of</a:t>
            </a:r>
            <a:r>
              <a:rPr lang="id-ID" sz="2400" i="1" dirty="0"/>
              <a:t> </a:t>
            </a:r>
            <a:r>
              <a:rPr lang="en-US" sz="2400" i="1" dirty="0"/>
              <a:t>responses</a:t>
            </a:r>
            <a:r>
              <a:rPr lang="id-ID" sz="2400" i="1" dirty="0"/>
              <a:t> </a:t>
            </a:r>
            <a:r>
              <a:rPr lang="en-US" sz="2400" i="1" dirty="0"/>
              <a:t>to</a:t>
            </a:r>
            <a:r>
              <a:rPr lang="id-ID" sz="2400" i="1" dirty="0"/>
              <a:t> </a:t>
            </a:r>
            <a:r>
              <a:rPr lang="en-US" sz="2400" i="1" dirty="0"/>
              <a:t>the</a:t>
            </a:r>
            <a:r>
              <a:rPr lang="id-ID" sz="2400" i="1" dirty="0"/>
              <a:t> </a:t>
            </a:r>
            <a:r>
              <a:rPr lang="en-US" sz="2400" i="1" dirty="0"/>
              <a:t>problem</a:t>
            </a:r>
            <a:r>
              <a:rPr lang="id-ID" sz="2400" i="1" dirty="0"/>
              <a:t> </a:t>
            </a:r>
            <a:r>
              <a:rPr lang="en-US" sz="2400" i="1" dirty="0"/>
              <a:t>of</a:t>
            </a:r>
            <a:r>
              <a:rPr lang="id-ID" sz="2400" i="1" dirty="0"/>
              <a:t> </a:t>
            </a:r>
            <a:r>
              <a:rPr lang="en-US" sz="2400" i="1" dirty="0"/>
              <a:t>increased</a:t>
            </a:r>
            <a:r>
              <a:rPr lang="id-ID" sz="2400" i="1" dirty="0"/>
              <a:t> </a:t>
            </a:r>
            <a:r>
              <a:rPr lang="en-US" sz="2400" i="1" dirty="0"/>
              <a:t>fragmentation</a:t>
            </a:r>
            <a:r>
              <a:rPr lang="id-ID" sz="2400" i="1" dirty="0"/>
              <a:t> </a:t>
            </a:r>
            <a:r>
              <a:rPr lang="en-US" sz="2400" i="1" dirty="0"/>
              <a:t>of</a:t>
            </a:r>
            <a:r>
              <a:rPr lang="id-ID" sz="2400" i="1" dirty="0"/>
              <a:t>  </a:t>
            </a:r>
            <a:r>
              <a:rPr lang="en-US" sz="2400" i="1" dirty="0"/>
              <a:t>the</a:t>
            </a:r>
            <a:r>
              <a:rPr lang="id-ID" sz="2400" i="1" dirty="0"/>
              <a:t> </a:t>
            </a:r>
            <a:r>
              <a:rPr lang="en-US" sz="2400" i="1" dirty="0"/>
              <a:t>public</a:t>
            </a:r>
            <a:r>
              <a:rPr lang="id-ID" sz="2400" i="1" dirty="0"/>
              <a:t> </a:t>
            </a:r>
            <a:r>
              <a:rPr lang="en-US" sz="2400" i="1" dirty="0"/>
              <a:t>sector</a:t>
            </a:r>
            <a:r>
              <a:rPr lang="id-ID" sz="2400" i="1" dirty="0"/>
              <a:t> </a:t>
            </a:r>
            <a:r>
              <a:rPr lang="en-US" sz="2400" i="1" dirty="0"/>
              <a:t>and</a:t>
            </a:r>
            <a:r>
              <a:rPr lang="id-ID" sz="2400" i="1" dirty="0"/>
              <a:t> </a:t>
            </a:r>
            <a:r>
              <a:rPr lang="en-US" sz="2400" i="1" dirty="0"/>
              <a:t>public</a:t>
            </a:r>
            <a:r>
              <a:rPr lang="id-ID" sz="2400" i="1" dirty="0"/>
              <a:t> </a:t>
            </a:r>
            <a:r>
              <a:rPr lang="en-US" sz="2400" i="1" dirty="0"/>
              <a:t>services</a:t>
            </a:r>
            <a:r>
              <a:rPr lang="id-ID" sz="2400" i="1" dirty="0"/>
              <a:t> </a:t>
            </a:r>
            <a:r>
              <a:rPr lang="en-US" sz="2400" i="1" dirty="0"/>
              <a:t>and</a:t>
            </a:r>
            <a:r>
              <a:rPr lang="id-ID" sz="2400" i="1" dirty="0"/>
              <a:t> </a:t>
            </a:r>
            <a:r>
              <a:rPr lang="en-US" sz="2400" b="1" i="1" dirty="0">
                <a:solidFill>
                  <a:srgbClr val="FFFF00"/>
                </a:solidFill>
              </a:rPr>
              <a:t>a</a:t>
            </a:r>
            <a:r>
              <a:rPr lang="id-ID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>
                <a:solidFill>
                  <a:srgbClr val="FFFF00"/>
                </a:solidFill>
              </a:rPr>
              <a:t>wish</a:t>
            </a:r>
            <a:r>
              <a:rPr lang="id-ID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>
                <a:solidFill>
                  <a:srgbClr val="FFFF00"/>
                </a:solidFill>
              </a:rPr>
              <a:t>to</a:t>
            </a:r>
            <a:r>
              <a:rPr lang="id-ID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>
                <a:solidFill>
                  <a:srgbClr val="FFFF00"/>
                </a:solidFill>
              </a:rPr>
              <a:t>increase</a:t>
            </a:r>
            <a:r>
              <a:rPr lang="id-ID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>
                <a:solidFill>
                  <a:srgbClr val="FFFF00"/>
                </a:solidFill>
              </a:rPr>
              <a:t>integration,</a:t>
            </a:r>
            <a:r>
              <a:rPr lang="id-ID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>
                <a:solidFill>
                  <a:srgbClr val="FFFF00"/>
                </a:solidFill>
              </a:rPr>
              <a:t>coordination</a:t>
            </a:r>
            <a:r>
              <a:rPr lang="id-ID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>
                <a:solidFill>
                  <a:srgbClr val="FFFF00"/>
                </a:solidFill>
              </a:rPr>
              <a:t>and</a:t>
            </a:r>
            <a:r>
              <a:rPr lang="id-ID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 smtClean="0">
                <a:solidFill>
                  <a:srgbClr val="FFFF00"/>
                </a:solidFill>
              </a:rPr>
              <a:t>capacity</a:t>
            </a:r>
            <a:r>
              <a:rPr lang="id-ID" sz="2400" i="1" dirty="0" smtClean="0"/>
              <a:t>” </a:t>
            </a:r>
            <a:r>
              <a:rPr lang="en-US" sz="2400" dirty="0"/>
              <a:t>(Ling,</a:t>
            </a:r>
            <a:r>
              <a:rPr lang="id-ID" sz="2400" dirty="0"/>
              <a:t> </a:t>
            </a:r>
            <a:r>
              <a:rPr lang="en-US" sz="2400" dirty="0"/>
              <a:t>2002)</a:t>
            </a:r>
            <a:r>
              <a:rPr lang="en-US" sz="2400" i="1" dirty="0"/>
              <a:t>.</a:t>
            </a:r>
            <a:endParaRPr lang="id-ID" sz="24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8137971" cy="558543"/>
          </a:xfrm>
        </p:spPr>
        <p:txBody>
          <a:bodyPr/>
          <a:lstStyle/>
          <a:p>
            <a:r>
              <a:rPr lang="id-ID" dirty="0" smtClean="0"/>
              <a:t>Definisi 3</a:t>
            </a:r>
            <a:endParaRPr lang="id-ID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5791200" y="2209800"/>
            <a:ext cx="3178175" cy="1295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id-ID" sz="2000" b="1" dirty="0"/>
              <a:t>Kata kunci: </a:t>
            </a:r>
            <a:endParaRPr lang="id-ID" sz="2000" b="1" dirty="0" smtClean="0"/>
          </a:p>
          <a:p>
            <a:pPr marL="276225" indent="-276225">
              <a:lnSpc>
                <a:spcPts val="22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2000" b="1" dirty="0" smtClean="0"/>
              <a:t>Integrasi</a:t>
            </a:r>
          </a:p>
          <a:p>
            <a:pPr marL="276225" indent="-276225">
              <a:lnSpc>
                <a:spcPts val="22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2000" b="1" dirty="0" smtClean="0"/>
              <a:t>Koordinasi</a:t>
            </a:r>
          </a:p>
          <a:p>
            <a:pPr marL="276225" indent="-276225">
              <a:lnSpc>
                <a:spcPts val="2200"/>
              </a:lnSpc>
              <a:spcBef>
                <a:spcPts val="0"/>
              </a:spcBef>
              <a:buFont typeface="+mj-lt"/>
              <a:buAutoNum type="arabicPeriod"/>
            </a:pPr>
            <a:r>
              <a:rPr lang="id-ID" sz="2000" b="1" dirty="0" smtClean="0"/>
              <a:t>kapasitas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51282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23738</TotalTime>
  <Words>1499</Words>
  <Application>Microsoft Office PowerPoint</Application>
  <PresentationFormat>On-screen Show (4:3)</PresentationFormat>
  <Paragraphs>307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Bell MT</vt:lpstr>
      <vt:lpstr>Bradley Hand ITC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Deskripsi Singkat</vt:lpstr>
      <vt:lpstr>Materi Pokok</vt:lpstr>
      <vt:lpstr>PowerPoint Presentation</vt:lpstr>
      <vt:lpstr>PowerPoint Presentation</vt:lpstr>
      <vt:lpstr>Definisi 2</vt:lpstr>
      <vt:lpstr>Definisi 3</vt:lpstr>
      <vt:lpstr>WoG adalah...</vt:lpstr>
      <vt:lpstr>Manfaat WoG</vt:lpstr>
      <vt:lpstr>Koordinasi adalah…</vt:lpstr>
      <vt:lpstr>Fungsi Koordinasi</vt:lpstr>
      <vt:lpstr>Pengertian Kolaborasi</vt:lpstr>
      <vt:lpstr>Kolaborasi adalah...</vt:lpstr>
      <vt:lpstr>Prinsip Kolaborasi</vt:lpstr>
      <vt:lpstr>Hambatan Kolaborasi</vt:lpstr>
      <vt:lpstr>Integrasi adalah...</vt:lpstr>
      <vt:lpstr>WoG dalam Ilustrasi</vt:lpstr>
      <vt:lpstr>Bentuk WoG</vt:lpstr>
      <vt:lpstr>Bagaimana Caranya</vt:lpstr>
      <vt:lpstr>Penataan Institusional</vt:lpstr>
      <vt:lpstr>Penerapan WoG dalam Pelayanan Terintegrasi</vt:lpstr>
      <vt:lpstr>PowerPoint Presentation</vt:lpstr>
      <vt:lpstr>Praktek WoG</vt:lpstr>
      <vt:lpstr>Pelayanan Publik berdasarkan jenis</vt:lpstr>
      <vt:lpstr>Pelayanan Publik berdasarkan pola</vt:lpstr>
      <vt:lpstr>E-Government</vt:lpstr>
      <vt:lpstr>Best Pratice WoG</vt:lpstr>
      <vt:lpstr>Prasyarat Best Practices</vt:lpstr>
      <vt:lpstr>WoG di beberapa negara</vt:lpstr>
      <vt:lpstr>Implementasi WoG dalam Perspektif Kebijakan Publik</vt:lpstr>
      <vt:lpstr>PowerPoint Presentation</vt:lpstr>
      <vt:lpstr>Implementasi WoG dalam Perspektif Kebijakan di Indonesia</vt:lpstr>
      <vt:lpstr>Implementasi WoG dalam Perspektif Kebijakan di Indonesia</vt:lpstr>
      <vt:lpstr>Implementasi WoG dalam Perspektif Kebijakan di Indonesia</vt:lpstr>
      <vt:lpstr>WoG Vertikal  (UUD 1945 Pasal 18A, 18B)</vt:lpstr>
      <vt:lpstr>WoG dalam Pelayanan Publik di lingkup AP (UU No. 30/2014 tentang AP)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BPS</dc:creator>
  <cp:lastModifiedBy>BPS</cp:lastModifiedBy>
  <cp:revision>1581</cp:revision>
  <cp:lastPrinted>2016-09-05T04:02:13Z</cp:lastPrinted>
  <dcterms:created xsi:type="dcterms:W3CDTF">2015-01-10T20:12:43Z</dcterms:created>
  <dcterms:modified xsi:type="dcterms:W3CDTF">2020-01-04T09:47:17Z</dcterms:modified>
</cp:coreProperties>
</file>