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1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0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81F9-0B54-4CBF-8429-3962685A5321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FD5A-CF3A-4BB4-8B2C-A6B0F65A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  <a:solidFill>
            <a:srgbClr val="FFFF00"/>
          </a:solidFill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的就业信息共享平台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212976"/>
            <a:ext cx="453650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制作者：李第亮</a:t>
            </a:r>
            <a:endParaRPr lang="en-US" altLang="zh-CN" b="1" dirty="0" smtClean="0"/>
          </a:p>
          <a:p>
            <a:pPr algn="ctr"/>
            <a:r>
              <a:rPr lang="zh-CN" altLang="en-US" b="1" dirty="0"/>
              <a:t>学</a:t>
            </a:r>
            <a:r>
              <a:rPr lang="zh-CN" altLang="en-US" b="1" dirty="0" smtClean="0"/>
              <a:t>号：</a:t>
            </a:r>
            <a:r>
              <a:rPr lang="en-US" altLang="zh-CN" b="1" dirty="0" smtClean="0"/>
              <a:t>12051613</a:t>
            </a:r>
          </a:p>
          <a:p>
            <a:pPr algn="ctr"/>
            <a:r>
              <a:rPr lang="zh-CN" altLang="en-US" b="1" dirty="0" smtClean="0"/>
              <a:t>专业：计算机科学与技术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学院：计算机学院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年级：</a:t>
            </a:r>
            <a:r>
              <a:rPr lang="en-US" altLang="zh-CN" b="1" dirty="0" smtClean="0"/>
              <a:t>2012</a:t>
            </a:r>
            <a:r>
              <a:rPr lang="zh-CN" altLang="en-US" b="1" smtClean="0"/>
              <a:t>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66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31640" y="1537522"/>
            <a:ext cx="6408712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 smtClean="0">
                <a:solidFill>
                  <a:schemeClr val="tx1"/>
                </a:solidFill>
              </a:rPr>
              <a:t>为何做，如何做。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764704"/>
            <a:ext cx="3316687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网上不同版本的就业招聘相关的系统和平台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2132856"/>
            <a:ext cx="1835696" cy="1800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一，</a:t>
            </a:r>
            <a:r>
              <a:rPr lang="en-US" altLang="zh-CN" b="1" dirty="0" err="1" smtClean="0">
                <a:solidFill>
                  <a:schemeClr val="tx1"/>
                </a:solidFill>
              </a:rPr>
              <a:t>.Net</a:t>
            </a:r>
            <a:r>
              <a:rPr lang="zh-CN" altLang="en-US" b="1" dirty="0" smtClean="0">
                <a:solidFill>
                  <a:schemeClr val="tx1"/>
                </a:solidFill>
              </a:rPr>
              <a:t>版本的，开发语言，</a:t>
            </a:r>
            <a:r>
              <a:rPr lang="en-US" altLang="zh-CN" b="1" dirty="0" smtClean="0">
                <a:solidFill>
                  <a:schemeClr val="tx1"/>
                </a:solidFill>
              </a:rPr>
              <a:t>c#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asp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10734" y="3930025"/>
            <a:ext cx="2160240" cy="19607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二，</a:t>
            </a:r>
            <a:r>
              <a:rPr lang="en-US" altLang="zh-CN" b="1" dirty="0" err="1" smtClean="0">
                <a:solidFill>
                  <a:schemeClr val="tx1"/>
                </a:solidFill>
              </a:rPr>
              <a:t>php</a:t>
            </a:r>
            <a:r>
              <a:rPr lang="zh-CN" altLang="en-US" b="1" dirty="0" smtClean="0">
                <a:solidFill>
                  <a:schemeClr val="tx1"/>
                </a:solidFill>
              </a:rPr>
              <a:t>版本的，后台用</a:t>
            </a:r>
            <a:r>
              <a:rPr lang="en-US" altLang="zh-CN" b="1" dirty="0" err="1">
                <a:solidFill>
                  <a:schemeClr val="tx1"/>
                </a:solidFill>
              </a:rPr>
              <a:t>Zend</a:t>
            </a:r>
            <a:r>
              <a:rPr lang="en-US" altLang="zh-CN" b="1" dirty="0">
                <a:solidFill>
                  <a:schemeClr val="tx1"/>
                </a:solidFill>
              </a:rPr>
              <a:t> Framework</a:t>
            </a:r>
            <a:r>
              <a:rPr lang="zh-CN" altLang="zh-CN" b="1" dirty="0" smtClean="0">
                <a:solidFill>
                  <a:schemeClr val="tx1"/>
                </a:solidFill>
              </a:rPr>
              <a:t>框架</a:t>
            </a:r>
            <a:r>
              <a:rPr lang="zh-CN" altLang="en-US" b="1" dirty="0">
                <a:solidFill>
                  <a:schemeClr val="tx1"/>
                </a:solidFill>
              </a:rPr>
              <a:t>处理</a:t>
            </a:r>
          </a:p>
        </p:txBody>
      </p:sp>
      <p:sp>
        <p:nvSpPr>
          <p:cNvPr id="6" name="椭圆 5"/>
          <p:cNvSpPr/>
          <p:nvPr/>
        </p:nvSpPr>
        <p:spPr>
          <a:xfrm>
            <a:off x="4792343" y="4221088"/>
            <a:ext cx="2160240" cy="1960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三，</a:t>
            </a:r>
            <a:r>
              <a:rPr lang="en-US" altLang="zh-CN" b="1" dirty="0" err="1" smtClean="0">
                <a:solidFill>
                  <a:schemeClr val="tx1"/>
                </a:solidFill>
              </a:rPr>
              <a:t>JSP+Servlet+JavaBean</a:t>
            </a:r>
            <a:r>
              <a:rPr lang="zh-CN" altLang="en-US" b="1" dirty="0" smtClean="0">
                <a:solidFill>
                  <a:schemeClr val="tx1"/>
                </a:solidFill>
              </a:rPr>
              <a:t>版，基于</a:t>
            </a:r>
            <a:r>
              <a:rPr lang="en-US" altLang="zh-CN" b="1" dirty="0" smtClean="0">
                <a:solidFill>
                  <a:schemeClr val="tx1"/>
                </a:solidFill>
              </a:rPr>
              <a:t>MVC</a:t>
            </a:r>
            <a:r>
              <a:rPr lang="zh-CN" altLang="en-US" b="1" dirty="0" smtClean="0">
                <a:solidFill>
                  <a:schemeClr val="tx1"/>
                </a:solidFill>
              </a:rPr>
              <a:t>模式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930462" y="2420888"/>
            <a:ext cx="2160240" cy="19607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四，利用</a:t>
            </a:r>
            <a:r>
              <a:rPr lang="en-US" altLang="zh-CN" b="1" dirty="0" err="1" smtClean="0">
                <a:solidFill>
                  <a:schemeClr val="tx1"/>
                </a:solidFill>
              </a:rPr>
              <a:t>JavaEE</a:t>
            </a:r>
            <a:r>
              <a:rPr lang="zh-CN" altLang="en-US" b="1" dirty="0" smtClean="0">
                <a:solidFill>
                  <a:schemeClr val="tx1"/>
                </a:solidFill>
              </a:rPr>
              <a:t>开发中的</a:t>
            </a:r>
            <a:r>
              <a:rPr lang="en-US" altLang="zh-CN" b="1" dirty="0" smtClean="0">
                <a:solidFill>
                  <a:schemeClr val="tx1"/>
                </a:solidFill>
              </a:rPr>
              <a:t>SSH</a:t>
            </a:r>
            <a:r>
              <a:rPr lang="zh-CN" altLang="en-US" b="1" dirty="0" smtClean="0">
                <a:solidFill>
                  <a:schemeClr val="tx1"/>
                </a:solidFill>
              </a:rPr>
              <a:t>框架的版本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3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4213" y="116632"/>
            <a:ext cx="5124091" cy="9116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就业信息共享平台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（基本功能）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4219" y="1664804"/>
            <a:ext cx="27363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管理员子系统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2683" y="1665513"/>
            <a:ext cx="273630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普通用户字系统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572236" y="993577"/>
            <a:ext cx="432048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834771" y="1017441"/>
            <a:ext cx="576064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4367" y="2852936"/>
            <a:ext cx="504056" cy="38164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进行就业招聘信息的录入与发布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0157" y="2861611"/>
            <a:ext cx="504056" cy="38164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负责通告消息的发布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8064" y="2861611"/>
            <a:ext cx="504056" cy="380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查看查找招聘信息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2693" y="2861611"/>
            <a:ext cx="504056" cy="380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更改个人</a:t>
            </a:r>
            <a:r>
              <a:rPr lang="zh-CN" altLang="en-US" b="1" dirty="0" smtClean="0">
                <a:solidFill>
                  <a:schemeClr val="tx1"/>
                </a:solidFill>
              </a:rPr>
              <a:t>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4248" y="2861611"/>
            <a:ext cx="504056" cy="3812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及时更新自己的就业状态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2340" y="2861611"/>
            <a:ext cx="504056" cy="3812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分享就业经验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2256" y="2861611"/>
            <a:ext cx="504056" cy="3812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增删查改用户信息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7904" y="2861611"/>
            <a:ext cx="504056" cy="38125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查看全部学生的就业进展情况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1114219" y="2456892"/>
            <a:ext cx="217421" cy="396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0" idx="0"/>
          </p:cNvCxnSpPr>
          <p:nvPr/>
        </p:nvCxnSpPr>
        <p:spPr>
          <a:xfrm>
            <a:off x="1932185" y="2457601"/>
            <a:ext cx="0" cy="4040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15816" y="2457601"/>
            <a:ext cx="0" cy="395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3707904" y="2457601"/>
            <a:ext cx="252028" cy="4040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1" idx="0"/>
          </p:cNvCxnSpPr>
          <p:nvPr/>
        </p:nvCxnSpPr>
        <p:spPr>
          <a:xfrm>
            <a:off x="5400092" y="2457601"/>
            <a:ext cx="0" cy="404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2" idx="0"/>
          </p:cNvCxnSpPr>
          <p:nvPr/>
        </p:nvCxnSpPr>
        <p:spPr>
          <a:xfrm>
            <a:off x="6194721" y="2457601"/>
            <a:ext cx="0" cy="404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3" idx="0"/>
          </p:cNvCxnSpPr>
          <p:nvPr/>
        </p:nvCxnSpPr>
        <p:spPr>
          <a:xfrm>
            <a:off x="7056276" y="2457601"/>
            <a:ext cx="0" cy="404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4" idx="0"/>
          </p:cNvCxnSpPr>
          <p:nvPr/>
        </p:nvCxnSpPr>
        <p:spPr>
          <a:xfrm>
            <a:off x="7778987" y="2457601"/>
            <a:ext cx="105381" cy="404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75856" y="2420888"/>
            <a:ext cx="2088232" cy="194421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主要技术</a:t>
            </a:r>
            <a:endParaRPr lang="zh-CN" altLang="en-US" sz="2800" dirty="0"/>
          </a:p>
        </p:txBody>
      </p:sp>
      <p:sp>
        <p:nvSpPr>
          <p:cNvPr id="3" name="椭圆 2"/>
          <p:cNvSpPr/>
          <p:nvPr/>
        </p:nvSpPr>
        <p:spPr>
          <a:xfrm>
            <a:off x="1691680" y="2060848"/>
            <a:ext cx="1728192" cy="158417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前台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20072" y="2178968"/>
            <a:ext cx="1728192" cy="158417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79712" y="1007459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61312" y="1124744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913440" y="2655676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Struts2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564669" y="3777780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691680" y="3573016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39552" y="2244425"/>
            <a:ext cx="1152128" cy="105422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4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4" y="1124744"/>
            <a:ext cx="85074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915816" y="70789"/>
            <a:ext cx="29523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+mn-ea"/>
              </a:rPr>
              <a:t>数据库概要</a:t>
            </a:r>
            <a:endParaRPr lang="zh-CN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3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19672" y="1700808"/>
            <a:ext cx="5616624" cy="27363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Thank You All.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9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162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基于Web的就业信息共享平台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helloworld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基于Web的就业信息共享平台</dc:title>
  <dc:creator>comeonboy</dc:creator>
  <cp:lastModifiedBy>comeonboy</cp:lastModifiedBy>
  <cp:revision>16</cp:revision>
  <dcterms:created xsi:type="dcterms:W3CDTF">2016-03-07T13:53:35Z</dcterms:created>
  <dcterms:modified xsi:type="dcterms:W3CDTF">2016-03-08T01:57:21Z</dcterms:modified>
</cp:coreProperties>
</file>