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478db2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478db2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478db2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478db2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478db2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478db2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478db2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478db2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478db2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478db2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478db2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478db2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478db2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478db2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6478db22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6478db22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478db2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6478db2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478db22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478db22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478db2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478db2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6478db22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6478db22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478db2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478db2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478db2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478db2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478db2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478db2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478db2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478db2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478db2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478db2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478db22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478db2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478db2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478db2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100"/>
            <a:ext cx="8958551" cy="4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 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Predicting</a:t>
            </a:r>
            <a:r>
              <a:rPr lang="en">
                <a:solidFill>
                  <a:schemeClr val="lt1"/>
                </a:solidFill>
              </a:rPr>
              <a:t> The Next Outbreak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91900" y="4216875"/>
            <a:ext cx="48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Derek Westjohn and Elizabeth Stephan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05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4151" cy="47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625"/>
            <a:ext cx="66103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308875" y="402875"/>
            <a:ext cx="4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 Learning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377800"/>
            <a:ext cx="7581900" cy="26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00" y="3287125"/>
            <a:ext cx="8361900" cy="14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7599" cy="4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0551" cy="3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6" y="617750"/>
            <a:ext cx="8380050" cy="36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67362" cy="2419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975" y="912625"/>
            <a:ext cx="4359900" cy="398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4950"/>
            <a:ext cx="6401675" cy="308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675" y="3760275"/>
            <a:ext cx="6294400" cy="1056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959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76300" y="389450"/>
            <a:ext cx="3932100" cy="4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    </a:t>
            </a:r>
            <a:r>
              <a:rPr b="1" lang="en" sz="1600">
                <a:solidFill>
                  <a:srgbClr val="0C343D"/>
                </a:solidFill>
              </a:rPr>
              <a:t>Why This Topic</a:t>
            </a:r>
            <a:endParaRPr b="1" sz="1600">
              <a:solidFill>
                <a:srgbClr val="0C343D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World’s deadliest viral pandemic since the Spanish Flu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Some areas seemed to be more </a:t>
            </a:r>
            <a:r>
              <a:rPr lang="en" sz="1600"/>
              <a:t>devastated</a:t>
            </a:r>
            <a:r>
              <a:rPr lang="en" sz="1600"/>
              <a:t> by the outbreak than others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Understand factors that contributed to the unequal devastation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</a:rPr>
              <a:t>Questions to Answer</a:t>
            </a:r>
            <a:endParaRPr b="1" sz="1600">
              <a:solidFill>
                <a:srgbClr val="0C343D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Is there an underlying correlation between the areas that with hit harder with Covid. 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Can we use this information to predict future outbreaks and subsequently can the information be used to prevent future outbreaks</a:t>
            </a:r>
            <a:endParaRPr sz="16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25" y="389450"/>
            <a:ext cx="4518976" cy="4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confirmed a lot of what is already known about COVID 19 and it’s ultimate fatality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Areas with larger populations are prone to have higher death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Areas with larger populations of minorities are more likely to have higher death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Populations that have limited english have higher death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Multi-unit housing also is more inclined to have higher death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Alternatively the level of education (higher education) leads to lower death rates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 - county level Covid19 case and fatality data (github)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USDA Economic Research SErvice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Unemployment and median household income for US, States and Counties 2000-20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attainment for US, States, Counties 1970-2019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estimates for the US, </a:t>
            </a:r>
            <a:r>
              <a:rPr lang="en"/>
              <a:t>States</a:t>
            </a:r>
            <a:r>
              <a:rPr lang="en"/>
              <a:t> and Counties 2010-2020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25" y="3454225"/>
            <a:ext cx="2229300" cy="11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317" y="3367488"/>
            <a:ext cx="2299800" cy="18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822" y="3367500"/>
            <a:ext cx="2499450" cy="171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00" y="0"/>
            <a:ext cx="7963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 was taken from NYT Covid 19 fatality data set and also key socio-economic factors from the USDA.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 was stored in Haroku database and linked to PostgreSQL - where tables were created.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tables were cleaned, null values were investigated and either were </a:t>
            </a:r>
            <a:r>
              <a:rPr lang="en"/>
              <a:t>changed</a:t>
            </a:r>
            <a:r>
              <a:rPr lang="en"/>
              <a:t> to 0 or were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Dataframes were created from the tables and merged on “FIPS” location code,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7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025" y="2900199"/>
            <a:ext cx="7749575" cy="1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025"/>
            <a:ext cx="58197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7875"/>
            <a:ext cx="82010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775" y="152400"/>
            <a:ext cx="5867224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463" y="3190863"/>
            <a:ext cx="82962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700"/>
            <a:ext cx="84296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400" y="2914200"/>
            <a:ext cx="4205168" cy="22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92675"/>
            <a:ext cx="71247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