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Caveat"/>
      <p:regular r:id="rId11"/>
      <p:bold r:id="rId12"/>
    </p:embeddedFont>
    <p:embeddedFont>
      <p:font typeface="Lobster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veat-regular.fntdata"/><Relationship Id="rId10" Type="http://schemas.openxmlformats.org/officeDocument/2006/relationships/slide" Target="slides/slide6.xml"/><Relationship Id="rId13" Type="http://schemas.openxmlformats.org/officeDocument/2006/relationships/font" Target="fonts/Lobster-regular.fntdata"/><Relationship Id="rId12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://bit.ly/2zE5GHo" TargetMode="External"/><Relationship Id="rId5" Type="http://schemas.openxmlformats.org/officeDocument/2006/relationships/hyperlink" Target="https://www.youtube.com/watch?v=cpoILTSmJN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Doc 2017-11-11 (1)_1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00" y="152400"/>
            <a:ext cx="7705795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6780750" y="2985250"/>
            <a:ext cx="2487000" cy="1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latin typeface="Caveat"/>
                <a:ea typeface="Caveat"/>
                <a:cs typeface="Caveat"/>
                <a:sym typeface="Caveat"/>
              </a:rPr>
              <a:t>Antonio Hinojosa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latin typeface="Caveat"/>
                <a:ea typeface="Caveat"/>
                <a:cs typeface="Caveat"/>
                <a:sym typeface="Caveat"/>
              </a:rPr>
              <a:t>Samantha Velazquez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latin typeface="Caveat"/>
                <a:ea typeface="Caveat"/>
                <a:cs typeface="Caveat"/>
                <a:sym typeface="Caveat"/>
              </a:rPr>
              <a:t>Sam Rang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latin typeface="Caveat"/>
                <a:ea typeface="Caveat"/>
                <a:cs typeface="Caveat"/>
                <a:sym typeface="Caveat"/>
              </a:rPr>
              <a:t>Eric Sherman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latin typeface="Caveat"/>
                <a:ea typeface="Caveat"/>
                <a:cs typeface="Caveat"/>
                <a:sym typeface="Caveat"/>
              </a:rPr>
              <a:t>Jose Vidal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latin typeface="Caveat"/>
                <a:ea typeface="Caveat"/>
                <a:cs typeface="Caveat"/>
                <a:sym typeface="Caveat"/>
              </a:rPr>
              <a:t>Armando Gonzalez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Doc 2017-11-11 (1)_1.jpg" id="60" name="Shape 60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892175" y="261075"/>
            <a:ext cx="7359652" cy="46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1104900" y="1049400"/>
            <a:ext cx="69342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Jose: I picked the Concha for many reasons but the most important was because of the fact that it brings my family together.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Armando: The reason i picked the yo-yo because when i was little i always watched people doing tricks with it.So i asked my mom to buy me one.Instead buying the yo-yo from here my mom asked my grandma to buy one from Mexico. It was weird how stuff are made because the yo-yo was hand made.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92175" y="324025"/>
            <a:ext cx="6432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Our Inspirational 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Doc 2017-11-11 (1)_1.jpg" id="67" name="Shape 67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892175" y="261075"/>
            <a:ext cx="7359652" cy="46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1104900" y="1233300"/>
            <a:ext cx="69342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i="1" lang="en" sz="1800"/>
              <a:t>Both items hit close to home to most of us, we grew up with these objects.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i="1" lang="en" sz="1800"/>
              <a:t>The other reason is Conchas are delicious and you cannot pass up the opportunity to taste them.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i="1" lang="en" sz="1800"/>
              <a:t>As for the Yoyo we thought we could make a cool sound out of it.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b="1" i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92175" y="348725"/>
            <a:ext cx="6432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Why the Orange Peels Picked the Concha and The Yoyo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Doc 2017-11-11 (1)_1.jpg" id="74" name="Shape 74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892175" y="213775"/>
            <a:ext cx="7359652" cy="46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892200" y="261075"/>
            <a:ext cx="7359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Process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976275" y="849675"/>
            <a:ext cx="73326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1800"/>
              <a:t>We chose to sample sounds of the word “CON - CHA” and of the vibrations of the yoyo string.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i="1" sz="1800"/>
          </a:p>
          <a:p>
            <a:pPr lvl="0">
              <a:spcBef>
                <a:spcPts val="0"/>
              </a:spcBef>
              <a:buNone/>
            </a:pPr>
            <a:r>
              <a:rPr b="1" i="1" lang="en" sz="1800"/>
              <a:t>We recorded the sounds of the concha itself using a contact microphone, and a Zoom field recorder.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i="1" sz="1800"/>
          </a:p>
          <a:p>
            <a:pPr lvl="0">
              <a:spcBef>
                <a:spcPts val="0"/>
              </a:spcBef>
              <a:buNone/>
            </a:pPr>
            <a:r>
              <a:rPr b="1" i="1" lang="en" sz="1800"/>
              <a:t>These samples are small recordings of a few seconds (one shots).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i="1" sz="1800"/>
          </a:p>
          <a:p>
            <a:pPr lvl="0" rtl="0">
              <a:spcBef>
                <a:spcPts val="0"/>
              </a:spcBef>
              <a:buNone/>
            </a:pPr>
            <a:r>
              <a:rPr b="1" i="1" lang="en" sz="1800"/>
              <a:t>The samples were then processed and uploaded to be used in various contexts (web app, DAW, standalone </a:t>
            </a:r>
            <a:r>
              <a:rPr b="1" i="1" lang="en" sz="1800"/>
              <a:t>sequencer</a:t>
            </a:r>
            <a:r>
              <a:rPr b="1" i="1" lang="en" sz="1800"/>
              <a:t>, sample player, etc)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Doc 2017-11-11 (1)_1.jpg" id="81" name="Shape 81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892175" y="261075"/>
            <a:ext cx="7359652" cy="46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892200" y="261075"/>
            <a:ext cx="7359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Performance and shared experiences!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976250" y="849675"/>
            <a:ext cx="73326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i="1" lang="en" sz="1800" u="sng">
                <a:solidFill>
                  <a:schemeClr val="hlink"/>
                </a:solidFill>
                <a:hlinkClick r:id="rId4"/>
              </a:rPr>
              <a:t>http://bit.ly/2zE5GHo</a:t>
            </a:r>
            <a:r>
              <a:rPr b="1" i="1"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Interactive Web App! (TECHNOLOGY&lt;3)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800"/>
              <a:t>Using Audio from our samples (AUTHENTIC &lt;3)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b="1" lang="en" sz="1800"/>
              <a:t>G.I.F images we recorded to go with the audio of the actual objects sampled (AUTHENTIC &amp; CREATIVE &lt;3)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 u="sng">
                <a:solidFill>
                  <a:schemeClr val="hlink"/>
                </a:solidFill>
                <a:hlinkClick r:id="rId5"/>
              </a:rPr>
              <a:t>https://www.youtube.com/watch?v=cpoILTSmJNA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Visual of sample remix (CREATIVE &lt;3)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800"/>
              <a:t>Live Performance (VERSATILE &lt;3)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Doc 2017-11-11 (1)_1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00" y="152400"/>
            <a:ext cx="7705795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6676650" y="3709200"/>
            <a:ext cx="30363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