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1"/>
  </p:notesMasterIdLst>
  <p:sldIdLst>
    <p:sldId id="256" r:id="rId2"/>
    <p:sldId id="261" r:id="rId3"/>
    <p:sldId id="257" r:id="rId4"/>
    <p:sldId id="262" r:id="rId5"/>
    <p:sldId id="259" r:id="rId6"/>
    <p:sldId id="260" r:id="rId7"/>
    <p:sldId id="265" r:id="rId8"/>
    <p:sldId id="264" r:id="rId9"/>
    <p:sldId id="263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D02"/>
    <a:srgbClr val="F8D5A6"/>
    <a:srgbClr val="FFEFD9"/>
    <a:srgbClr val="182F34"/>
    <a:srgbClr val="1D383D"/>
    <a:srgbClr val="1B2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1"/>
    <p:restoredTop sz="88109"/>
  </p:normalViewPr>
  <p:slideViewPr>
    <p:cSldViewPr snapToGrid="0" snapToObjects="1">
      <p:cViewPr varScale="1">
        <p:scale>
          <a:sx n="133" d="100"/>
          <a:sy n="133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85831-6A17-1F4D-8AE0-114F1E01E2F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FFD2B-B91B-1D45-94DB-4445DCA7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8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imagine a scenario: Your </a:t>
            </a:r>
            <a:r>
              <a:rPr lang="en-US" dirty="0" err="1"/>
              <a:t>organisation</a:t>
            </a:r>
            <a:r>
              <a:rPr lang="en-US" dirty="0"/>
              <a:t> wants to create a logic app that creates a shipment.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either invoke an action, which an http request</a:t>
            </a:r>
          </a:p>
          <a:p>
            <a:r>
              <a:rPr lang="en-US" dirty="0"/>
              <a:t>Or we are checking for status change through polling</a:t>
            </a:r>
          </a:p>
          <a:p>
            <a:r>
              <a:rPr lang="en-US" dirty="0"/>
              <a:t>Or we are waiting to be invoked as a trigger through webhook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Connectors are integral part of Logic Apps. Once you create an Action from a, you can receive data from a previous Action, execute the Action, and provide new data/result to the next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There are hundreds of connectors,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reality, all what we are dealing with in Logic Apps is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either invoke an action, which an http request</a:t>
            </a:r>
          </a:p>
          <a:p>
            <a:r>
              <a:rPr lang="en-US" dirty="0"/>
              <a:t>Or we are checking for status change through polling</a:t>
            </a:r>
          </a:p>
          <a:p>
            <a:r>
              <a:rPr lang="en-US" dirty="0"/>
              <a:t>Or we are waiting to be invoked as a trigger through webhook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that’s the case. Then what is the best way to facilitate these calls: Actions, Polling and Webhooks? </a:t>
            </a:r>
          </a:p>
          <a:p>
            <a:r>
              <a:rPr lang="en-US" dirty="0"/>
              <a:t>We already have a great tool: </a:t>
            </a:r>
            <a:r>
              <a:rPr lang="en-US" dirty="0" err="1"/>
              <a:t>OpenAPI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the same as Swagger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glimpse of </a:t>
            </a:r>
            <a:r>
              <a:rPr lang="en-US" dirty="0" err="1"/>
              <a:t>OpenAPI</a:t>
            </a:r>
            <a:r>
              <a:rPr lang="en-US" dirty="0"/>
              <a:t> . This shows the general information about the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the path “/pet/{</a:t>
            </a:r>
            <a:r>
              <a:rPr lang="en-US" dirty="0" err="1"/>
              <a:t>petId</a:t>
            </a:r>
            <a:r>
              <a:rPr lang="en-US" dirty="0"/>
              <a:t>}”</a:t>
            </a:r>
          </a:p>
          <a:p>
            <a:endParaRPr lang="en-US" dirty="0"/>
          </a:p>
          <a:p>
            <a:r>
              <a:rPr lang="en-US" dirty="0"/>
              <a:t>The parameters it receives and where to extract their values from</a:t>
            </a:r>
          </a:p>
          <a:p>
            <a:endParaRPr lang="en-US" dirty="0"/>
          </a:p>
          <a:p>
            <a:r>
              <a:rPr lang="en-US" dirty="0"/>
              <a:t>And the response using $ref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definition of what the object Pet is, defining its properties and their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FFD2B-B91B-1D45-94DB-4445DCA797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5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6CF2-56D1-604E-A0C4-913DFEB3B1D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37CA-0ACD-9B4C-A9FC-DCE18E68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9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a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onnectors/custom-connecto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6837963@N00/203381549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2.0/?ref=ccsearch&amp;atype=rich" TargetMode="External"/><Relationship Id="rId4" Type="http://schemas.openxmlformats.org/officeDocument/2006/relationships/hyperlink" Target="https://www.flickr.com/photos/16837963@N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D32F-231E-8341-8FF1-27EF5894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4882"/>
            <a:ext cx="9144000" cy="1830453"/>
          </a:xfrm>
        </p:spPr>
        <p:txBody>
          <a:bodyPr/>
          <a:lstStyle/>
          <a:p>
            <a:r>
              <a:rPr lang="en-US"/>
              <a:t>Custom Connectors in </a:t>
            </a:r>
            <a:br>
              <a:rPr lang="en-US"/>
            </a:br>
            <a:r>
              <a:rPr lang="en-US"/>
              <a:t>Azure Logic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C5685-BEEB-5844-AB88-A657D7110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68ED30-6A52-2D4A-B999-287CE9437EE0}"/>
              </a:ext>
            </a:extLst>
          </p:cNvPr>
          <p:cNvSpPr txBox="1">
            <a:spLocks/>
          </p:cNvSpPr>
          <p:nvPr/>
        </p:nvSpPr>
        <p:spPr>
          <a:xfrm>
            <a:off x="1524000" y="47557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/>
              <a:t>Emad Alashi</a:t>
            </a:r>
          </a:p>
          <a:p>
            <a:r>
              <a:rPr lang="en-US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>
              <a:solidFill>
                <a:srgbClr val="0070C0"/>
              </a:solidFill>
            </a:endParaRPr>
          </a:p>
          <a:p>
            <a:endParaRPr lang="en-US" sz="2500"/>
          </a:p>
          <a:p>
            <a:r>
              <a:rPr lang="en-US" sz="2500"/>
              <a:t>Telstra Purple</a:t>
            </a:r>
            <a:endParaRPr lang="en-US" sz="2500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3986595-3C0D-6B47-B2CA-3EEACDA9B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54" y="2654575"/>
            <a:ext cx="1863893" cy="18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D367561-B1A9-6948-B3BB-37B56C0C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016000"/>
            <a:ext cx="78867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E81AD-4CAC-2C49-8A3F-542224E8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42" y="595116"/>
            <a:ext cx="716491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6D549D-CFDD-D241-8B62-F077541E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42" y="595116"/>
            <a:ext cx="648011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9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DDF1-5E50-6A43-9B33-3435A47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8254-AA36-2C45-9BEA-92E5BE3C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57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7B032F41-2DAC-CB41-8CBB-CB60B85DA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9627" r="26048" b="16524"/>
          <a:stretch/>
        </p:blipFill>
        <p:spPr bwMode="auto">
          <a:xfrm>
            <a:off x="2847211" y="2664636"/>
            <a:ext cx="1556426" cy="12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F685E4-15AF-9C4B-8DB4-A8F86CC13A7E}"/>
              </a:ext>
            </a:extLst>
          </p:cNvPr>
          <p:cNvSpPr/>
          <p:nvPr/>
        </p:nvSpPr>
        <p:spPr>
          <a:xfrm>
            <a:off x="8058970" y="2861613"/>
            <a:ext cx="1149633" cy="108933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API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BDE21C-AAC2-F847-A112-561516103DFB}"/>
              </a:ext>
            </a:extLst>
          </p:cNvPr>
          <p:cNvSpPr/>
          <p:nvPr/>
        </p:nvSpPr>
        <p:spPr>
          <a:xfrm>
            <a:off x="7976859" y="2599960"/>
            <a:ext cx="1149633" cy="108933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API</a:t>
            </a:r>
            <a:endParaRPr lang="en-US" dirty="0"/>
          </a:p>
        </p:txBody>
      </p: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FFD11635-FFEC-2241-8A73-697996C41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456" y="3123267"/>
            <a:ext cx="621226" cy="621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9A2D69-2202-9A4D-B99C-3DBA3BFC7AD2}"/>
              </a:ext>
            </a:extLst>
          </p:cNvPr>
          <p:cNvSpPr txBox="1"/>
          <p:nvPr/>
        </p:nvSpPr>
        <p:spPr>
          <a:xfrm>
            <a:off x="5956799" y="1518886"/>
            <a:ext cx="17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Shipment</a:t>
            </a:r>
          </a:p>
        </p:txBody>
      </p:sp>
      <p:cxnSp>
        <p:nvCxnSpPr>
          <p:cNvPr id="14" name="Straight Arrow Connector 84">
            <a:extLst>
              <a:ext uri="{FF2B5EF4-FFF2-40B4-BE49-F238E27FC236}">
                <a16:creationId xmlns:a16="http://schemas.microsoft.com/office/drawing/2014/main" id="{F70FEA6B-BEA8-6E48-AA37-07385D862A9E}"/>
              </a:ext>
            </a:extLst>
          </p:cNvPr>
          <p:cNvCxnSpPr>
            <a:cxnSpLocks/>
            <a:stCxn id="8" idx="0"/>
            <a:endCxn id="11" idx="0"/>
          </p:cNvCxnSpPr>
          <p:nvPr/>
        </p:nvCxnSpPr>
        <p:spPr>
          <a:xfrm rot="5400000" flipH="1" flipV="1">
            <a:off x="6750858" y="961697"/>
            <a:ext cx="162555" cy="3439082"/>
          </a:xfrm>
          <a:prstGeom prst="curvedConnector3">
            <a:avLst>
              <a:gd name="adj1" fmla="val 566297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C94734-E28E-7D4E-81B9-D7EE236E6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817" y="2762515"/>
            <a:ext cx="1133554" cy="10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546B-7D02-2844-9A00-4D2A09BE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C1FD-7EC0-9D42-A2BD-FC8FD0E7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CAE4027-9936-EF47-8CF1-7C5A3ADB8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9627" r="26048" b="16524"/>
          <a:stretch/>
        </p:blipFill>
        <p:spPr bwMode="auto">
          <a:xfrm>
            <a:off x="2847211" y="2664636"/>
            <a:ext cx="1556426" cy="12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83B7DC-F8CB-7143-84EF-227606C9B5E3}"/>
              </a:ext>
            </a:extLst>
          </p:cNvPr>
          <p:cNvSpPr/>
          <p:nvPr/>
        </p:nvSpPr>
        <p:spPr>
          <a:xfrm>
            <a:off x="8058970" y="2861613"/>
            <a:ext cx="1149633" cy="108933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API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DC5C22-B3BB-6948-BED7-235EF20608CD}"/>
              </a:ext>
            </a:extLst>
          </p:cNvPr>
          <p:cNvSpPr/>
          <p:nvPr/>
        </p:nvSpPr>
        <p:spPr>
          <a:xfrm>
            <a:off x="7976859" y="2599960"/>
            <a:ext cx="1149633" cy="108933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API</a:t>
            </a:r>
            <a:endParaRPr lang="en-US" dirty="0"/>
          </a:p>
        </p:txBody>
      </p:sp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616C6779-7CBE-4945-BB05-A6BED94EE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456" y="3123267"/>
            <a:ext cx="621226" cy="6212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77C7D4-F09B-5F4B-ABE8-981222C4BA9F}"/>
              </a:ext>
            </a:extLst>
          </p:cNvPr>
          <p:cNvSpPr txBox="1"/>
          <p:nvPr/>
        </p:nvSpPr>
        <p:spPr>
          <a:xfrm>
            <a:off x="6432830" y="150542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A6F504-8DB8-FD4C-8979-8DA95BCE354D}"/>
              </a:ext>
            </a:extLst>
          </p:cNvPr>
          <p:cNvSpPr txBox="1"/>
          <p:nvPr/>
        </p:nvSpPr>
        <p:spPr>
          <a:xfrm>
            <a:off x="6412633" y="4565236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50B277-DF1F-2042-8151-6C04F73FC753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6750858" y="961697"/>
            <a:ext cx="162555" cy="3439082"/>
          </a:xfrm>
          <a:prstGeom prst="curvedConnector3">
            <a:avLst>
              <a:gd name="adj1" fmla="val 53669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4">
            <a:extLst>
              <a:ext uri="{FF2B5EF4-FFF2-40B4-BE49-F238E27FC236}">
                <a16:creationId xmlns:a16="http://schemas.microsoft.com/office/drawing/2014/main" id="{3EDFB6CC-DE55-A348-AD7D-82EBE7FD6818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16200000" flipH="1">
            <a:off x="6819510" y="2136673"/>
            <a:ext cx="107360" cy="3521193"/>
          </a:xfrm>
          <a:prstGeom prst="curvedConnector3">
            <a:avLst>
              <a:gd name="adj1" fmla="val 680510"/>
            </a:avLst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8DC586C6-BD90-E54D-9361-5BDDD575DD12}"/>
              </a:ext>
            </a:extLst>
          </p:cNvPr>
          <p:cNvSpPr/>
          <p:nvPr/>
        </p:nvSpPr>
        <p:spPr>
          <a:xfrm>
            <a:off x="8633786" y="4048973"/>
            <a:ext cx="433137" cy="32725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456EE8-102C-5E42-BADC-D422893F2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817" y="2762515"/>
            <a:ext cx="1133554" cy="10810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2DC965-DE15-754F-9823-57020C265571}"/>
              </a:ext>
            </a:extLst>
          </p:cNvPr>
          <p:cNvCxnSpPr>
            <a:stCxn id="13" idx="3"/>
          </p:cNvCxnSpPr>
          <p:nvPr/>
        </p:nvCxnSpPr>
        <p:spPr>
          <a:xfrm flipV="1">
            <a:off x="5679371" y="3291840"/>
            <a:ext cx="2297488" cy="1121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9645BF-A838-4C48-AECF-575A11BC9F80}"/>
              </a:ext>
            </a:extLst>
          </p:cNvPr>
          <p:cNvSpPr txBox="1"/>
          <p:nvPr/>
        </p:nvSpPr>
        <p:spPr>
          <a:xfrm>
            <a:off x="6220928" y="2926990"/>
            <a:ext cx="13045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/>
              <a:t>Webhook</a:t>
            </a:r>
          </a:p>
          <a:p>
            <a:pPr algn="ctr"/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42929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546B-7D02-2844-9A00-4D2A09BE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C1FD-7EC0-9D42-A2BD-FC8FD0E7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C584A-BF68-E846-97FA-832B6E9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4ACE1-1605-CC46-9049-AC588528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It’s </a:t>
            </a:r>
            <a:r>
              <a:rPr lang="en-US" dirty="0" err="1"/>
              <a:t>OpenAPI</a:t>
            </a:r>
            <a:endParaRPr lang="en-US" dirty="0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Either an Action or Trigger</a:t>
            </a:r>
          </a:p>
          <a:p>
            <a:r>
              <a:rPr lang="en-US" dirty="0">
                <a:hlinkClick r:id="rId2"/>
              </a:rPr>
              <a:t>https://docs.microsoft.com/en-us/connectors/custom-connectors/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eashi</a:t>
            </a:r>
            <a:r>
              <a:rPr lang="en-US" dirty="0"/>
              <a:t>/custom-connectors-presentation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889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63408-C121-C64D-AD07-54625C9F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349645"/>
            <a:ext cx="9144000" cy="16557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C34190-8317-7F40-8894-948870067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err="1"/>
              <a:t>EmadAshi.com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EmadAshi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CB021B-BC92-D641-B5FC-8BE5F90B0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37" y="2064537"/>
            <a:ext cx="2728925" cy="27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security and privacy policies for Google connectors ...">
            <a:extLst>
              <a:ext uri="{FF2B5EF4-FFF2-40B4-BE49-F238E27FC236}">
                <a16:creationId xmlns:a16="http://schemas.microsoft.com/office/drawing/2014/main" id="{1FDC7A89-C742-8E4A-94A0-8D2D586C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05000"/>
            <a:ext cx="1016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7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EFF154-A9F4-2045-87B8-4728F8308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485" b="14013"/>
          <a:stretch/>
        </p:blipFill>
        <p:spPr>
          <a:xfrm>
            <a:off x="3005533" y="480526"/>
            <a:ext cx="6180933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stom Bike">
            <a:extLst>
              <a:ext uri="{FF2B5EF4-FFF2-40B4-BE49-F238E27FC236}">
                <a16:creationId xmlns:a16="http://schemas.microsoft.com/office/drawing/2014/main" id="{2D9E31B1-83EB-FE4C-9D80-62BA0F02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1125"/>
            <a:ext cx="12192000" cy="91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527EDE-A706-F54C-B28E-9ACFEB41C51E}"/>
              </a:ext>
            </a:extLst>
          </p:cNvPr>
          <p:cNvSpPr/>
          <p:nvPr/>
        </p:nvSpPr>
        <p:spPr>
          <a:xfrm>
            <a:off x="7324437" y="6704111"/>
            <a:ext cx="6234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hlinkClick r:id="rId3"/>
              </a:rPr>
              <a:t>"Custom Bike"</a:t>
            </a:r>
            <a:r>
              <a:rPr lang="en-AU" sz="1400" dirty="0"/>
              <a:t> by </a:t>
            </a:r>
            <a:r>
              <a:rPr lang="en-AU" sz="1400" dirty="0">
                <a:hlinkClick r:id="rId4"/>
              </a:rPr>
              <a:t>HowdeeDoodat</a:t>
            </a:r>
            <a:r>
              <a:rPr lang="en-AU" sz="1400" dirty="0"/>
              <a:t> is licensed under </a:t>
            </a:r>
            <a:r>
              <a:rPr lang="en-AU" sz="1400" dirty="0">
                <a:hlinkClick r:id="rId5"/>
              </a:rPr>
              <a:t>CC BY-SA 2.0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157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of the Logic Apps Designer, showing list of filtered actions for the email connector, &quot;Office 365 Outlook&quot;.">
            <a:extLst>
              <a:ext uri="{FF2B5EF4-FFF2-40B4-BE49-F238E27FC236}">
                <a16:creationId xmlns:a16="http://schemas.microsoft.com/office/drawing/2014/main" id="{7C2300DF-E5E8-C24B-B7AE-6A35C75B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079500"/>
            <a:ext cx="10160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8D871C-140B-EA46-8AD2-5C45F9E67B0C}"/>
              </a:ext>
            </a:extLst>
          </p:cNvPr>
          <p:cNvSpPr/>
          <p:nvPr/>
        </p:nvSpPr>
        <p:spPr>
          <a:xfrm>
            <a:off x="5222032" y="6438255"/>
            <a:ext cx="6969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docs.microsoft.com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en-nz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/azure/logic-apps/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quickstart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-create-first-logic-app-workflow</a:t>
            </a:r>
          </a:p>
        </p:txBody>
      </p:sp>
    </p:spTree>
    <p:extLst>
      <p:ext uri="{BB962C8B-B14F-4D97-AF65-F5344CB8AC3E}">
        <p14:creationId xmlns:p14="http://schemas.microsoft.com/office/powerpoint/2010/main" val="389235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creenshot of the Logic Apps Designer, showing the &quot;Send an email&quot; action and cursor inside the &quot;Subject&quot; property box with an open dynamic content list and selected output, &quot;Feed title&quot;.">
            <a:extLst>
              <a:ext uri="{FF2B5EF4-FFF2-40B4-BE49-F238E27FC236}">
                <a16:creationId xmlns:a16="http://schemas.microsoft.com/office/drawing/2014/main" id="{2F132BE0-645E-A04F-A0AE-F950E214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8" y="369455"/>
            <a:ext cx="9236364" cy="61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F0D290-8D79-3046-A1FB-CED32012948D}"/>
              </a:ext>
            </a:extLst>
          </p:cNvPr>
          <p:cNvSpPr/>
          <p:nvPr/>
        </p:nvSpPr>
        <p:spPr>
          <a:xfrm>
            <a:off x="5122506" y="6530173"/>
            <a:ext cx="9433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docs.microsoft.com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en-nz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/azure/logic-apps/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quickstart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-create-first-logic-app-workflow</a:t>
            </a:r>
          </a:p>
        </p:txBody>
      </p:sp>
    </p:spTree>
    <p:extLst>
      <p:ext uri="{BB962C8B-B14F-4D97-AF65-F5344CB8AC3E}">
        <p14:creationId xmlns:p14="http://schemas.microsoft.com/office/powerpoint/2010/main" val="207661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A5E6D8-8D8F-9041-B642-E8111755A581}"/>
              </a:ext>
            </a:extLst>
          </p:cNvPr>
          <p:cNvSpPr/>
          <p:nvPr/>
        </p:nvSpPr>
        <p:spPr>
          <a:xfrm>
            <a:off x="4775784" y="2169270"/>
            <a:ext cx="2198948" cy="2015192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000" dirty="0"/>
              <a:t>API</a:t>
            </a:r>
            <a:endParaRPr lang="en-US" dirty="0"/>
          </a:p>
        </p:txBody>
      </p:sp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EE8CACB3-FC68-4541-AF2E-BC50FDCF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5784" y="3326892"/>
            <a:ext cx="886688" cy="8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CAE4027-9936-EF47-8CF1-7C5A3ADB8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9627" r="26048" b="16524"/>
          <a:stretch/>
        </p:blipFill>
        <p:spPr bwMode="auto">
          <a:xfrm>
            <a:off x="2847211" y="2664636"/>
            <a:ext cx="1556426" cy="12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83B7DC-F8CB-7143-84EF-227606C9B5E3}"/>
              </a:ext>
            </a:extLst>
          </p:cNvPr>
          <p:cNvSpPr/>
          <p:nvPr/>
        </p:nvSpPr>
        <p:spPr>
          <a:xfrm>
            <a:off x="8058970" y="2861613"/>
            <a:ext cx="1149633" cy="108933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API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DC5C22-B3BB-6948-BED7-235EF20608CD}"/>
              </a:ext>
            </a:extLst>
          </p:cNvPr>
          <p:cNvSpPr/>
          <p:nvPr/>
        </p:nvSpPr>
        <p:spPr>
          <a:xfrm>
            <a:off x="7976859" y="2599960"/>
            <a:ext cx="1149633" cy="108933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API</a:t>
            </a:r>
            <a:endParaRPr lang="en-US" dirty="0"/>
          </a:p>
        </p:txBody>
      </p:sp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616C6779-7CBE-4945-BB05-A6BED94EE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456" y="3123267"/>
            <a:ext cx="621226" cy="6212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77C7D4-F09B-5F4B-ABE8-981222C4BA9F}"/>
              </a:ext>
            </a:extLst>
          </p:cNvPr>
          <p:cNvSpPr txBox="1"/>
          <p:nvPr/>
        </p:nvSpPr>
        <p:spPr>
          <a:xfrm>
            <a:off x="6432830" y="150542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A6F504-8DB8-FD4C-8979-8DA95BCE354D}"/>
              </a:ext>
            </a:extLst>
          </p:cNvPr>
          <p:cNvSpPr txBox="1"/>
          <p:nvPr/>
        </p:nvSpPr>
        <p:spPr>
          <a:xfrm>
            <a:off x="6412633" y="4565236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50B277-DF1F-2042-8151-6C04F73FC753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6750858" y="961697"/>
            <a:ext cx="162555" cy="3439082"/>
          </a:xfrm>
          <a:prstGeom prst="curvedConnector3">
            <a:avLst>
              <a:gd name="adj1" fmla="val 53669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4">
            <a:extLst>
              <a:ext uri="{FF2B5EF4-FFF2-40B4-BE49-F238E27FC236}">
                <a16:creationId xmlns:a16="http://schemas.microsoft.com/office/drawing/2014/main" id="{3EDFB6CC-DE55-A348-AD7D-82EBE7FD6818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16200000" flipH="1">
            <a:off x="6819510" y="2136673"/>
            <a:ext cx="107360" cy="3521193"/>
          </a:xfrm>
          <a:prstGeom prst="curvedConnector3">
            <a:avLst>
              <a:gd name="adj1" fmla="val 680510"/>
            </a:avLst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8DC586C6-BD90-E54D-9361-5BDDD575DD12}"/>
              </a:ext>
            </a:extLst>
          </p:cNvPr>
          <p:cNvSpPr/>
          <p:nvPr/>
        </p:nvSpPr>
        <p:spPr>
          <a:xfrm>
            <a:off x="8633786" y="4048973"/>
            <a:ext cx="433137" cy="32725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456EE8-102C-5E42-BADC-D422893F2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817" y="2762515"/>
            <a:ext cx="1133554" cy="10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ema-First API Design - DZone Integration">
            <a:extLst>
              <a:ext uri="{FF2B5EF4-FFF2-40B4-BE49-F238E27FC236}">
                <a16:creationId xmlns:a16="http://schemas.microsoft.com/office/drawing/2014/main" id="{7FDAE924-ACC2-B54B-B7D3-CBBC597D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50" y="2322779"/>
            <a:ext cx="8327300" cy="22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7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5641</TotalTime>
  <Words>362</Words>
  <Application>Microsoft Macintosh PowerPoint</Application>
  <PresentationFormat>Widescreen</PresentationFormat>
  <Paragraphs>67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Custom Connectors in  Azure Logic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Time!</vt:lpstr>
      <vt:lpstr>PowerPoint Presentation</vt:lpstr>
      <vt:lpstr>Let’s see!</vt:lpstr>
      <vt:lpstr>PowerPoint Presentation</vt:lpstr>
      <vt:lpstr>Let’s see!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 Alashi</dc:creator>
  <cp:lastModifiedBy>Emad Alashi</cp:lastModifiedBy>
  <cp:revision>53</cp:revision>
  <dcterms:created xsi:type="dcterms:W3CDTF">2021-02-13T10:54:50Z</dcterms:created>
  <dcterms:modified xsi:type="dcterms:W3CDTF">2021-02-27T05:41:42Z</dcterms:modified>
</cp:coreProperties>
</file>