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6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/>
    <p:restoredTop sz="94731"/>
  </p:normalViewPr>
  <p:slideViewPr>
    <p:cSldViewPr snapToGrid="0" snapToObjects="1">
      <p:cViewPr varScale="1">
        <p:scale>
          <a:sx n="145" d="100"/>
          <a:sy n="145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76B-CCD8-8A4A-A5B7-037189F6D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9AB10-776D-924E-BB7C-870067AD0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AF94B-151D-EB4A-8455-0CBB7904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3DC75-6FCE-0A44-989A-557B69E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FFB72-283D-5D4C-860B-3781ED58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3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9CCB-F534-0C4B-A381-85FFA4DA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3256D-1BF9-3F4B-8BC4-48A379952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9CB68-4351-B347-9602-6224AAEA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6D34C-CBE7-5B44-8376-687CF9A3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E3DB8-E490-FB4D-837A-55AADB54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3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94489-2DC4-EB44-AD94-2B54C8CD9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55226-07CB-0249-A819-CE01BFB9D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B42A6-5175-344A-B1B1-8411AD11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FE6E7-B57B-3447-9DF6-EEA3C344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5ED67-F600-E24C-B3C3-A462A1C1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630C-6EEA-BF4F-861B-E0CC8B2C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1738E-D93E-B546-AE09-A5A2ED901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30F0D-294E-674B-B3F8-F8E648E4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B1558-BEB3-9246-B9F9-7C4F55D2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4B41C-9712-EE42-B8D1-F4A5312F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1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F1B2-D00A-D641-9D7F-55231A40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B646D-5D8E-C14F-943B-BD1571BA8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4F25D-EEA7-E34C-9746-CFE2C3E9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DE4E6-527E-5640-B051-5D089477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416D7-54F2-0043-90CF-E3EECE67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8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9ED1-979F-704A-89DE-E1302691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7B9BA-96B3-C744-BD83-07B389F35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3D149-E05B-2044-8AE6-E3753063A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ECFAD-EA87-CC4A-A24F-D8E15EBD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EA11C-D096-344C-9C55-7B7D80F7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00F50-8A6B-0E47-B6AF-BE627E2B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3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FBA5-C31A-224E-AA71-A150BF866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B52D1-4F10-E449-B4A7-F0DB7F31A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83640-D681-A042-B10B-8E1A9CEAC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C8438-4DC0-8346-A1A6-80B61D243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06F29-CEA0-5049-ACB2-5D977BDCC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FF10C5-B427-DB41-8C62-C7203C21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BA601-2077-D241-91B4-72E2FDEC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1087A-9F61-D74F-9034-3B782414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5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6246-433B-B743-938F-15E566DF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BA6F4-5014-DB43-AC4B-DF7EF3C7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AF8BA-38A3-6C42-A79E-5662358D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F10CE-6140-A948-9DBD-CBE1621C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6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D2B46-5184-0A40-8BFE-6C56492C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FCB7A-1B0B-B146-BE78-951D9E3A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8126A-9017-4F4A-8EC9-C4136C63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5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90BD-E983-2D46-9C2E-B529EF03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18486-BFED-834C-B920-51CE05580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316D4-69F6-9F43-AE5B-8ACAD89D2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EAE52-BC7E-4048-B01F-024F6BF3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C07D1-32C2-B545-A404-A37EA329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82F06-693C-CB4F-ADA3-D18724FA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0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E2EE-2694-5948-AD1F-35B435970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06BBF-0BB0-4842-877D-42FC07DBC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75094-16AA-7F47-9070-62FEF1F12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C11C6-9091-5C47-87C9-C83F6B88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4DBBF-6DA8-FA4F-940B-CD329511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42C77-3893-4B4F-A000-0ABF60EC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0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2D1C38-1BC3-C140-982D-5480FAE6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39B04-804D-8147-99C4-104B3DB3C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448CD-66F3-E147-9DC4-3484C7EA8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47D7E-6B19-984E-90F5-E9EEF49EFB7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0132D-20A4-294E-A4C2-A1E49E725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55E9A-C88D-CD42-B305-0219819C7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AE6E-55A5-774F-B191-E0B64F844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KEDA, Scale Your Kubernetes Workload on Your Own Terms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9456F-4172-4943-A0EF-E179D2DD3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Emad </a:t>
            </a:r>
            <a:r>
              <a:rPr lang="en-US" dirty="0" err="1"/>
              <a:t>Alashi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emadashi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3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3AEAE9-C1A2-8A49-8710-FAAC4689C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 Without KEDA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FD95E3-6F71-0B42-95ED-DDFA525E9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4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493473-C789-6340-9A5E-E3B870601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KEDA’s Role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497F65-F9ED-2A41-B292-E76F7297D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9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354F63-975C-9947-8B02-DB80DC6B3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KEDA Works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785BF4-9BA8-2B4F-8C4C-D7089FC9A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0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8s cluster">
            <a:extLst>
              <a:ext uri="{FF2B5EF4-FFF2-40B4-BE49-F238E27FC236}">
                <a16:creationId xmlns:a16="http://schemas.microsoft.com/office/drawing/2014/main" id="{831A18A1-1E23-7A4C-B645-2373E8D3BFE7}"/>
              </a:ext>
            </a:extLst>
          </p:cNvPr>
          <p:cNvSpPr/>
          <p:nvPr/>
        </p:nvSpPr>
        <p:spPr>
          <a:xfrm>
            <a:off x="331694" y="313765"/>
            <a:ext cx="7257825" cy="6194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rget">
            <a:extLst>
              <a:ext uri="{FF2B5EF4-FFF2-40B4-BE49-F238E27FC236}">
                <a16:creationId xmlns:a16="http://schemas.microsoft.com/office/drawing/2014/main" id="{F3274F57-36FD-354F-8767-4F02319800B1}"/>
              </a:ext>
            </a:extLst>
          </p:cNvPr>
          <p:cNvSpPr/>
          <p:nvPr/>
        </p:nvSpPr>
        <p:spPr>
          <a:xfrm>
            <a:off x="3146722" y="2540660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10" name="ScaledObject">
            <a:extLst>
              <a:ext uri="{FF2B5EF4-FFF2-40B4-BE49-F238E27FC236}">
                <a16:creationId xmlns:a16="http://schemas.microsoft.com/office/drawing/2014/main" id="{2A7FA6F1-4E2E-7E43-92D1-7F65E9E18730}"/>
              </a:ext>
            </a:extLst>
          </p:cNvPr>
          <p:cNvSpPr/>
          <p:nvPr/>
        </p:nvSpPr>
        <p:spPr>
          <a:xfrm>
            <a:off x="2917147" y="4559148"/>
            <a:ext cx="1196411" cy="11586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/>
              <a:t>ScaledObject</a:t>
            </a:r>
            <a:endParaRPr lang="en-US" dirty="0"/>
          </a:p>
        </p:txBody>
      </p:sp>
      <p:pic>
        <p:nvPicPr>
          <p:cNvPr id="11" name="queue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6860C5-A612-C44B-8217-8121FFE2A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930" y="607411"/>
            <a:ext cx="1191305" cy="1191305"/>
          </a:xfrm>
          <a:prstGeom prst="rect">
            <a:avLst/>
          </a:prstGeom>
        </p:spPr>
      </p:pic>
      <p:pic>
        <p:nvPicPr>
          <p:cNvPr id="12" name="K8s logo" descr="Kubernetes - Wikipedia">
            <a:extLst>
              <a:ext uri="{FF2B5EF4-FFF2-40B4-BE49-F238E27FC236}">
                <a16:creationId xmlns:a16="http://schemas.microsoft.com/office/drawing/2014/main" id="{3887F463-ACD4-1346-B765-EFF06E10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47" y="349624"/>
            <a:ext cx="535159" cy="5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KEDA operator">
            <a:extLst>
              <a:ext uri="{FF2B5EF4-FFF2-40B4-BE49-F238E27FC236}">
                <a16:creationId xmlns:a16="http://schemas.microsoft.com/office/drawing/2014/main" id="{3011F17D-3568-A14B-AEF5-7FC060455641}"/>
              </a:ext>
            </a:extLst>
          </p:cNvPr>
          <p:cNvSpPr/>
          <p:nvPr/>
        </p:nvSpPr>
        <p:spPr>
          <a:xfrm>
            <a:off x="6262695" y="2540660"/>
            <a:ext cx="1196411" cy="13302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pic>
        <p:nvPicPr>
          <p:cNvPr id="13" name="KEDA logo">
            <a:extLst>
              <a:ext uri="{FF2B5EF4-FFF2-40B4-BE49-F238E27FC236}">
                <a16:creationId xmlns:a16="http://schemas.microsoft.com/office/drawing/2014/main" id="{F26A7939-E93E-BA49-9C24-1A261D50F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36" y="2980768"/>
            <a:ext cx="757131" cy="29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Operator">
            <a:extLst>
              <a:ext uri="{FF2B5EF4-FFF2-40B4-BE49-F238E27FC236}">
                <a16:creationId xmlns:a16="http://schemas.microsoft.com/office/drawing/2014/main" id="{CE8879E2-085A-4942-A33C-01270229D3F5}"/>
              </a:ext>
            </a:extLst>
          </p:cNvPr>
          <p:cNvSpPr txBox="1"/>
          <p:nvPr/>
        </p:nvSpPr>
        <p:spPr>
          <a:xfrm>
            <a:off x="6343515" y="3235279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16" name="hpa">
            <a:extLst>
              <a:ext uri="{FF2B5EF4-FFF2-40B4-BE49-F238E27FC236}">
                <a16:creationId xmlns:a16="http://schemas.microsoft.com/office/drawing/2014/main" id="{B3BA1375-15CB-AA4E-93F5-EC9DDE8B0A99}"/>
              </a:ext>
            </a:extLst>
          </p:cNvPr>
          <p:cNvSpPr/>
          <p:nvPr/>
        </p:nvSpPr>
        <p:spPr>
          <a:xfrm>
            <a:off x="926997" y="2846450"/>
            <a:ext cx="864188" cy="843811"/>
          </a:xfrm>
          <a:prstGeom prst="ellipse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HPA</a:t>
            </a:r>
          </a:p>
        </p:txBody>
      </p:sp>
      <p:sp>
        <p:nvSpPr>
          <p:cNvPr id="17" name="Kube Controller">
            <a:extLst>
              <a:ext uri="{FF2B5EF4-FFF2-40B4-BE49-F238E27FC236}">
                <a16:creationId xmlns:a16="http://schemas.microsoft.com/office/drawing/2014/main" id="{D84E5641-BF98-E24B-8255-81666D6EA61E}"/>
              </a:ext>
            </a:extLst>
          </p:cNvPr>
          <p:cNvSpPr/>
          <p:nvPr/>
        </p:nvSpPr>
        <p:spPr>
          <a:xfrm>
            <a:off x="2917147" y="869149"/>
            <a:ext cx="1304871" cy="850391"/>
          </a:xfrm>
          <a:prstGeom prst="rect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Controllers</a:t>
            </a:r>
          </a:p>
        </p:txBody>
      </p:sp>
      <p:pic>
        <p:nvPicPr>
          <p:cNvPr id="3" name="kubectl" descr="Captain">
            <a:extLst>
              <a:ext uri="{FF2B5EF4-FFF2-40B4-BE49-F238E27FC236}">
                <a16:creationId xmlns:a16="http://schemas.microsoft.com/office/drawing/2014/main" id="{A49EA59F-653C-1A46-879F-81E0DDE5BF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63851" y="4681261"/>
            <a:ext cx="914400" cy="914400"/>
          </a:xfrm>
          <a:prstGeom prst="rect">
            <a:avLst/>
          </a:prstGeom>
        </p:spPr>
      </p:pic>
      <p:cxnSp>
        <p:nvCxnSpPr>
          <p:cNvPr id="6" name="f kubectl t target" descr="Create Target">
            <a:extLst>
              <a:ext uri="{FF2B5EF4-FFF2-40B4-BE49-F238E27FC236}">
                <a16:creationId xmlns:a16="http://schemas.microsoft.com/office/drawing/2014/main" id="{6BFBE3E5-A16E-BE49-82A0-1F8B2BA31DEA}"/>
              </a:ext>
            </a:extLst>
          </p:cNvPr>
          <p:cNvCxnSpPr>
            <a:cxnSpLocks/>
          </p:cNvCxnSpPr>
          <p:nvPr/>
        </p:nvCxnSpPr>
        <p:spPr>
          <a:xfrm flipH="1" flipV="1">
            <a:off x="4113558" y="3165920"/>
            <a:ext cx="3750296" cy="1773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 kubectl t scaledobject">
            <a:extLst>
              <a:ext uri="{FF2B5EF4-FFF2-40B4-BE49-F238E27FC236}">
                <a16:creationId xmlns:a16="http://schemas.microsoft.com/office/drawing/2014/main" id="{E34D6ADF-6B85-F44C-AD6C-9B0D993ED174}"/>
              </a:ext>
            </a:extLst>
          </p:cNvPr>
          <p:cNvCxnSpPr>
            <a:cxnSpLocks/>
          </p:cNvCxnSpPr>
          <p:nvPr/>
        </p:nvCxnSpPr>
        <p:spPr>
          <a:xfrm flipH="1">
            <a:off x="4113558" y="5235996"/>
            <a:ext cx="36118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f keda t scaledobject">
            <a:extLst>
              <a:ext uri="{FF2B5EF4-FFF2-40B4-BE49-F238E27FC236}">
                <a16:creationId xmlns:a16="http://schemas.microsoft.com/office/drawing/2014/main" id="{78571CD0-531B-1046-8FC5-9D4B9973C12E}"/>
              </a:ext>
            </a:extLst>
          </p:cNvPr>
          <p:cNvCxnSpPr>
            <a:cxnSpLocks/>
          </p:cNvCxnSpPr>
          <p:nvPr/>
        </p:nvCxnSpPr>
        <p:spPr>
          <a:xfrm flipH="1">
            <a:off x="4113558" y="3687447"/>
            <a:ext cx="1982442" cy="11070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 keda t hpa">
            <a:extLst>
              <a:ext uri="{FF2B5EF4-FFF2-40B4-BE49-F238E27FC236}">
                <a16:creationId xmlns:a16="http://schemas.microsoft.com/office/drawing/2014/main" id="{29C1B618-ED74-DA4E-910B-4A831D319BA0}"/>
              </a:ext>
            </a:extLst>
          </p:cNvPr>
          <p:cNvCxnSpPr>
            <a:cxnSpLocks/>
          </p:cNvCxnSpPr>
          <p:nvPr/>
        </p:nvCxnSpPr>
        <p:spPr>
          <a:xfrm flipH="1" flipV="1">
            <a:off x="1872005" y="3501272"/>
            <a:ext cx="4300208" cy="28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 keda t target">
            <a:extLst>
              <a:ext uri="{FF2B5EF4-FFF2-40B4-BE49-F238E27FC236}">
                <a16:creationId xmlns:a16="http://schemas.microsoft.com/office/drawing/2014/main" id="{73037384-DF63-5A4E-9025-3897A31BD834}"/>
              </a:ext>
            </a:extLst>
          </p:cNvPr>
          <p:cNvCxnSpPr>
            <a:cxnSpLocks/>
          </p:cNvCxnSpPr>
          <p:nvPr/>
        </p:nvCxnSpPr>
        <p:spPr>
          <a:xfrm flipH="1">
            <a:off x="4113558" y="3046711"/>
            <a:ext cx="20494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BB70D9-01DF-CF48-BA08-44281E757484}"/>
              </a:ext>
            </a:extLst>
          </p:cNvPr>
          <p:cNvSpPr txBox="1"/>
          <p:nvPr/>
        </p:nvSpPr>
        <p:spPr>
          <a:xfrm>
            <a:off x="4484078" y="2762128"/>
            <a:ext cx="1504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to 1 / 1 to 0</a:t>
            </a:r>
          </a:p>
        </p:txBody>
      </p:sp>
      <p:cxnSp>
        <p:nvCxnSpPr>
          <p:cNvPr id="54" name="f keda t queue">
            <a:extLst>
              <a:ext uri="{FF2B5EF4-FFF2-40B4-BE49-F238E27FC236}">
                <a16:creationId xmlns:a16="http://schemas.microsoft.com/office/drawing/2014/main" id="{F7E50F71-C4E2-1D4B-8374-2E7427CFF4F5}"/>
              </a:ext>
            </a:extLst>
          </p:cNvPr>
          <p:cNvCxnSpPr>
            <a:cxnSpLocks/>
          </p:cNvCxnSpPr>
          <p:nvPr/>
        </p:nvCxnSpPr>
        <p:spPr>
          <a:xfrm flipV="1">
            <a:off x="7459106" y="1490472"/>
            <a:ext cx="1142825" cy="10193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f kube-controller t hpa">
            <a:extLst>
              <a:ext uri="{FF2B5EF4-FFF2-40B4-BE49-F238E27FC236}">
                <a16:creationId xmlns:a16="http://schemas.microsoft.com/office/drawing/2014/main" id="{AE957F92-9FE3-924F-8D2E-6A36988151CC}"/>
              </a:ext>
            </a:extLst>
          </p:cNvPr>
          <p:cNvCxnSpPr>
            <a:cxnSpLocks/>
          </p:cNvCxnSpPr>
          <p:nvPr/>
        </p:nvCxnSpPr>
        <p:spPr>
          <a:xfrm flipH="1">
            <a:off x="1649339" y="1598064"/>
            <a:ext cx="1136590" cy="1164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 kube-controller t keda">
            <a:extLst>
              <a:ext uri="{FF2B5EF4-FFF2-40B4-BE49-F238E27FC236}">
                <a16:creationId xmlns:a16="http://schemas.microsoft.com/office/drawing/2014/main" id="{D7A96EEA-1FB1-EA42-9B9E-A77AB18ADDBB}"/>
              </a:ext>
            </a:extLst>
          </p:cNvPr>
          <p:cNvCxnSpPr>
            <a:cxnSpLocks/>
          </p:cNvCxnSpPr>
          <p:nvPr/>
        </p:nvCxnSpPr>
        <p:spPr>
          <a:xfrm>
            <a:off x="4317023" y="1490472"/>
            <a:ext cx="1846033" cy="9449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f kube-controller t keda">
            <a:extLst>
              <a:ext uri="{FF2B5EF4-FFF2-40B4-BE49-F238E27FC236}">
                <a16:creationId xmlns:a16="http://schemas.microsoft.com/office/drawing/2014/main" id="{A80E60B8-C3DF-D246-95C0-FC7BFEAAB6E2}"/>
              </a:ext>
            </a:extLst>
          </p:cNvPr>
          <p:cNvCxnSpPr>
            <a:cxnSpLocks/>
          </p:cNvCxnSpPr>
          <p:nvPr/>
        </p:nvCxnSpPr>
        <p:spPr>
          <a:xfrm>
            <a:off x="3569676" y="1798716"/>
            <a:ext cx="0" cy="636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1 to more">
            <a:extLst>
              <a:ext uri="{FF2B5EF4-FFF2-40B4-BE49-F238E27FC236}">
                <a16:creationId xmlns:a16="http://schemas.microsoft.com/office/drawing/2014/main" id="{75B8D7EA-8044-7545-ACDC-6EE16C626637}"/>
              </a:ext>
            </a:extLst>
          </p:cNvPr>
          <p:cNvSpPr txBox="1"/>
          <p:nvPr/>
        </p:nvSpPr>
        <p:spPr>
          <a:xfrm>
            <a:off x="2638040" y="1904692"/>
            <a:ext cx="204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to more / more to 1</a:t>
            </a:r>
          </a:p>
        </p:txBody>
      </p:sp>
    </p:spTree>
    <p:extLst>
      <p:ext uri="{BB962C8B-B14F-4D97-AF65-F5344CB8AC3E}">
        <p14:creationId xmlns:p14="http://schemas.microsoft.com/office/powerpoint/2010/main" val="315764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30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28A22-8C38-1244-9A53-6E0524826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External Scalers 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7C2D8-6917-F644-9D81-4A2364F78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5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46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KEDA, Scale Your Kubernetes Workload on Your Own Terms</vt:lpstr>
      <vt:lpstr>Kubernetes Without KEDA</vt:lpstr>
      <vt:lpstr>KEDA’s Role</vt:lpstr>
      <vt:lpstr>How KEDA Works</vt:lpstr>
      <vt:lpstr>PowerPoint Presentation</vt:lpstr>
      <vt:lpstr>How External Scalers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KEDA, Scale Your </dc:title>
  <dc:creator>Emad Alashi</dc:creator>
  <cp:lastModifiedBy>Emad Alashi</cp:lastModifiedBy>
  <cp:revision>19</cp:revision>
  <dcterms:created xsi:type="dcterms:W3CDTF">2020-07-18T06:28:54Z</dcterms:created>
  <dcterms:modified xsi:type="dcterms:W3CDTF">2020-07-19T12:16:44Z</dcterms:modified>
</cp:coreProperties>
</file>