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63" r:id="rId6"/>
    <p:sldId id="258" r:id="rId7"/>
    <p:sldId id="264" r:id="rId8"/>
    <p:sldId id="259" r:id="rId9"/>
    <p:sldId id="261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76B-CCD8-8A4A-A5B7-037189F6D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AB10-776D-924E-BB7C-870067AD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F94B-151D-EB4A-8455-0CBB790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DC75-6FCE-0A44-989A-557B69E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FB72-283D-5D4C-860B-3781ED5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9CCB-F534-0C4B-A381-85FFA4DA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56D-1BF9-3F4B-8BC4-48A379952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CB68-4351-B347-9602-6224AAE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D34C-CBE7-5B44-8376-687CF9A3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3DB8-E490-FB4D-837A-55AADB5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4489-2DC4-EB44-AD94-2B54C8CD9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226-07CB-0249-A819-CE01BFB9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42A6-5175-344A-B1B1-8411AD11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6E7-B57B-3447-9DF6-EEA3C34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ED67-F600-E24C-B3C3-A462A1C1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30C-6EEA-BF4F-861B-E0CC8B2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738E-D93E-B546-AE09-A5A2ED90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0F0D-294E-674B-B3F8-F8E648E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1558-BEB3-9246-B9F9-7C4F55D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41C-9712-EE42-B8D1-F4A5312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F1B2-D00A-D641-9D7F-55231A40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646D-5D8E-C14F-943B-BD1571BA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F25D-EEA7-E34C-9746-CFE2C3E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4E6-527E-5640-B051-5D089477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16D7-54F2-0043-90CF-E3EECE6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9ED1-979F-704A-89DE-E130269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B9BA-96B3-C744-BD83-07B389F3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D149-E05B-2044-8AE6-E3753063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CFAD-EA87-CC4A-A24F-D8E15EBD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A11C-D096-344C-9C55-7B7D80F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00F50-8A6B-0E47-B6AF-BE627E2B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BA5-C31A-224E-AA71-A150BF86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52D1-4F10-E449-B4A7-F0DB7F31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83640-D681-A042-B10B-8E1A9CEA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8438-4DC0-8346-A1A6-80B61D24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6F29-CEA0-5049-ACB2-5D977BDC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10C5-B427-DB41-8C62-C7203C21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A601-2077-D241-91B4-72E2FDEC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1087A-9F61-D74F-9034-3B78241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6246-433B-B743-938F-15E566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BA6F4-5014-DB43-AC4B-DF7EF3C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F8BA-38A3-6C42-A79E-5662358D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F10CE-6140-A948-9DBD-CBE1621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D2B46-5184-0A40-8BFE-6C56492C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CB7A-1B0B-B146-BE78-951D9E3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126A-9017-4F4A-8EC9-C4136C63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90BD-E983-2D46-9C2E-B529EF0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8486-BFED-834C-B920-51CE0558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16D4-69F6-9F43-AE5B-8ACAD89D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AE52-BC7E-4048-B01F-024F6BF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07D1-32C2-B545-A404-A37EA329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2F06-693C-CB4F-ADA3-D18724FA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E2EE-2694-5948-AD1F-35B43597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06BBF-0BB0-4842-877D-42FC07DB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5094-16AA-7F47-9070-62FEF1F12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11C6-9091-5C47-87C9-C83F6B88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DBBF-6DA8-FA4F-940B-CD329511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42C77-3893-4B4F-A000-0ABF60E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1C38-1BC3-C140-982D-5480FAE6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9B04-804D-8147-99C4-104B3DB3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8CD-66F3-E147-9DC4-3484C7EA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32D-20A4-294E-A4C2-A1E49E72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5E9A-C88D-CD42-B305-0219819C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ashi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www.emadashi.com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“0 to 1” and “1 to 0”</a:t>
            </a:r>
          </a:p>
          <a:p>
            <a:r>
              <a:rPr lang="en-US" dirty="0"/>
              <a:t>Only CPU and Memory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93473-C789-6340-9A5E-E3B8706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KEDA’s Role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97F65-F9ED-2A41-B292-E76F7297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</a:t>
            </a:r>
            <a:r>
              <a:rPr lang="en-US" dirty="0" err="1"/>
              <a:t>CoudWatch</a:t>
            </a:r>
            <a:r>
              <a:rPr lang="en-US" dirty="0"/>
              <a:t>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Support for “0 to 1” and “1 to 0”</a:t>
            </a:r>
          </a:p>
          <a:p>
            <a:r>
              <a:rPr lang="en-US" dirty="0"/>
              <a:t>Build your own scaler</a:t>
            </a:r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199</Words>
  <Application>Microsoft Macintosh PowerPoint</Application>
  <PresentationFormat>Widescreen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Kubernetes Without KEDA</vt:lpstr>
      <vt:lpstr>PowerPoint Presentation</vt:lpstr>
      <vt:lpstr>Problems with HPA only</vt:lpstr>
      <vt:lpstr>KEDA’s Role</vt:lpstr>
      <vt:lpstr>KEDA brings in</vt:lpstr>
      <vt:lpstr>How KEDA Works</vt:lpstr>
      <vt:lpstr>PowerPoint Presentation</vt:lpstr>
      <vt:lpstr>How External Scalers Work</vt:lpstr>
      <vt:lpstr>PowerPoint Presentation</vt:lpstr>
      <vt:lpstr>Let’s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</dc:title>
  <dc:creator>Emad Alashi</dc:creator>
  <cp:lastModifiedBy>Emad Alashi</cp:lastModifiedBy>
  <cp:revision>34</cp:revision>
  <dcterms:created xsi:type="dcterms:W3CDTF">2020-07-18T06:28:54Z</dcterms:created>
  <dcterms:modified xsi:type="dcterms:W3CDTF">2020-07-21T12:27:22Z</dcterms:modified>
</cp:coreProperties>
</file>