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59" r:id="rId8"/>
    <p:sldId id="261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2"/>
    <p:restoredTop sz="94731"/>
  </p:normalViewPr>
  <p:slideViewPr>
    <p:cSldViewPr snapToGrid="0" snapToObjects="1">
      <p:cViewPr varScale="1">
        <p:scale>
          <a:sx n="148" d="100"/>
          <a:sy n="148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76B-CCD8-8A4A-A5B7-037189F6D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9AB10-776D-924E-BB7C-870067AD0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F94B-151D-EB4A-8455-0CBB7904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3DC75-6FCE-0A44-989A-557B69E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FFB72-283D-5D4C-860B-3781ED58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9CCB-F534-0C4B-A381-85FFA4DA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3256D-1BF9-3F4B-8BC4-48A379952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9CB68-4351-B347-9602-6224AAEA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D34C-CBE7-5B44-8376-687CF9A3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E3DB8-E490-FB4D-837A-55AADB54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3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94489-2DC4-EB44-AD94-2B54C8CD9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55226-07CB-0249-A819-CE01BFB9D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B42A6-5175-344A-B1B1-8411AD11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E6E7-B57B-3447-9DF6-EEA3C344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5ED67-F600-E24C-B3C3-A462A1C1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630C-6EEA-BF4F-861B-E0CC8B2C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1738E-D93E-B546-AE09-A5A2ED901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30F0D-294E-674B-B3F8-F8E648E4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B1558-BEB3-9246-B9F9-7C4F55D2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4B41C-9712-EE42-B8D1-F4A5312F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1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F1B2-D00A-D641-9D7F-55231A40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646D-5D8E-C14F-943B-BD1571BA8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4F25D-EEA7-E34C-9746-CFE2C3E9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DE4E6-527E-5640-B051-5D089477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16D7-54F2-0043-90CF-E3EECE67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8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9ED1-979F-704A-89DE-E1302691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B9BA-96B3-C744-BD83-07B389F35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3D149-E05B-2044-8AE6-E3753063A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ECFAD-EA87-CC4A-A24F-D8E15EBD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EA11C-D096-344C-9C55-7B7D80F7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00F50-8A6B-0E47-B6AF-BE627E2B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FBA5-C31A-224E-AA71-A150BF86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B52D1-4F10-E449-B4A7-F0DB7F31A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83640-D681-A042-B10B-8E1A9CEA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C8438-4DC0-8346-A1A6-80B61D243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06F29-CEA0-5049-ACB2-5D977BDCC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F10C5-B427-DB41-8C62-C7203C21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BA601-2077-D241-91B4-72E2FDEC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1087A-9F61-D74F-9034-3B782414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6246-433B-B743-938F-15E566DF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BA6F4-5014-DB43-AC4B-DF7EF3C7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AF8BA-38A3-6C42-A79E-5662358D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F10CE-6140-A948-9DBD-CBE1621C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6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D2B46-5184-0A40-8BFE-6C56492C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CB7A-1B0B-B146-BE78-951D9E3A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8126A-9017-4F4A-8EC9-C4136C63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5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90BD-E983-2D46-9C2E-B529EF03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18486-BFED-834C-B920-51CE05580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316D4-69F6-9F43-AE5B-8ACAD89D2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EAE52-BC7E-4048-B01F-024F6BF3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07D1-32C2-B545-A404-A37EA329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82F06-693C-CB4F-ADA3-D18724FA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0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E2EE-2694-5948-AD1F-35B43597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06BBF-0BB0-4842-877D-42FC07DBC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75094-16AA-7F47-9070-62FEF1F12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C11C6-9091-5C47-87C9-C83F6B88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4DBBF-6DA8-FA4F-940B-CD329511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42C77-3893-4B4F-A000-0ABF60EC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0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D1C38-1BC3-C140-982D-5480FAE6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39B04-804D-8147-99C4-104B3DB3C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48CD-66F3-E147-9DC4-3484C7EA8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47D7E-6B19-984E-90F5-E9EEF49EFB7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132D-20A4-294E-A4C2-A1E49E725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55E9A-C88D-CD42-B305-0219819C7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AE6E-55A5-774F-B191-E0B64F84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KEDA, Scale Your Kubernetes Workload on Your Own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9456F-4172-4943-A0EF-E179D2DD3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Emad </a:t>
            </a:r>
            <a:r>
              <a:rPr lang="en-US" dirty="0" err="1"/>
              <a:t>Alashi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emadashi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3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f keda t myscaler">
            <a:extLst>
              <a:ext uri="{FF2B5EF4-FFF2-40B4-BE49-F238E27FC236}">
                <a16:creationId xmlns:a16="http://schemas.microsoft.com/office/drawing/2014/main" id="{F7E50F71-C4E2-1D4B-8374-2E7427CFF4F5}"/>
              </a:ext>
            </a:extLst>
          </p:cNvPr>
          <p:cNvCxnSpPr>
            <a:cxnSpLocks/>
          </p:cNvCxnSpPr>
          <p:nvPr/>
        </p:nvCxnSpPr>
        <p:spPr>
          <a:xfrm flipV="1">
            <a:off x="7459106" y="1765025"/>
            <a:ext cx="0" cy="7448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8s cluster">
            <a:extLst>
              <a:ext uri="{FF2B5EF4-FFF2-40B4-BE49-F238E27FC236}">
                <a16:creationId xmlns:a16="http://schemas.microsoft.com/office/drawing/2014/main" id="{831A18A1-1E23-7A4C-B645-2373E8D3BFE7}"/>
              </a:ext>
            </a:extLst>
          </p:cNvPr>
          <p:cNvSpPr/>
          <p:nvPr/>
        </p:nvSpPr>
        <p:spPr>
          <a:xfrm>
            <a:off x="331694" y="313765"/>
            <a:ext cx="9088970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rget">
            <a:extLst>
              <a:ext uri="{FF2B5EF4-FFF2-40B4-BE49-F238E27FC236}">
                <a16:creationId xmlns:a16="http://schemas.microsoft.com/office/drawing/2014/main" id="{F3274F57-36FD-354F-8767-4F02319800B1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ScaledObject">
            <a:extLst>
              <a:ext uri="{FF2B5EF4-FFF2-40B4-BE49-F238E27FC236}">
                <a16:creationId xmlns:a16="http://schemas.microsoft.com/office/drawing/2014/main" id="{2A7FA6F1-4E2E-7E43-92D1-7F65E9E18730}"/>
              </a:ext>
            </a:extLst>
          </p:cNvPr>
          <p:cNvSpPr/>
          <p:nvPr/>
        </p:nvSpPr>
        <p:spPr>
          <a:xfrm>
            <a:off x="2917147" y="4559148"/>
            <a:ext cx="1196411" cy="11586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/>
              <a:t>ScaledObject</a:t>
            </a:r>
            <a:endParaRPr lang="en-US" dirty="0"/>
          </a:p>
        </p:txBody>
      </p:sp>
      <p:pic>
        <p:nvPicPr>
          <p:cNvPr id="12" name="K8s logo" descr="Kubernetes - Wikipedia">
            <a:extLst>
              <a:ext uri="{FF2B5EF4-FFF2-40B4-BE49-F238E27FC236}">
                <a16:creationId xmlns:a16="http://schemas.microsoft.com/office/drawing/2014/main" id="{3887F463-ACD4-1346-B765-EFF06E10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165" y="342899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EDA operator">
            <a:extLst>
              <a:ext uri="{FF2B5EF4-FFF2-40B4-BE49-F238E27FC236}">
                <a16:creationId xmlns:a16="http://schemas.microsoft.com/office/drawing/2014/main" id="{3011F17D-3568-A14B-AEF5-7FC060455641}"/>
              </a:ext>
            </a:extLst>
          </p:cNvPr>
          <p:cNvSpPr/>
          <p:nvPr/>
        </p:nvSpPr>
        <p:spPr>
          <a:xfrm>
            <a:off x="6870361" y="2582713"/>
            <a:ext cx="1196411" cy="1330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13" name="KEDA logo">
            <a:extLst>
              <a:ext uri="{FF2B5EF4-FFF2-40B4-BE49-F238E27FC236}">
                <a16:creationId xmlns:a16="http://schemas.microsoft.com/office/drawing/2014/main" id="{F26A7939-E93E-BA49-9C24-1A261D50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02" y="3022821"/>
            <a:ext cx="757131" cy="2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Operator">
            <a:extLst>
              <a:ext uri="{FF2B5EF4-FFF2-40B4-BE49-F238E27FC236}">
                <a16:creationId xmlns:a16="http://schemas.microsoft.com/office/drawing/2014/main" id="{CE8879E2-085A-4942-A33C-01270229D3F5}"/>
              </a:ext>
            </a:extLst>
          </p:cNvPr>
          <p:cNvSpPr txBox="1"/>
          <p:nvPr/>
        </p:nvSpPr>
        <p:spPr>
          <a:xfrm>
            <a:off x="6951181" y="3277332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16" name="hpa">
            <a:extLst>
              <a:ext uri="{FF2B5EF4-FFF2-40B4-BE49-F238E27FC236}">
                <a16:creationId xmlns:a16="http://schemas.microsoft.com/office/drawing/2014/main" id="{B3BA1375-15CB-AA4E-93F5-EC9DDE8B0A99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7" name="Kube Controller">
            <a:extLst>
              <a:ext uri="{FF2B5EF4-FFF2-40B4-BE49-F238E27FC236}">
                <a16:creationId xmlns:a16="http://schemas.microsoft.com/office/drawing/2014/main" id="{D84E5641-BF98-E24B-8255-81666D6EA61E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3" name="kubectl" descr="Captain">
            <a:extLst>
              <a:ext uri="{FF2B5EF4-FFF2-40B4-BE49-F238E27FC236}">
                <a16:creationId xmlns:a16="http://schemas.microsoft.com/office/drawing/2014/main" id="{A49EA59F-653C-1A46-879F-81E0DDE5B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7864" y="4794496"/>
            <a:ext cx="914400" cy="914400"/>
          </a:xfrm>
          <a:prstGeom prst="rect">
            <a:avLst/>
          </a:prstGeom>
        </p:spPr>
      </p:pic>
      <p:cxnSp>
        <p:nvCxnSpPr>
          <p:cNvPr id="6" name="f kubectl t target" descr="Create Target">
            <a:extLst>
              <a:ext uri="{FF2B5EF4-FFF2-40B4-BE49-F238E27FC236}">
                <a16:creationId xmlns:a16="http://schemas.microsoft.com/office/drawing/2014/main" id="{6BFBE3E5-A16E-BE49-82A0-1F8B2BA31DEA}"/>
              </a:ext>
            </a:extLst>
          </p:cNvPr>
          <p:cNvCxnSpPr>
            <a:cxnSpLocks/>
          </p:cNvCxnSpPr>
          <p:nvPr/>
        </p:nvCxnSpPr>
        <p:spPr>
          <a:xfrm flipH="1" flipV="1">
            <a:off x="4113559" y="3165920"/>
            <a:ext cx="5667898" cy="17341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 kubectl t scaledobject">
            <a:extLst>
              <a:ext uri="{FF2B5EF4-FFF2-40B4-BE49-F238E27FC236}">
                <a16:creationId xmlns:a16="http://schemas.microsoft.com/office/drawing/2014/main" id="{E34D6ADF-6B85-F44C-AD6C-9B0D993ED174}"/>
              </a:ext>
            </a:extLst>
          </p:cNvPr>
          <p:cNvCxnSpPr>
            <a:cxnSpLocks/>
          </p:cNvCxnSpPr>
          <p:nvPr/>
        </p:nvCxnSpPr>
        <p:spPr>
          <a:xfrm flipH="1" flipV="1">
            <a:off x="4113560" y="5235996"/>
            <a:ext cx="5556651" cy="15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 keda t scaledobject">
            <a:extLst>
              <a:ext uri="{FF2B5EF4-FFF2-40B4-BE49-F238E27FC236}">
                <a16:creationId xmlns:a16="http://schemas.microsoft.com/office/drawing/2014/main" id="{78571CD0-531B-1046-8FC5-9D4B9973C12E}"/>
              </a:ext>
            </a:extLst>
          </p:cNvPr>
          <p:cNvCxnSpPr>
            <a:cxnSpLocks/>
          </p:cNvCxnSpPr>
          <p:nvPr/>
        </p:nvCxnSpPr>
        <p:spPr>
          <a:xfrm flipH="1">
            <a:off x="4113558" y="3673088"/>
            <a:ext cx="2585453" cy="1121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eda t hpa">
            <a:extLst>
              <a:ext uri="{FF2B5EF4-FFF2-40B4-BE49-F238E27FC236}">
                <a16:creationId xmlns:a16="http://schemas.microsoft.com/office/drawing/2014/main" id="{29C1B618-ED74-DA4E-910B-4A831D319BA0}"/>
              </a:ext>
            </a:extLst>
          </p:cNvPr>
          <p:cNvCxnSpPr>
            <a:cxnSpLocks/>
          </p:cNvCxnSpPr>
          <p:nvPr/>
        </p:nvCxnSpPr>
        <p:spPr>
          <a:xfrm flipH="1" flipV="1">
            <a:off x="1872005" y="3501273"/>
            <a:ext cx="4827006" cy="3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 keda t target">
            <a:extLst>
              <a:ext uri="{FF2B5EF4-FFF2-40B4-BE49-F238E27FC236}">
                <a16:creationId xmlns:a16="http://schemas.microsoft.com/office/drawing/2014/main" id="{73037384-DF63-5A4E-9025-3897A31BD834}"/>
              </a:ext>
            </a:extLst>
          </p:cNvPr>
          <p:cNvCxnSpPr>
            <a:cxnSpLocks/>
          </p:cNvCxnSpPr>
          <p:nvPr/>
        </p:nvCxnSpPr>
        <p:spPr>
          <a:xfrm flipH="1">
            <a:off x="4113558" y="3046711"/>
            <a:ext cx="25854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BB70D9-01DF-CF48-BA08-44281E757484}"/>
              </a:ext>
            </a:extLst>
          </p:cNvPr>
          <p:cNvSpPr txBox="1"/>
          <p:nvPr/>
        </p:nvSpPr>
        <p:spPr>
          <a:xfrm>
            <a:off x="4484078" y="2762128"/>
            <a:ext cx="150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to 1 / 1 to 0</a:t>
            </a:r>
          </a:p>
        </p:txBody>
      </p:sp>
      <p:cxnSp>
        <p:nvCxnSpPr>
          <p:cNvPr id="20" name="f kube-controller t hpa">
            <a:extLst>
              <a:ext uri="{FF2B5EF4-FFF2-40B4-BE49-F238E27FC236}">
                <a16:creationId xmlns:a16="http://schemas.microsoft.com/office/drawing/2014/main" id="{AE957F92-9FE3-924F-8D2E-6A36988151CC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D7A96EEA-1FB1-EA42-9B9E-A77AB18ADDBB}"/>
              </a:ext>
            </a:extLst>
          </p:cNvPr>
          <p:cNvCxnSpPr>
            <a:cxnSpLocks/>
          </p:cNvCxnSpPr>
          <p:nvPr/>
        </p:nvCxnSpPr>
        <p:spPr>
          <a:xfrm>
            <a:off x="4317023" y="1490472"/>
            <a:ext cx="1846033" cy="944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 kube-controller t keda">
            <a:extLst>
              <a:ext uri="{FF2B5EF4-FFF2-40B4-BE49-F238E27FC236}">
                <a16:creationId xmlns:a16="http://schemas.microsoft.com/office/drawing/2014/main" id="{A80E60B8-C3DF-D246-95C0-FC7BFEAAB6E2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1 to more">
            <a:extLst>
              <a:ext uri="{FF2B5EF4-FFF2-40B4-BE49-F238E27FC236}">
                <a16:creationId xmlns:a16="http://schemas.microsoft.com/office/drawing/2014/main" id="{75B8D7EA-8044-7545-ACDC-6EE16C626637}"/>
              </a:ext>
            </a:extLst>
          </p:cNvPr>
          <p:cNvSpPr txBox="1"/>
          <p:nvPr/>
        </p:nvSpPr>
        <p:spPr>
          <a:xfrm>
            <a:off x="2638040" y="1904692"/>
            <a:ext cx="20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to more / more to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0C3CE2-1DCE-4346-BF21-6034EA633B06}"/>
              </a:ext>
            </a:extLst>
          </p:cNvPr>
          <p:cNvSpPr/>
          <p:nvPr/>
        </p:nvSpPr>
        <p:spPr>
          <a:xfrm>
            <a:off x="6870361" y="772057"/>
            <a:ext cx="1094481" cy="8890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Scaler</a:t>
            </a:r>
          </a:p>
        </p:txBody>
      </p:sp>
    </p:spTree>
    <p:extLst>
      <p:ext uri="{BB962C8B-B14F-4D97-AF65-F5344CB8AC3E}">
        <p14:creationId xmlns:p14="http://schemas.microsoft.com/office/powerpoint/2010/main" val="13009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0" grpId="0"/>
      <p:bldP spid="33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3AEAE9-C1A2-8A49-8710-FAAC4689C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Without KEDA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FD95E3-6F71-0B42-95ED-DDFA525E9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4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8s cluster">
            <a:extLst>
              <a:ext uri="{FF2B5EF4-FFF2-40B4-BE49-F238E27FC236}">
                <a16:creationId xmlns:a16="http://schemas.microsoft.com/office/drawing/2014/main" id="{03273D92-BB84-D840-8124-21F217B12FCB}"/>
              </a:ext>
            </a:extLst>
          </p:cNvPr>
          <p:cNvSpPr/>
          <p:nvPr/>
        </p:nvSpPr>
        <p:spPr>
          <a:xfrm>
            <a:off x="331694" y="313765"/>
            <a:ext cx="7257825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arget">
            <a:extLst>
              <a:ext uri="{FF2B5EF4-FFF2-40B4-BE49-F238E27FC236}">
                <a16:creationId xmlns:a16="http://schemas.microsoft.com/office/drawing/2014/main" id="{17EFE706-B083-294E-86B9-C1538A6AA390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pic>
        <p:nvPicPr>
          <p:cNvPr id="10" name="K8s logo" descr="Kubernetes - Wikipedia">
            <a:extLst>
              <a:ext uri="{FF2B5EF4-FFF2-40B4-BE49-F238E27FC236}">
                <a16:creationId xmlns:a16="http://schemas.microsoft.com/office/drawing/2014/main" id="{E81E348A-78E1-2745-AA90-496C3F54A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7" y="349624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Operator">
            <a:extLst>
              <a:ext uri="{FF2B5EF4-FFF2-40B4-BE49-F238E27FC236}">
                <a16:creationId xmlns:a16="http://schemas.microsoft.com/office/drawing/2014/main" id="{0065DB4F-A190-7A45-A0D0-ADEFDCF4F635}"/>
              </a:ext>
            </a:extLst>
          </p:cNvPr>
          <p:cNvSpPr txBox="1"/>
          <p:nvPr/>
        </p:nvSpPr>
        <p:spPr>
          <a:xfrm>
            <a:off x="6343515" y="323527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14" name="hpa">
            <a:extLst>
              <a:ext uri="{FF2B5EF4-FFF2-40B4-BE49-F238E27FC236}">
                <a16:creationId xmlns:a16="http://schemas.microsoft.com/office/drawing/2014/main" id="{897114C1-904A-9040-B195-B4CB76528231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5" name="Kube Controller">
            <a:extLst>
              <a:ext uri="{FF2B5EF4-FFF2-40B4-BE49-F238E27FC236}">
                <a16:creationId xmlns:a16="http://schemas.microsoft.com/office/drawing/2014/main" id="{B7FB56F5-A64A-544B-A99D-5B6DCBC9894B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16" name="kubectl" descr="Captain">
            <a:extLst>
              <a:ext uri="{FF2B5EF4-FFF2-40B4-BE49-F238E27FC236}">
                <a16:creationId xmlns:a16="http://schemas.microsoft.com/office/drawing/2014/main" id="{1C59ADC6-90B1-1547-926F-41E3DDC72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3851" y="4681261"/>
            <a:ext cx="914400" cy="914400"/>
          </a:xfrm>
          <a:prstGeom prst="rect">
            <a:avLst/>
          </a:prstGeom>
        </p:spPr>
      </p:pic>
      <p:cxnSp>
        <p:nvCxnSpPr>
          <p:cNvPr id="17" name="f kubectl t target" descr="Create Target">
            <a:extLst>
              <a:ext uri="{FF2B5EF4-FFF2-40B4-BE49-F238E27FC236}">
                <a16:creationId xmlns:a16="http://schemas.microsoft.com/office/drawing/2014/main" id="{04A0A9D5-6813-3349-96F4-856999B35A79}"/>
              </a:ext>
            </a:extLst>
          </p:cNvPr>
          <p:cNvCxnSpPr>
            <a:cxnSpLocks/>
          </p:cNvCxnSpPr>
          <p:nvPr/>
        </p:nvCxnSpPr>
        <p:spPr>
          <a:xfrm flipH="1" flipV="1">
            <a:off x="4113558" y="3165920"/>
            <a:ext cx="3750296" cy="1773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ube-controller t hpa">
            <a:extLst>
              <a:ext uri="{FF2B5EF4-FFF2-40B4-BE49-F238E27FC236}">
                <a16:creationId xmlns:a16="http://schemas.microsoft.com/office/drawing/2014/main" id="{219197AF-1CAB-C441-8E6F-A90B2DD65C24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20AAE950-D83C-3E40-9CBA-E255F2603478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1 to more">
            <a:extLst>
              <a:ext uri="{FF2B5EF4-FFF2-40B4-BE49-F238E27FC236}">
                <a16:creationId xmlns:a16="http://schemas.microsoft.com/office/drawing/2014/main" id="{50D3A479-C983-F343-A498-493CDB982F89}"/>
              </a:ext>
            </a:extLst>
          </p:cNvPr>
          <p:cNvSpPr txBox="1"/>
          <p:nvPr/>
        </p:nvSpPr>
        <p:spPr>
          <a:xfrm>
            <a:off x="2638040" y="1904692"/>
            <a:ext cx="20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to more / more to 1</a:t>
            </a:r>
          </a:p>
        </p:txBody>
      </p:sp>
      <p:cxnSp>
        <p:nvCxnSpPr>
          <p:cNvPr id="28" name="f kubectl t HPA" descr="Create Target">
            <a:extLst>
              <a:ext uri="{FF2B5EF4-FFF2-40B4-BE49-F238E27FC236}">
                <a16:creationId xmlns:a16="http://schemas.microsoft.com/office/drawing/2014/main" id="{022E64A3-1B3F-B24B-8DB6-16D1F2DB411D}"/>
              </a:ext>
            </a:extLst>
          </p:cNvPr>
          <p:cNvCxnSpPr>
            <a:cxnSpLocks/>
          </p:cNvCxnSpPr>
          <p:nvPr/>
        </p:nvCxnSpPr>
        <p:spPr>
          <a:xfrm flipH="1" flipV="1">
            <a:off x="1877804" y="3488987"/>
            <a:ext cx="5986047" cy="1669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kube-controller to k8s">
            <a:extLst>
              <a:ext uri="{FF2B5EF4-FFF2-40B4-BE49-F238E27FC236}">
                <a16:creationId xmlns:a16="http://schemas.microsoft.com/office/drawing/2014/main" id="{B220B7A4-1290-824D-901D-3B301B338008}"/>
              </a:ext>
            </a:extLst>
          </p:cNvPr>
          <p:cNvCxnSpPr/>
          <p:nvPr/>
        </p:nvCxnSpPr>
        <p:spPr>
          <a:xfrm flipV="1">
            <a:off x="4382219" y="690113"/>
            <a:ext cx="2303253" cy="439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12A620-8245-CB4B-A79D-EC86077A749E}"/>
              </a:ext>
            </a:extLst>
          </p:cNvPr>
          <p:cNvSpPr txBox="1"/>
          <p:nvPr/>
        </p:nvSpPr>
        <p:spPr>
          <a:xfrm>
            <a:off x="5842672" y="49981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334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27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DFFE-7F86-A44D-A4D5-1F9B7BC4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HPA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14C0-3165-D74D-BDB0-CFD6BAE2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“0 to 1” and “1 to 0”</a:t>
            </a:r>
          </a:p>
          <a:p>
            <a:r>
              <a:rPr lang="en-US" dirty="0"/>
              <a:t>Only CPU and Memory by default</a:t>
            </a:r>
          </a:p>
          <a:p>
            <a:r>
              <a:rPr lang="en-US" dirty="0"/>
              <a:t>No easy way for your own scaler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3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93473-C789-6340-9A5E-E3B870601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KEDA’s Role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497F65-F9ED-2A41-B292-E76F7297D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9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3E5D-467D-AE47-A075-E32FC559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KEDA brings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BC152-0E92-2348-851F-2BA8DE52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as a metric server for many scalers</a:t>
            </a:r>
          </a:p>
          <a:p>
            <a:r>
              <a:rPr lang="en-US" dirty="0"/>
              <a:t>Support for “0 to 1” and “1 to 0”</a:t>
            </a:r>
          </a:p>
          <a:p>
            <a:r>
              <a:rPr lang="en-US" dirty="0"/>
              <a:t>Build your own scaler</a:t>
            </a:r>
          </a:p>
        </p:txBody>
      </p:sp>
    </p:spTree>
    <p:extLst>
      <p:ext uri="{BB962C8B-B14F-4D97-AF65-F5344CB8AC3E}">
        <p14:creationId xmlns:p14="http://schemas.microsoft.com/office/powerpoint/2010/main" val="295367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354F63-975C-9947-8B02-DB80DC6B3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KEDA Works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785BF4-9BA8-2B4F-8C4C-D7089FC9A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8s cluster">
            <a:extLst>
              <a:ext uri="{FF2B5EF4-FFF2-40B4-BE49-F238E27FC236}">
                <a16:creationId xmlns:a16="http://schemas.microsoft.com/office/drawing/2014/main" id="{831A18A1-1E23-7A4C-B645-2373E8D3BFE7}"/>
              </a:ext>
            </a:extLst>
          </p:cNvPr>
          <p:cNvSpPr/>
          <p:nvPr/>
        </p:nvSpPr>
        <p:spPr>
          <a:xfrm>
            <a:off x="331694" y="313765"/>
            <a:ext cx="7257825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rget">
            <a:extLst>
              <a:ext uri="{FF2B5EF4-FFF2-40B4-BE49-F238E27FC236}">
                <a16:creationId xmlns:a16="http://schemas.microsoft.com/office/drawing/2014/main" id="{F3274F57-36FD-354F-8767-4F02319800B1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ScaledObject">
            <a:extLst>
              <a:ext uri="{FF2B5EF4-FFF2-40B4-BE49-F238E27FC236}">
                <a16:creationId xmlns:a16="http://schemas.microsoft.com/office/drawing/2014/main" id="{2A7FA6F1-4E2E-7E43-92D1-7F65E9E18730}"/>
              </a:ext>
            </a:extLst>
          </p:cNvPr>
          <p:cNvSpPr/>
          <p:nvPr/>
        </p:nvSpPr>
        <p:spPr>
          <a:xfrm>
            <a:off x="2917147" y="4559148"/>
            <a:ext cx="1196411" cy="11586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/>
              <a:t>ScaledObject</a:t>
            </a:r>
            <a:endParaRPr lang="en-US" dirty="0"/>
          </a:p>
        </p:txBody>
      </p:sp>
      <p:pic>
        <p:nvPicPr>
          <p:cNvPr id="11" name="queue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6860C5-A612-C44B-8217-8121FFE2A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930" y="607411"/>
            <a:ext cx="1191305" cy="1191305"/>
          </a:xfrm>
          <a:prstGeom prst="rect">
            <a:avLst/>
          </a:prstGeom>
        </p:spPr>
      </p:pic>
      <p:pic>
        <p:nvPicPr>
          <p:cNvPr id="12" name="K8s logo" descr="Kubernetes - Wikipedia">
            <a:extLst>
              <a:ext uri="{FF2B5EF4-FFF2-40B4-BE49-F238E27FC236}">
                <a16:creationId xmlns:a16="http://schemas.microsoft.com/office/drawing/2014/main" id="{3887F463-ACD4-1346-B765-EFF06E10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7" y="349624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EDA operator">
            <a:extLst>
              <a:ext uri="{FF2B5EF4-FFF2-40B4-BE49-F238E27FC236}">
                <a16:creationId xmlns:a16="http://schemas.microsoft.com/office/drawing/2014/main" id="{3011F17D-3568-A14B-AEF5-7FC060455641}"/>
              </a:ext>
            </a:extLst>
          </p:cNvPr>
          <p:cNvSpPr/>
          <p:nvPr/>
        </p:nvSpPr>
        <p:spPr>
          <a:xfrm>
            <a:off x="6262695" y="2540660"/>
            <a:ext cx="1196411" cy="1330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13" name="KEDA logo">
            <a:extLst>
              <a:ext uri="{FF2B5EF4-FFF2-40B4-BE49-F238E27FC236}">
                <a16:creationId xmlns:a16="http://schemas.microsoft.com/office/drawing/2014/main" id="{F26A7939-E93E-BA49-9C24-1A261D50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36" y="2980768"/>
            <a:ext cx="757131" cy="2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Operator">
            <a:extLst>
              <a:ext uri="{FF2B5EF4-FFF2-40B4-BE49-F238E27FC236}">
                <a16:creationId xmlns:a16="http://schemas.microsoft.com/office/drawing/2014/main" id="{CE8879E2-085A-4942-A33C-01270229D3F5}"/>
              </a:ext>
            </a:extLst>
          </p:cNvPr>
          <p:cNvSpPr txBox="1"/>
          <p:nvPr/>
        </p:nvSpPr>
        <p:spPr>
          <a:xfrm>
            <a:off x="6343515" y="323527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16" name="hpa">
            <a:extLst>
              <a:ext uri="{FF2B5EF4-FFF2-40B4-BE49-F238E27FC236}">
                <a16:creationId xmlns:a16="http://schemas.microsoft.com/office/drawing/2014/main" id="{B3BA1375-15CB-AA4E-93F5-EC9DDE8B0A99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7" name="Kube Controller">
            <a:extLst>
              <a:ext uri="{FF2B5EF4-FFF2-40B4-BE49-F238E27FC236}">
                <a16:creationId xmlns:a16="http://schemas.microsoft.com/office/drawing/2014/main" id="{D84E5641-BF98-E24B-8255-81666D6EA61E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3" name="kubectl" descr="Captain">
            <a:extLst>
              <a:ext uri="{FF2B5EF4-FFF2-40B4-BE49-F238E27FC236}">
                <a16:creationId xmlns:a16="http://schemas.microsoft.com/office/drawing/2014/main" id="{A49EA59F-653C-1A46-879F-81E0DDE5B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63851" y="4681261"/>
            <a:ext cx="914400" cy="914400"/>
          </a:xfrm>
          <a:prstGeom prst="rect">
            <a:avLst/>
          </a:prstGeom>
        </p:spPr>
      </p:pic>
      <p:cxnSp>
        <p:nvCxnSpPr>
          <p:cNvPr id="6" name="f kubectl t target" descr="Create Target">
            <a:extLst>
              <a:ext uri="{FF2B5EF4-FFF2-40B4-BE49-F238E27FC236}">
                <a16:creationId xmlns:a16="http://schemas.microsoft.com/office/drawing/2014/main" id="{6BFBE3E5-A16E-BE49-82A0-1F8B2BA31DEA}"/>
              </a:ext>
            </a:extLst>
          </p:cNvPr>
          <p:cNvCxnSpPr>
            <a:cxnSpLocks/>
          </p:cNvCxnSpPr>
          <p:nvPr/>
        </p:nvCxnSpPr>
        <p:spPr>
          <a:xfrm flipH="1" flipV="1">
            <a:off x="4113558" y="3165920"/>
            <a:ext cx="3750296" cy="1773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 kubectl t scaledobject">
            <a:extLst>
              <a:ext uri="{FF2B5EF4-FFF2-40B4-BE49-F238E27FC236}">
                <a16:creationId xmlns:a16="http://schemas.microsoft.com/office/drawing/2014/main" id="{E34D6ADF-6B85-F44C-AD6C-9B0D993ED174}"/>
              </a:ext>
            </a:extLst>
          </p:cNvPr>
          <p:cNvCxnSpPr>
            <a:cxnSpLocks/>
          </p:cNvCxnSpPr>
          <p:nvPr/>
        </p:nvCxnSpPr>
        <p:spPr>
          <a:xfrm flipH="1">
            <a:off x="4113558" y="5235996"/>
            <a:ext cx="36118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 keda t scaledobject">
            <a:extLst>
              <a:ext uri="{FF2B5EF4-FFF2-40B4-BE49-F238E27FC236}">
                <a16:creationId xmlns:a16="http://schemas.microsoft.com/office/drawing/2014/main" id="{78571CD0-531B-1046-8FC5-9D4B9973C12E}"/>
              </a:ext>
            </a:extLst>
          </p:cNvPr>
          <p:cNvCxnSpPr>
            <a:cxnSpLocks/>
          </p:cNvCxnSpPr>
          <p:nvPr/>
        </p:nvCxnSpPr>
        <p:spPr>
          <a:xfrm flipH="1">
            <a:off x="4113558" y="3687447"/>
            <a:ext cx="1982442" cy="11070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eda t hpa">
            <a:extLst>
              <a:ext uri="{FF2B5EF4-FFF2-40B4-BE49-F238E27FC236}">
                <a16:creationId xmlns:a16="http://schemas.microsoft.com/office/drawing/2014/main" id="{29C1B618-ED74-DA4E-910B-4A831D319BA0}"/>
              </a:ext>
            </a:extLst>
          </p:cNvPr>
          <p:cNvCxnSpPr>
            <a:cxnSpLocks/>
          </p:cNvCxnSpPr>
          <p:nvPr/>
        </p:nvCxnSpPr>
        <p:spPr>
          <a:xfrm flipH="1" flipV="1">
            <a:off x="1872005" y="3501272"/>
            <a:ext cx="4300208" cy="2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 keda t target">
            <a:extLst>
              <a:ext uri="{FF2B5EF4-FFF2-40B4-BE49-F238E27FC236}">
                <a16:creationId xmlns:a16="http://schemas.microsoft.com/office/drawing/2014/main" id="{73037384-DF63-5A4E-9025-3897A31BD834}"/>
              </a:ext>
            </a:extLst>
          </p:cNvPr>
          <p:cNvCxnSpPr>
            <a:cxnSpLocks/>
          </p:cNvCxnSpPr>
          <p:nvPr/>
        </p:nvCxnSpPr>
        <p:spPr>
          <a:xfrm flipH="1">
            <a:off x="4113558" y="3046711"/>
            <a:ext cx="20494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BB70D9-01DF-CF48-BA08-44281E757484}"/>
              </a:ext>
            </a:extLst>
          </p:cNvPr>
          <p:cNvSpPr txBox="1"/>
          <p:nvPr/>
        </p:nvSpPr>
        <p:spPr>
          <a:xfrm>
            <a:off x="4484078" y="2762128"/>
            <a:ext cx="150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to 1 / 1 to 0</a:t>
            </a:r>
          </a:p>
        </p:txBody>
      </p:sp>
      <p:cxnSp>
        <p:nvCxnSpPr>
          <p:cNvPr id="54" name="f keda t queue">
            <a:extLst>
              <a:ext uri="{FF2B5EF4-FFF2-40B4-BE49-F238E27FC236}">
                <a16:creationId xmlns:a16="http://schemas.microsoft.com/office/drawing/2014/main" id="{F7E50F71-C4E2-1D4B-8374-2E7427CFF4F5}"/>
              </a:ext>
            </a:extLst>
          </p:cNvPr>
          <p:cNvCxnSpPr>
            <a:cxnSpLocks/>
          </p:cNvCxnSpPr>
          <p:nvPr/>
        </p:nvCxnSpPr>
        <p:spPr>
          <a:xfrm flipV="1">
            <a:off x="7459106" y="1490472"/>
            <a:ext cx="1142825" cy="1019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 kube-controller t hpa">
            <a:extLst>
              <a:ext uri="{FF2B5EF4-FFF2-40B4-BE49-F238E27FC236}">
                <a16:creationId xmlns:a16="http://schemas.microsoft.com/office/drawing/2014/main" id="{AE957F92-9FE3-924F-8D2E-6A36988151CC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D7A96EEA-1FB1-EA42-9B9E-A77AB18ADDBB}"/>
              </a:ext>
            </a:extLst>
          </p:cNvPr>
          <p:cNvCxnSpPr>
            <a:cxnSpLocks/>
          </p:cNvCxnSpPr>
          <p:nvPr/>
        </p:nvCxnSpPr>
        <p:spPr>
          <a:xfrm>
            <a:off x="4317023" y="1490472"/>
            <a:ext cx="1846033" cy="944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 kube-controller t keda">
            <a:extLst>
              <a:ext uri="{FF2B5EF4-FFF2-40B4-BE49-F238E27FC236}">
                <a16:creationId xmlns:a16="http://schemas.microsoft.com/office/drawing/2014/main" id="{A80E60B8-C3DF-D246-95C0-FC7BFEAAB6E2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1 to more">
            <a:extLst>
              <a:ext uri="{FF2B5EF4-FFF2-40B4-BE49-F238E27FC236}">
                <a16:creationId xmlns:a16="http://schemas.microsoft.com/office/drawing/2014/main" id="{75B8D7EA-8044-7545-ACDC-6EE16C626637}"/>
              </a:ext>
            </a:extLst>
          </p:cNvPr>
          <p:cNvSpPr txBox="1"/>
          <p:nvPr/>
        </p:nvSpPr>
        <p:spPr>
          <a:xfrm>
            <a:off x="2638040" y="1904692"/>
            <a:ext cx="20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to more / more to 1</a:t>
            </a:r>
          </a:p>
        </p:txBody>
      </p:sp>
    </p:spTree>
    <p:extLst>
      <p:ext uri="{BB962C8B-B14F-4D97-AF65-F5344CB8AC3E}">
        <p14:creationId xmlns:p14="http://schemas.microsoft.com/office/powerpoint/2010/main" val="315764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0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28A22-8C38-1244-9A53-6E0524826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External Scalers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7C2D8-6917-F644-9D81-4A2364F78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138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KEDA, Scale Your Kubernetes Workload on Your Own Terms</vt:lpstr>
      <vt:lpstr>Kubernetes Without KEDA</vt:lpstr>
      <vt:lpstr>PowerPoint Presentation</vt:lpstr>
      <vt:lpstr>Problems with HPA only</vt:lpstr>
      <vt:lpstr>KEDA’s Role</vt:lpstr>
      <vt:lpstr>KEDA brings in</vt:lpstr>
      <vt:lpstr>How KEDA Works</vt:lpstr>
      <vt:lpstr>PowerPoint Presentation</vt:lpstr>
      <vt:lpstr>How External Scalers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KEDA, Scale Your </dc:title>
  <dc:creator>Emad Alashi</dc:creator>
  <cp:lastModifiedBy>Emad Alashi</cp:lastModifiedBy>
  <cp:revision>26</cp:revision>
  <dcterms:created xsi:type="dcterms:W3CDTF">2020-07-18T06:28:54Z</dcterms:created>
  <dcterms:modified xsi:type="dcterms:W3CDTF">2020-07-20T12:14:27Z</dcterms:modified>
</cp:coreProperties>
</file>