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71" r:id="rId15"/>
    <p:sldId id="275" r:id="rId16"/>
    <p:sldId id="273" r:id="rId17"/>
    <p:sldId id="265" r:id="rId18"/>
    <p:sldId id="266" r:id="rId19"/>
    <p:sldId id="274" r:id="rId20"/>
    <p:sldId id="276" r:id="rId21"/>
    <p:sldId id="277" r:id="rId22"/>
    <p:sldId id="278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86D-2873-D64B-A221-7EFC31A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13A9-1EB7-B34D-95D3-82AE1B4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authentication</a:t>
            </a:r>
          </a:p>
          <a:p>
            <a:r>
              <a:rPr lang="en-US" dirty="0"/>
              <a:t>Support for referencing secrets directly</a:t>
            </a:r>
          </a:p>
          <a:p>
            <a:r>
              <a:rPr lang="en-US" dirty="0"/>
              <a:t>Managed Identity (e.g. </a:t>
            </a:r>
            <a:r>
              <a:rPr lang="en-US"/>
              <a:t>Azure Pod </a:t>
            </a:r>
            <a:r>
              <a:rPr lang="en-US" dirty="0"/>
              <a:t>Identity)</a:t>
            </a:r>
          </a:p>
        </p:txBody>
      </p:sp>
    </p:spTree>
    <p:extLst>
      <p:ext uri="{BB962C8B-B14F-4D97-AF65-F5344CB8AC3E}">
        <p14:creationId xmlns:p14="http://schemas.microsoft.com/office/powerpoint/2010/main" val="65636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r>
              <a:rPr lang="en-US" sz="2000" dirty="0"/>
              <a:t>: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395</Words>
  <Application>Microsoft Macintosh PowerPoint</Application>
  <PresentationFormat>Widescreen</PresentationFormat>
  <Paragraphs>101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TriggerAuthentication</vt:lpstr>
      <vt:lpstr>TriggerAuthentication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13</cp:revision>
  <dcterms:created xsi:type="dcterms:W3CDTF">2020-07-28T05:39:25Z</dcterms:created>
  <dcterms:modified xsi:type="dcterms:W3CDTF">2020-08-30T12:14:39Z</dcterms:modified>
</cp:coreProperties>
</file>