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65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(and service)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Enjoy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Hands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10 minutes breaks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</a:t>
            </a:r>
            <a:r>
              <a:rPr lang="en-US" dirty="0" err="1"/>
              <a:t>CoudWatch</a:t>
            </a:r>
            <a:r>
              <a:rPr lang="en-US" dirty="0"/>
              <a:t>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Macintosh PowerPoint</Application>
  <PresentationFormat>Widescreen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How External Scalers Work</vt:lpstr>
      <vt:lpstr>PowerPoint Presentation</vt:lpstr>
      <vt:lpstr>Workshop plan</vt:lpstr>
      <vt:lpstr>Let’s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2</cp:revision>
  <dcterms:created xsi:type="dcterms:W3CDTF">2020-07-28T05:39:25Z</dcterms:created>
  <dcterms:modified xsi:type="dcterms:W3CDTF">2020-07-28T05:43:59Z</dcterms:modified>
</cp:coreProperties>
</file>