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92" r:id="rId3"/>
    <p:sldId id="291" r:id="rId4"/>
    <p:sldId id="290" r:id="rId5"/>
    <p:sldId id="304" r:id="rId6"/>
    <p:sldId id="301" r:id="rId7"/>
    <p:sldId id="287" r:id="rId8"/>
    <p:sldId id="300" r:id="rId9"/>
    <p:sldId id="302" r:id="rId10"/>
    <p:sldId id="303" r:id="rId11"/>
    <p:sldId id="297" r:id="rId12"/>
    <p:sldId id="282" r:id="rId13"/>
    <p:sldId id="295" r:id="rId14"/>
    <p:sldId id="294" r:id="rId15"/>
    <p:sldId id="29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A93"/>
    <a:srgbClr val="D4EFE6"/>
    <a:srgbClr val="4AD1B0"/>
    <a:srgbClr val="49CFAE"/>
    <a:srgbClr val="C4C7CE"/>
    <a:srgbClr val="646D78"/>
    <a:srgbClr val="A9B2BD"/>
    <a:srgbClr val="F6F7FA"/>
    <a:srgbClr val="AD92ED"/>
    <a:srgbClr val="4FC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A1EFE-38AA-4314-99D9-CACA39E51F84}" v="57" dt="2022-05-19T22:55:37.583"/>
  </p1510:revLst>
</p1510:revInfo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94674" autoAdjust="0"/>
  </p:normalViewPr>
  <p:slideViewPr>
    <p:cSldViewPr>
      <p:cViewPr>
        <p:scale>
          <a:sx n="125" d="100"/>
          <a:sy n="125" d="100"/>
        </p:scale>
        <p:origin x="456" y="3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1836" y="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yagarajan, Eashwar (PG/T - Surrey Business Schl)" userId="c8c8bde4-a95b-44bc-85d2-7367d41e48ef" providerId="ADAL" clId="{8BCA1EFE-38AA-4314-99D9-CACA39E51F84}"/>
    <pc:docChg chg="undo redo custSel addSld delSld modSld sldOrd">
      <pc:chgData name="Thyagarajan, Eashwar (PG/T - Surrey Business Schl)" userId="c8c8bde4-a95b-44bc-85d2-7367d41e48ef" providerId="ADAL" clId="{8BCA1EFE-38AA-4314-99D9-CACA39E51F84}" dt="2022-05-20T00:07:03.138" v="415" actId="20577"/>
      <pc:docMkLst>
        <pc:docMk/>
      </pc:docMkLst>
      <pc:sldChg chg="del">
        <pc:chgData name="Thyagarajan, Eashwar (PG/T - Surrey Business Schl)" userId="c8c8bde4-a95b-44bc-85d2-7367d41e48ef" providerId="ADAL" clId="{8BCA1EFE-38AA-4314-99D9-CACA39E51F84}" dt="2022-05-19T21:38:50.665" v="176" actId="47"/>
        <pc:sldMkLst>
          <pc:docMk/>
          <pc:sldMk cId="4261263924" sldId="286"/>
        </pc:sldMkLst>
      </pc:sldChg>
      <pc:sldChg chg="modSp mod">
        <pc:chgData name="Thyagarajan, Eashwar (PG/T - Surrey Business Schl)" userId="c8c8bde4-a95b-44bc-85d2-7367d41e48ef" providerId="ADAL" clId="{8BCA1EFE-38AA-4314-99D9-CACA39E51F84}" dt="2022-05-19T21:56:31.321" v="215" actId="1076"/>
        <pc:sldMkLst>
          <pc:docMk/>
          <pc:sldMk cId="751417220" sldId="287"/>
        </pc:sldMkLst>
        <pc:spChg chg="mod">
          <ac:chgData name="Thyagarajan, Eashwar (PG/T - Surrey Business Schl)" userId="c8c8bde4-a95b-44bc-85d2-7367d41e48ef" providerId="ADAL" clId="{8BCA1EFE-38AA-4314-99D9-CACA39E51F84}" dt="2022-05-19T20:52:53.820" v="121" actId="20577"/>
          <ac:spMkLst>
            <pc:docMk/>
            <pc:sldMk cId="751417220" sldId="287"/>
            <ac:spMk id="42" creationId="{9145D434-9958-4D0F-B7A3-306BE18CCBD3}"/>
          </ac:spMkLst>
        </pc:spChg>
        <pc:graphicFrameChg chg="mod">
          <ac:chgData name="Thyagarajan, Eashwar (PG/T - Surrey Business Schl)" userId="c8c8bde4-a95b-44bc-85d2-7367d41e48ef" providerId="ADAL" clId="{8BCA1EFE-38AA-4314-99D9-CACA39E51F84}" dt="2022-05-19T20:52:29.144" v="95" actId="478"/>
          <ac:graphicFrameMkLst>
            <pc:docMk/>
            <pc:sldMk cId="751417220" sldId="287"/>
            <ac:graphicFrameMk id="4" creationId="{EE986FA4-24AC-4D68-89B7-95B10D7363C0}"/>
          </ac:graphicFrameMkLst>
        </pc:graphicFrameChg>
        <pc:picChg chg="mod">
          <ac:chgData name="Thyagarajan, Eashwar (PG/T - Surrey Business Schl)" userId="c8c8bde4-a95b-44bc-85d2-7367d41e48ef" providerId="ADAL" clId="{8BCA1EFE-38AA-4314-99D9-CACA39E51F84}" dt="2022-05-19T21:56:31.321" v="215" actId="1076"/>
          <ac:picMkLst>
            <pc:docMk/>
            <pc:sldMk cId="751417220" sldId="287"/>
            <ac:picMk id="3074" creationId="{6505DCC5-FD25-4452-A5B8-D657EDB3D85B}"/>
          </ac:picMkLst>
        </pc:picChg>
      </pc:sldChg>
      <pc:sldChg chg="modSp mod ord">
        <pc:chgData name="Thyagarajan, Eashwar (PG/T - Surrey Business Schl)" userId="c8c8bde4-a95b-44bc-85d2-7367d41e48ef" providerId="ADAL" clId="{8BCA1EFE-38AA-4314-99D9-CACA39E51F84}" dt="2022-05-19T22:25:43.917" v="303"/>
        <pc:sldMkLst>
          <pc:docMk/>
          <pc:sldMk cId="786783999" sldId="290"/>
        </pc:sldMkLst>
        <pc:spChg chg="mod">
          <ac:chgData name="Thyagarajan, Eashwar (PG/T - Surrey Business Schl)" userId="c8c8bde4-a95b-44bc-85d2-7367d41e48ef" providerId="ADAL" clId="{8BCA1EFE-38AA-4314-99D9-CACA39E51F84}" dt="2022-05-19T21:47:01.865" v="192" actId="122"/>
          <ac:spMkLst>
            <pc:docMk/>
            <pc:sldMk cId="786783999" sldId="290"/>
            <ac:spMk id="2" creationId="{ABFC8EDB-CCC1-4B07-A47B-886F889AD238}"/>
          </ac:spMkLst>
        </pc:spChg>
      </pc:sldChg>
      <pc:sldChg chg="modSp mod">
        <pc:chgData name="Thyagarajan, Eashwar (PG/T - Surrey Business Schl)" userId="c8c8bde4-a95b-44bc-85d2-7367d41e48ef" providerId="ADAL" clId="{8BCA1EFE-38AA-4314-99D9-CACA39E51F84}" dt="2022-05-20T00:07:03.138" v="415" actId="20577"/>
        <pc:sldMkLst>
          <pc:docMk/>
          <pc:sldMk cId="950840329" sldId="291"/>
        </pc:sldMkLst>
        <pc:spChg chg="mod">
          <ac:chgData name="Thyagarajan, Eashwar (PG/T - Surrey Business Schl)" userId="c8c8bde4-a95b-44bc-85d2-7367d41e48ef" providerId="ADAL" clId="{8BCA1EFE-38AA-4314-99D9-CACA39E51F84}" dt="2022-05-20T00:07:03.138" v="415" actId="20577"/>
          <ac:spMkLst>
            <pc:docMk/>
            <pc:sldMk cId="950840329" sldId="291"/>
            <ac:spMk id="2" creationId="{6B75A5A5-AC74-4C25-9D16-AE361DB22670}"/>
          </ac:spMkLst>
        </pc:spChg>
      </pc:sldChg>
      <pc:sldChg chg="modSp mod">
        <pc:chgData name="Thyagarajan, Eashwar (PG/T - Surrey Business Schl)" userId="c8c8bde4-a95b-44bc-85d2-7367d41e48ef" providerId="ADAL" clId="{8BCA1EFE-38AA-4314-99D9-CACA39E51F84}" dt="2022-05-19T21:47:08.121" v="193" actId="122"/>
        <pc:sldMkLst>
          <pc:docMk/>
          <pc:sldMk cId="3039602117" sldId="292"/>
        </pc:sldMkLst>
        <pc:spChg chg="mod">
          <ac:chgData name="Thyagarajan, Eashwar (PG/T - Surrey Business Schl)" userId="c8c8bde4-a95b-44bc-85d2-7367d41e48ef" providerId="ADAL" clId="{8BCA1EFE-38AA-4314-99D9-CACA39E51F84}" dt="2022-05-19T21:47:08.121" v="193" actId="122"/>
          <ac:spMkLst>
            <pc:docMk/>
            <pc:sldMk cId="3039602117" sldId="292"/>
            <ac:spMk id="42" creationId="{9145D434-9958-4D0F-B7A3-306BE18CCBD3}"/>
          </ac:spMkLst>
        </pc:spChg>
      </pc:sldChg>
      <pc:sldChg chg="modSp mod">
        <pc:chgData name="Thyagarajan, Eashwar (PG/T - Surrey Business Schl)" userId="c8c8bde4-a95b-44bc-85d2-7367d41e48ef" providerId="ADAL" clId="{8BCA1EFE-38AA-4314-99D9-CACA39E51F84}" dt="2022-05-19T22:56:33.492" v="318" actId="6549"/>
        <pc:sldMkLst>
          <pc:docMk/>
          <pc:sldMk cId="3687321564" sldId="295"/>
        </pc:sldMkLst>
        <pc:graphicFrameChg chg="mod modGraphic">
          <ac:chgData name="Thyagarajan, Eashwar (PG/T - Surrey Business Schl)" userId="c8c8bde4-a95b-44bc-85d2-7367d41e48ef" providerId="ADAL" clId="{8BCA1EFE-38AA-4314-99D9-CACA39E51F84}" dt="2022-05-19T22:56:33.492" v="318" actId="6549"/>
          <ac:graphicFrameMkLst>
            <pc:docMk/>
            <pc:sldMk cId="3687321564" sldId="295"/>
            <ac:graphicFrameMk id="5" creationId="{6784FF3C-583B-45C7-9E50-6F9EE2566EA4}"/>
          </ac:graphicFrameMkLst>
        </pc:graphicFrameChg>
      </pc:sldChg>
      <pc:sldChg chg="modSp del">
        <pc:chgData name="Thyagarajan, Eashwar (PG/T - Surrey Business Schl)" userId="c8c8bde4-a95b-44bc-85d2-7367d41e48ef" providerId="ADAL" clId="{8BCA1EFE-38AA-4314-99D9-CACA39E51F84}" dt="2022-05-19T20:52:13.621" v="92" actId="47"/>
        <pc:sldMkLst>
          <pc:docMk/>
          <pc:sldMk cId="3953533371" sldId="296"/>
        </pc:sldMkLst>
        <pc:graphicFrameChg chg="mod">
          <ac:chgData name="Thyagarajan, Eashwar (PG/T - Surrey Business Schl)" userId="c8c8bde4-a95b-44bc-85d2-7367d41e48ef" providerId="ADAL" clId="{8BCA1EFE-38AA-4314-99D9-CACA39E51F84}" dt="2022-05-19T20:45:45.554" v="7" actId="478"/>
          <ac:graphicFrameMkLst>
            <pc:docMk/>
            <pc:sldMk cId="3953533371" sldId="296"/>
            <ac:graphicFrameMk id="4" creationId="{EE986FA4-24AC-4D68-89B7-95B10D7363C0}"/>
          </ac:graphicFrameMkLst>
        </pc:graphicFrameChg>
      </pc:sldChg>
      <pc:sldChg chg="del">
        <pc:chgData name="Thyagarajan, Eashwar (PG/T - Surrey Business Schl)" userId="c8c8bde4-a95b-44bc-85d2-7367d41e48ef" providerId="ADAL" clId="{8BCA1EFE-38AA-4314-99D9-CACA39E51F84}" dt="2022-05-19T21:36:50.676" v="166" actId="47"/>
        <pc:sldMkLst>
          <pc:docMk/>
          <pc:sldMk cId="296724976" sldId="298"/>
        </pc:sldMkLst>
      </pc:sldChg>
      <pc:sldChg chg="del">
        <pc:chgData name="Thyagarajan, Eashwar (PG/T - Surrey Business Schl)" userId="c8c8bde4-a95b-44bc-85d2-7367d41e48ef" providerId="ADAL" clId="{8BCA1EFE-38AA-4314-99D9-CACA39E51F84}" dt="2022-05-19T21:36:52.637" v="167" actId="47"/>
        <pc:sldMkLst>
          <pc:docMk/>
          <pc:sldMk cId="3915257710" sldId="299"/>
        </pc:sldMkLst>
      </pc:sldChg>
      <pc:sldChg chg="addSp delSp modSp new mod">
        <pc:chgData name="Thyagarajan, Eashwar (PG/T - Surrey Business Schl)" userId="c8c8bde4-a95b-44bc-85d2-7367d41e48ef" providerId="ADAL" clId="{8BCA1EFE-38AA-4314-99D9-CACA39E51F84}" dt="2022-05-19T21:55:24.227" v="214" actId="1076"/>
        <pc:sldMkLst>
          <pc:docMk/>
          <pc:sldMk cId="1221182404" sldId="300"/>
        </pc:sldMkLst>
        <pc:spChg chg="add del mod">
          <ac:chgData name="Thyagarajan, Eashwar (PG/T - Surrey Business Schl)" userId="c8c8bde4-a95b-44bc-85d2-7367d41e48ef" providerId="ADAL" clId="{8BCA1EFE-38AA-4314-99D9-CACA39E51F84}" dt="2022-05-19T20:51:02.825" v="88" actId="122"/>
          <ac:spMkLst>
            <pc:docMk/>
            <pc:sldMk cId="1221182404" sldId="300"/>
            <ac:spMk id="2" creationId="{74EB0214-68EA-4A62-8621-E0B5C5734F02}"/>
          </ac:spMkLst>
        </pc:spChg>
        <pc:spChg chg="add del mod">
          <ac:chgData name="Thyagarajan, Eashwar (PG/T - Surrey Business Schl)" userId="c8c8bde4-a95b-44bc-85d2-7367d41e48ef" providerId="ADAL" clId="{8BCA1EFE-38AA-4314-99D9-CACA39E51F84}" dt="2022-05-19T20:50:18.002" v="36" actId="478"/>
          <ac:spMkLst>
            <pc:docMk/>
            <pc:sldMk cId="1221182404" sldId="300"/>
            <ac:spMk id="4" creationId="{68F37E15-67D6-4E79-8078-ECC779584248}"/>
          </ac:spMkLst>
        </pc:spChg>
        <pc:picChg chg="add mod">
          <ac:chgData name="Thyagarajan, Eashwar (PG/T - Surrey Business Schl)" userId="c8c8bde4-a95b-44bc-85d2-7367d41e48ef" providerId="ADAL" clId="{8BCA1EFE-38AA-4314-99D9-CACA39E51F84}" dt="2022-05-19T21:55:24.227" v="214" actId="1076"/>
          <ac:picMkLst>
            <pc:docMk/>
            <pc:sldMk cId="1221182404" sldId="300"/>
            <ac:picMk id="4098" creationId="{52FB31DD-8739-4CF1-A8C3-AC8CE22C7E8C}"/>
          </ac:picMkLst>
        </pc:picChg>
      </pc:sldChg>
      <pc:sldChg chg="addSp modSp new mod">
        <pc:chgData name="Thyagarajan, Eashwar (PG/T - Surrey Business Schl)" userId="c8c8bde4-a95b-44bc-85d2-7367d41e48ef" providerId="ADAL" clId="{8BCA1EFE-38AA-4314-99D9-CACA39E51F84}" dt="2022-05-19T21:53:02.608" v="209" actId="14861"/>
        <pc:sldMkLst>
          <pc:docMk/>
          <pc:sldMk cId="853069305" sldId="301"/>
        </pc:sldMkLst>
        <pc:spChg chg="mod">
          <ac:chgData name="Thyagarajan, Eashwar (PG/T - Surrey Business Schl)" userId="c8c8bde4-a95b-44bc-85d2-7367d41e48ef" providerId="ADAL" clId="{8BCA1EFE-38AA-4314-99D9-CACA39E51F84}" dt="2022-05-19T20:53:55.297" v="165" actId="122"/>
          <ac:spMkLst>
            <pc:docMk/>
            <pc:sldMk cId="853069305" sldId="301"/>
            <ac:spMk id="2" creationId="{5C1B666B-FDB9-4EA1-B94A-D10BFC49FFE3}"/>
          </ac:spMkLst>
        </pc:spChg>
        <pc:picChg chg="add mod">
          <ac:chgData name="Thyagarajan, Eashwar (PG/T - Surrey Business Schl)" userId="c8c8bde4-a95b-44bc-85d2-7367d41e48ef" providerId="ADAL" clId="{8BCA1EFE-38AA-4314-99D9-CACA39E51F84}" dt="2022-05-19T21:53:02.608" v="209" actId="14861"/>
          <ac:picMkLst>
            <pc:docMk/>
            <pc:sldMk cId="853069305" sldId="301"/>
            <ac:picMk id="5122" creationId="{8CF02CCA-2DB2-431A-A1DD-69BEC5FD9EA1}"/>
          </ac:picMkLst>
        </pc:picChg>
      </pc:sldChg>
      <pc:sldChg chg="new del">
        <pc:chgData name="Thyagarajan, Eashwar (PG/T - Surrey Business Schl)" userId="c8c8bde4-a95b-44bc-85d2-7367d41e48ef" providerId="ADAL" clId="{8BCA1EFE-38AA-4314-99D9-CACA39E51F84}" dt="2022-05-19T20:51:20.385" v="90" actId="2696"/>
        <pc:sldMkLst>
          <pc:docMk/>
          <pc:sldMk cId="3696753055" sldId="301"/>
        </pc:sldMkLst>
      </pc:sldChg>
      <pc:sldChg chg="new del">
        <pc:chgData name="Thyagarajan, Eashwar (PG/T - Surrey Business Schl)" userId="c8c8bde4-a95b-44bc-85d2-7367d41e48ef" providerId="ADAL" clId="{8BCA1EFE-38AA-4314-99D9-CACA39E51F84}" dt="2022-05-19T20:52:16.114" v="93" actId="47"/>
        <pc:sldMkLst>
          <pc:docMk/>
          <pc:sldMk cId="3775693252" sldId="301"/>
        </pc:sldMkLst>
      </pc:sldChg>
      <pc:sldChg chg="addSp delSp modSp new mod">
        <pc:chgData name="Thyagarajan, Eashwar (PG/T - Surrey Business Schl)" userId="c8c8bde4-a95b-44bc-85d2-7367d41e48ef" providerId="ADAL" clId="{8BCA1EFE-38AA-4314-99D9-CACA39E51F84}" dt="2022-05-19T21:47:38.628" v="207" actId="122"/>
        <pc:sldMkLst>
          <pc:docMk/>
          <pc:sldMk cId="2292161482" sldId="302"/>
        </pc:sldMkLst>
        <pc:spChg chg="mod">
          <ac:chgData name="Thyagarajan, Eashwar (PG/T - Surrey Business Schl)" userId="c8c8bde4-a95b-44bc-85d2-7367d41e48ef" providerId="ADAL" clId="{8BCA1EFE-38AA-4314-99D9-CACA39E51F84}" dt="2022-05-19T21:47:38.628" v="207" actId="122"/>
          <ac:spMkLst>
            <pc:docMk/>
            <pc:sldMk cId="2292161482" sldId="302"/>
            <ac:spMk id="2" creationId="{2AA50B9D-76C9-4BA3-B6D5-2567EC82C77F}"/>
          </ac:spMkLst>
        </pc:spChg>
        <pc:picChg chg="add del">
          <ac:chgData name="Thyagarajan, Eashwar (PG/T - Surrey Business Schl)" userId="c8c8bde4-a95b-44bc-85d2-7367d41e48ef" providerId="ADAL" clId="{8BCA1EFE-38AA-4314-99D9-CACA39E51F84}" dt="2022-05-19T21:39:44.084" v="179" actId="478"/>
          <ac:picMkLst>
            <pc:docMk/>
            <pc:sldMk cId="2292161482" sldId="302"/>
            <ac:picMk id="6146" creationId="{A3FBF8DA-0286-4983-8690-962AC870D2CD}"/>
          </ac:picMkLst>
        </pc:picChg>
        <pc:picChg chg="add mod">
          <ac:chgData name="Thyagarajan, Eashwar (PG/T - Surrey Business Schl)" userId="c8c8bde4-a95b-44bc-85d2-7367d41e48ef" providerId="ADAL" clId="{8BCA1EFE-38AA-4314-99D9-CACA39E51F84}" dt="2022-05-19T21:41:20.330" v="184" actId="14861"/>
          <ac:picMkLst>
            <pc:docMk/>
            <pc:sldMk cId="2292161482" sldId="302"/>
            <ac:picMk id="6148" creationId="{47B999A0-08DE-479B-80E0-7C04B690E4F5}"/>
          </ac:picMkLst>
        </pc:picChg>
      </pc:sldChg>
      <pc:sldChg chg="addSp modSp new mod">
        <pc:chgData name="Thyagarajan, Eashwar (PG/T - Surrey Business Schl)" userId="c8c8bde4-a95b-44bc-85d2-7367d41e48ef" providerId="ADAL" clId="{8BCA1EFE-38AA-4314-99D9-CACA39E51F84}" dt="2022-05-19T22:01:06.762" v="268" actId="122"/>
        <pc:sldMkLst>
          <pc:docMk/>
          <pc:sldMk cId="104420535" sldId="303"/>
        </pc:sldMkLst>
        <pc:spChg chg="mod">
          <ac:chgData name="Thyagarajan, Eashwar (PG/T - Surrey Business Schl)" userId="c8c8bde4-a95b-44bc-85d2-7367d41e48ef" providerId="ADAL" clId="{8BCA1EFE-38AA-4314-99D9-CACA39E51F84}" dt="2022-05-19T22:01:06.762" v="268" actId="122"/>
          <ac:spMkLst>
            <pc:docMk/>
            <pc:sldMk cId="104420535" sldId="303"/>
            <ac:spMk id="2" creationId="{3A715C60-1733-4166-A27E-F4105576E335}"/>
          </ac:spMkLst>
        </pc:spChg>
        <pc:picChg chg="add mod">
          <ac:chgData name="Thyagarajan, Eashwar (PG/T - Surrey Business Schl)" userId="c8c8bde4-a95b-44bc-85d2-7367d41e48ef" providerId="ADAL" clId="{8BCA1EFE-38AA-4314-99D9-CACA39E51F84}" dt="2022-05-19T21:43:45.472" v="191" actId="1076"/>
          <ac:picMkLst>
            <pc:docMk/>
            <pc:sldMk cId="104420535" sldId="303"/>
            <ac:picMk id="7170" creationId="{70C2A268-2FAC-4888-A6FD-FBA3AE8227FA}"/>
          </ac:picMkLst>
        </pc:picChg>
      </pc:sldChg>
      <pc:sldChg chg="addSp modSp new mod">
        <pc:chgData name="Thyagarajan, Eashwar (PG/T - Surrey Business Schl)" userId="c8c8bde4-a95b-44bc-85d2-7367d41e48ef" providerId="ADAL" clId="{8BCA1EFE-38AA-4314-99D9-CACA39E51F84}" dt="2022-05-19T22:24:44.390" v="301" actId="20577"/>
        <pc:sldMkLst>
          <pc:docMk/>
          <pc:sldMk cId="3239299115" sldId="304"/>
        </pc:sldMkLst>
        <pc:spChg chg="mod">
          <ac:chgData name="Thyagarajan, Eashwar (PG/T - Surrey Business Schl)" userId="c8c8bde4-a95b-44bc-85d2-7367d41e48ef" providerId="ADAL" clId="{8BCA1EFE-38AA-4314-99D9-CACA39E51F84}" dt="2022-05-19T22:22:02.526" v="282" actId="14100"/>
          <ac:spMkLst>
            <pc:docMk/>
            <pc:sldMk cId="3239299115" sldId="304"/>
            <ac:spMk id="2" creationId="{56F37E26-E4DB-43DD-B1CD-021122932B6F}"/>
          </ac:spMkLst>
        </pc:spChg>
        <pc:spChg chg="add mod">
          <ac:chgData name="Thyagarajan, Eashwar (PG/T - Surrey Business Schl)" userId="c8c8bde4-a95b-44bc-85d2-7367d41e48ef" providerId="ADAL" clId="{8BCA1EFE-38AA-4314-99D9-CACA39E51F84}" dt="2022-05-19T22:24:44.390" v="301" actId="20577"/>
          <ac:spMkLst>
            <pc:docMk/>
            <pc:sldMk cId="3239299115" sldId="304"/>
            <ac:spMk id="3" creationId="{91EE4A46-F983-4F77-B1FD-FBBA4EC7A7D9}"/>
          </ac:spMkLst>
        </pc:spChg>
        <pc:picChg chg="add mod">
          <ac:chgData name="Thyagarajan, Eashwar (PG/T - Surrey Business Schl)" userId="c8c8bde4-a95b-44bc-85d2-7367d41e48ef" providerId="ADAL" clId="{8BCA1EFE-38AA-4314-99D9-CACA39E51F84}" dt="2022-05-19T22:22:30.896" v="287" actId="1076"/>
          <ac:picMkLst>
            <pc:docMk/>
            <pc:sldMk cId="3239299115" sldId="304"/>
            <ac:picMk id="8194" creationId="{75507F27-0D48-4028-9E6A-C79CB95C8B00}"/>
          </ac:picMkLst>
        </pc:picChg>
      </pc:sldChg>
      <pc:sldChg chg="delSp modSp add del mod">
        <pc:chgData name="Thyagarajan, Eashwar (PG/T - Surrey Business Schl)" userId="c8c8bde4-a95b-44bc-85d2-7367d41e48ef" providerId="ADAL" clId="{8BCA1EFE-38AA-4314-99D9-CACA39E51F84}" dt="2022-05-19T22:56:58.382" v="319" actId="47"/>
        <pc:sldMkLst>
          <pc:docMk/>
          <pc:sldMk cId="865181267" sldId="305"/>
        </pc:sldMkLst>
        <pc:spChg chg="del mod">
          <ac:chgData name="Thyagarajan, Eashwar (PG/T - Surrey Business Schl)" userId="c8c8bde4-a95b-44bc-85d2-7367d41e48ef" providerId="ADAL" clId="{8BCA1EFE-38AA-4314-99D9-CACA39E51F84}" dt="2022-05-19T22:55:22.522" v="307" actId="478"/>
          <ac:spMkLst>
            <pc:docMk/>
            <pc:sldMk cId="865181267" sldId="305"/>
            <ac:spMk id="20" creationId="{F2D00149-CC0C-442A-8902-68698E6A96AC}"/>
          </ac:spMkLst>
        </pc:spChg>
        <pc:spChg chg="mod">
          <ac:chgData name="Thyagarajan, Eashwar (PG/T - Surrey Business Schl)" userId="c8c8bde4-a95b-44bc-85d2-7367d41e48ef" providerId="ADAL" clId="{8BCA1EFE-38AA-4314-99D9-CACA39E51F84}" dt="2022-05-19T22:55:52.394" v="314" actId="1076"/>
          <ac:spMkLst>
            <pc:docMk/>
            <pc:sldMk cId="865181267" sldId="305"/>
            <ac:spMk id="21" creationId="{C2178FA5-60C6-4692-BC06-F7A9CCE76E43}"/>
          </ac:spMkLst>
        </pc:spChg>
        <pc:spChg chg="del">
          <ac:chgData name="Thyagarajan, Eashwar (PG/T - Surrey Business Schl)" userId="c8c8bde4-a95b-44bc-85d2-7367d41e48ef" providerId="ADAL" clId="{8BCA1EFE-38AA-4314-99D9-CACA39E51F84}" dt="2022-05-19T22:55:30.269" v="309" actId="478"/>
          <ac:spMkLst>
            <pc:docMk/>
            <pc:sldMk cId="865181267" sldId="305"/>
            <ac:spMk id="23" creationId="{B5263D99-7FC7-42A7-8536-7824A501D2EC}"/>
          </ac:spMkLst>
        </pc:spChg>
        <pc:spChg chg="mod">
          <ac:chgData name="Thyagarajan, Eashwar (PG/T - Surrey Business Schl)" userId="c8c8bde4-a95b-44bc-85d2-7367d41e48ef" providerId="ADAL" clId="{8BCA1EFE-38AA-4314-99D9-CACA39E51F84}" dt="2022-05-19T22:55:46.297" v="313" actId="1076"/>
          <ac:spMkLst>
            <pc:docMk/>
            <pc:sldMk cId="865181267" sldId="305"/>
            <ac:spMk id="26" creationId="{D64EAF2E-64A0-4F34-93E1-028670FBB1D3}"/>
          </ac:spMkLst>
        </pc:spChg>
        <pc:picChg chg="del mod">
          <ac:chgData name="Thyagarajan, Eashwar (PG/T - Surrey Business Schl)" userId="c8c8bde4-a95b-44bc-85d2-7367d41e48ef" providerId="ADAL" clId="{8BCA1EFE-38AA-4314-99D9-CACA39E51F84}" dt="2022-05-19T22:55:25.761" v="308" actId="478"/>
          <ac:picMkLst>
            <pc:docMk/>
            <pc:sldMk cId="865181267" sldId="305"/>
            <ac:picMk id="16" creationId="{9AE1A8EE-149F-49AE-AE15-7689526D0ACC}"/>
          </ac:picMkLst>
        </pc:picChg>
        <pc:picChg chg="mod">
          <ac:chgData name="Thyagarajan, Eashwar (PG/T - Surrey Business Schl)" userId="c8c8bde4-a95b-44bc-85d2-7367d41e48ef" providerId="ADAL" clId="{8BCA1EFE-38AA-4314-99D9-CACA39E51F84}" dt="2022-05-19T22:55:37.582" v="311" actId="1076"/>
          <ac:picMkLst>
            <pc:docMk/>
            <pc:sldMk cId="865181267" sldId="305"/>
            <ac:picMk id="17" creationId="{12D590FC-B143-4DC8-B03D-DE895581217D}"/>
          </ac:picMkLst>
        </pc:picChg>
        <pc:cxnChg chg="del">
          <ac:chgData name="Thyagarajan, Eashwar (PG/T - Surrey Business Schl)" userId="c8c8bde4-a95b-44bc-85d2-7367d41e48ef" providerId="ADAL" clId="{8BCA1EFE-38AA-4314-99D9-CACA39E51F84}" dt="2022-05-19T22:55:33.960" v="310" actId="478"/>
          <ac:cxnSpMkLst>
            <pc:docMk/>
            <pc:sldMk cId="865181267" sldId="305"/>
            <ac:cxnSpMk id="10" creationId="{4334054D-94A1-4F71-9BEA-0C10E041E3D1}"/>
          </ac:cxnSpMkLst>
        </pc:cxnChg>
        <pc:cxnChg chg="mod">
          <ac:chgData name="Thyagarajan, Eashwar (PG/T - Surrey Business Schl)" userId="c8c8bde4-a95b-44bc-85d2-7367d41e48ef" providerId="ADAL" clId="{8BCA1EFE-38AA-4314-99D9-CACA39E51F84}" dt="2022-05-19T22:55:59.461" v="315" actId="1076"/>
          <ac:cxnSpMkLst>
            <pc:docMk/>
            <pc:sldMk cId="865181267" sldId="305"/>
            <ac:cxnSpMk id="33" creationId="{95CF437A-1632-451F-99B2-7DC128B709FB}"/>
          </ac:cxnSpMkLst>
        </pc:cxnChg>
        <pc:cxnChg chg="mod">
          <ac:chgData name="Thyagarajan, Eashwar (PG/T - Surrey Business Schl)" userId="c8c8bde4-a95b-44bc-85d2-7367d41e48ef" providerId="ADAL" clId="{8BCA1EFE-38AA-4314-99D9-CACA39E51F84}" dt="2022-05-19T22:56:05.457" v="316" actId="1076"/>
          <ac:cxnSpMkLst>
            <pc:docMk/>
            <pc:sldMk cId="865181267" sldId="305"/>
            <ac:cxnSpMk id="34" creationId="{5B425BAA-BB41-4400-8AF4-98E26208D454}"/>
          </ac:cxnSpMkLst>
        </pc:cxn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3E7D0-54C1-4F73-845D-8DCC9F2B836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CC982716-B461-4D36-8710-E5B75C5E6320}">
      <dgm:prSet phldrT="[Text]"/>
      <dgm:spPr>
        <a:ln>
          <a:solidFill>
            <a:srgbClr val="0DAA93"/>
          </a:solidFill>
        </a:ln>
      </dgm:spPr>
      <dgm:t>
        <a:bodyPr/>
        <a:lstStyle/>
        <a:p>
          <a:r>
            <a:rPr lang="en-GB" dirty="0"/>
            <a:t>Dataset</a:t>
          </a:r>
          <a:endParaRPr lang="en-IN" dirty="0"/>
        </a:p>
      </dgm:t>
    </dgm:pt>
    <dgm:pt modelId="{7FD2E528-05B3-41B6-8961-894493681FBD}" type="parTrans" cxnId="{B8CB4202-3EB4-4301-903A-505672B0FEAB}">
      <dgm:prSet/>
      <dgm:spPr/>
      <dgm:t>
        <a:bodyPr/>
        <a:lstStyle/>
        <a:p>
          <a:endParaRPr lang="en-IN"/>
        </a:p>
      </dgm:t>
    </dgm:pt>
    <dgm:pt modelId="{4F344638-7596-492D-9985-02F218F85463}" type="sibTrans" cxnId="{B8CB4202-3EB4-4301-903A-505672B0FEAB}">
      <dgm:prSet/>
      <dgm:spPr/>
      <dgm:t>
        <a:bodyPr/>
        <a:lstStyle/>
        <a:p>
          <a:endParaRPr lang="en-IN"/>
        </a:p>
      </dgm:t>
    </dgm:pt>
    <dgm:pt modelId="{834A9068-34AB-424D-93E4-4B19F72EF397}">
      <dgm:prSet phldrT="[Text]"/>
      <dgm:spPr>
        <a:ln>
          <a:solidFill>
            <a:srgbClr val="0DAA93"/>
          </a:solidFill>
        </a:ln>
      </dgm:spPr>
      <dgm:t>
        <a:bodyPr/>
        <a:lstStyle/>
        <a:p>
          <a:r>
            <a:rPr lang="en-GB" dirty="0"/>
            <a:t>Business Objective </a:t>
          </a:r>
          <a:endParaRPr lang="en-IN" dirty="0"/>
        </a:p>
      </dgm:t>
    </dgm:pt>
    <dgm:pt modelId="{4EBB94A4-8453-4F28-92A9-FEE6697D5D4D}" type="parTrans" cxnId="{82B2A0B8-F76B-474E-AFAD-3074FD8ED688}">
      <dgm:prSet/>
      <dgm:spPr/>
      <dgm:t>
        <a:bodyPr/>
        <a:lstStyle/>
        <a:p>
          <a:endParaRPr lang="en-IN"/>
        </a:p>
      </dgm:t>
    </dgm:pt>
    <dgm:pt modelId="{CFF55625-3329-4E01-B84D-3E5CA68DDC61}" type="sibTrans" cxnId="{82B2A0B8-F76B-474E-AFAD-3074FD8ED688}">
      <dgm:prSet/>
      <dgm:spPr/>
      <dgm:t>
        <a:bodyPr/>
        <a:lstStyle/>
        <a:p>
          <a:endParaRPr lang="en-IN"/>
        </a:p>
      </dgm:t>
    </dgm:pt>
    <dgm:pt modelId="{7FB397F8-E0B3-4D40-BABF-C9B6A93038B9}">
      <dgm:prSet phldrT="[Text]"/>
      <dgm:spPr>
        <a:ln>
          <a:solidFill>
            <a:srgbClr val="0DAA93"/>
          </a:solidFill>
        </a:ln>
      </dgm:spPr>
      <dgm:t>
        <a:bodyPr/>
        <a:lstStyle/>
        <a:p>
          <a:r>
            <a:rPr lang="en-GB" dirty="0"/>
            <a:t>Research</a:t>
          </a:r>
          <a:endParaRPr lang="en-IN" dirty="0"/>
        </a:p>
      </dgm:t>
    </dgm:pt>
    <dgm:pt modelId="{DD4858A2-DA51-4119-8801-3BF9207B9F19}" type="parTrans" cxnId="{633A7FD5-951E-41C9-94D9-FA49E84AEF0B}">
      <dgm:prSet/>
      <dgm:spPr/>
      <dgm:t>
        <a:bodyPr/>
        <a:lstStyle/>
        <a:p>
          <a:endParaRPr lang="en-IN"/>
        </a:p>
      </dgm:t>
    </dgm:pt>
    <dgm:pt modelId="{DF86CAF3-EE80-41FC-B2B8-D8242C1AC456}" type="sibTrans" cxnId="{633A7FD5-951E-41C9-94D9-FA49E84AEF0B}">
      <dgm:prSet/>
      <dgm:spPr/>
      <dgm:t>
        <a:bodyPr/>
        <a:lstStyle/>
        <a:p>
          <a:endParaRPr lang="en-IN"/>
        </a:p>
      </dgm:t>
    </dgm:pt>
    <dgm:pt modelId="{3D932628-593A-4CAA-AC8B-69D22B71D054}" type="pres">
      <dgm:prSet presAssocID="{E5B3E7D0-54C1-4F73-845D-8DCC9F2B8363}" presName="compositeShape" presStyleCnt="0">
        <dgm:presLayoutVars>
          <dgm:dir/>
          <dgm:resizeHandles/>
        </dgm:presLayoutVars>
      </dgm:prSet>
      <dgm:spPr/>
    </dgm:pt>
    <dgm:pt modelId="{88DB1A51-BE08-4848-B058-8E300708F6DD}" type="pres">
      <dgm:prSet presAssocID="{E5B3E7D0-54C1-4F73-845D-8DCC9F2B8363}" presName="pyramid" presStyleLbl="node1" presStyleIdx="0" presStyleCnt="1"/>
      <dgm:spPr>
        <a:solidFill>
          <a:srgbClr val="0DAA93"/>
        </a:solidFill>
      </dgm:spPr>
    </dgm:pt>
    <dgm:pt modelId="{015E2BE9-5670-49AE-A717-13919C363A19}" type="pres">
      <dgm:prSet presAssocID="{E5B3E7D0-54C1-4F73-845D-8DCC9F2B8363}" presName="theList" presStyleCnt="0"/>
      <dgm:spPr/>
    </dgm:pt>
    <dgm:pt modelId="{904FE8D2-2E46-4725-BD5D-30103498E25D}" type="pres">
      <dgm:prSet presAssocID="{CC982716-B461-4D36-8710-E5B75C5E6320}" presName="aNode" presStyleLbl="fgAcc1" presStyleIdx="0" presStyleCnt="3">
        <dgm:presLayoutVars>
          <dgm:bulletEnabled val="1"/>
        </dgm:presLayoutVars>
      </dgm:prSet>
      <dgm:spPr/>
    </dgm:pt>
    <dgm:pt modelId="{D1ED9F92-8957-4510-B825-1D946E8668B0}" type="pres">
      <dgm:prSet presAssocID="{CC982716-B461-4D36-8710-E5B75C5E6320}" presName="aSpace" presStyleCnt="0"/>
      <dgm:spPr/>
    </dgm:pt>
    <dgm:pt modelId="{ABA3E50F-98FE-4CDD-83E8-229BAFE97B57}" type="pres">
      <dgm:prSet presAssocID="{834A9068-34AB-424D-93E4-4B19F72EF397}" presName="aNode" presStyleLbl="fgAcc1" presStyleIdx="1" presStyleCnt="3">
        <dgm:presLayoutVars>
          <dgm:bulletEnabled val="1"/>
        </dgm:presLayoutVars>
      </dgm:prSet>
      <dgm:spPr/>
    </dgm:pt>
    <dgm:pt modelId="{3EE33694-0EA2-496A-86F8-16DFC5A9E5D1}" type="pres">
      <dgm:prSet presAssocID="{834A9068-34AB-424D-93E4-4B19F72EF397}" presName="aSpace" presStyleCnt="0"/>
      <dgm:spPr/>
    </dgm:pt>
    <dgm:pt modelId="{3170085B-7D32-42E0-AE76-207A9C47B875}" type="pres">
      <dgm:prSet presAssocID="{7FB397F8-E0B3-4D40-BABF-C9B6A93038B9}" presName="aNode" presStyleLbl="fgAcc1" presStyleIdx="2" presStyleCnt="3">
        <dgm:presLayoutVars>
          <dgm:bulletEnabled val="1"/>
        </dgm:presLayoutVars>
      </dgm:prSet>
      <dgm:spPr/>
    </dgm:pt>
    <dgm:pt modelId="{BE680477-042C-4A4A-AF0B-0BD7C0829985}" type="pres">
      <dgm:prSet presAssocID="{7FB397F8-E0B3-4D40-BABF-C9B6A93038B9}" presName="aSpace" presStyleCnt="0"/>
      <dgm:spPr/>
    </dgm:pt>
  </dgm:ptLst>
  <dgm:cxnLst>
    <dgm:cxn modelId="{B8CB4202-3EB4-4301-903A-505672B0FEAB}" srcId="{E5B3E7D0-54C1-4F73-845D-8DCC9F2B8363}" destId="{CC982716-B461-4D36-8710-E5B75C5E6320}" srcOrd="0" destOrd="0" parTransId="{7FD2E528-05B3-41B6-8961-894493681FBD}" sibTransId="{4F344638-7596-492D-9985-02F218F85463}"/>
    <dgm:cxn modelId="{82B2A0B8-F76B-474E-AFAD-3074FD8ED688}" srcId="{E5B3E7D0-54C1-4F73-845D-8DCC9F2B8363}" destId="{834A9068-34AB-424D-93E4-4B19F72EF397}" srcOrd="1" destOrd="0" parTransId="{4EBB94A4-8453-4F28-92A9-FEE6697D5D4D}" sibTransId="{CFF55625-3329-4E01-B84D-3E5CA68DDC61}"/>
    <dgm:cxn modelId="{70D3D8D4-1A5D-4B67-A7ED-28EBCA62A2A9}" type="presOf" srcId="{834A9068-34AB-424D-93E4-4B19F72EF397}" destId="{ABA3E50F-98FE-4CDD-83E8-229BAFE97B57}" srcOrd="0" destOrd="0" presId="urn:microsoft.com/office/officeart/2005/8/layout/pyramid2"/>
    <dgm:cxn modelId="{633A7FD5-951E-41C9-94D9-FA49E84AEF0B}" srcId="{E5B3E7D0-54C1-4F73-845D-8DCC9F2B8363}" destId="{7FB397F8-E0B3-4D40-BABF-C9B6A93038B9}" srcOrd="2" destOrd="0" parTransId="{DD4858A2-DA51-4119-8801-3BF9207B9F19}" sibTransId="{DF86CAF3-EE80-41FC-B2B8-D8242C1AC456}"/>
    <dgm:cxn modelId="{A67EACDB-CCD1-484B-9C6D-D20C8089815E}" type="presOf" srcId="{7FB397F8-E0B3-4D40-BABF-C9B6A93038B9}" destId="{3170085B-7D32-42E0-AE76-207A9C47B875}" srcOrd="0" destOrd="0" presId="urn:microsoft.com/office/officeart/2005/8/layout/pyramid2"/>
    <dgm:cxn modelId="{CAEBA4FD-CEA5-4371-B3C8-5231A496C9C6}" type="presOf" srcId="{E5B3E7D0-54C1-4F73-845D-8DCC9F2B8363}" destId="{3D932628-593A-4CAA-AC8B-69D22B71D054}" srcOrd="0" destOrd="0" presId="urn:microsoft.com/office/officeart/2005/8/layout/pyramid2"/>
    <dgm:cxn modelId="{41716EFE-0309-4253-B353-DC16BF6924E6}" type="presOf" srcId="{CC982716-B461-4D36-8710-E5B75C5E6320}" destId="{904FE8D2-2E46-4725-BD5D-30103498E25D}" srcOrd="0" destOrd="0" presId="urn:microsoft.com/office/officeart/2005/8/layout/pyramid2"/>
    <dgm:cxn modelId="{E5A9C46C-69E2-462E-A40E-ADD56EC60D3E}" type="presParOf" srcId="{3D932628-593A-4CAA-AC8B-69D22B71D054}" destId="{88DB1A51-BE08-4848-B058-8E300708F6DD}" srcOrd="0" destOrd="0" presId="urn:microsoft.com/office/officeart/2005/8/layout/pyramid2"/>
    <dgm:cxn modelId="{BDB9EBCF-3E64-44CB-8A16-8E82092FC03E}" type="presParOf" srcId="{3D932628-593A-4CAA-AC8B-69D22B71D054}" destId="{015E2BE9-5670-49AE-A717-13919C363A19}" srcOrd="1" destOrd="0" presId="urn:microsoft.com/office/officeart/2005/8/layout/pyramid2"/>
    <dgm:cxn modelId="{174A9AFE-D16A-4964-854A-700441780BA8}" type="presParOf" srcId="{015E2BE9-5670-49AE-A717-13919C363A19}" destId="{904FE8D2-2E46-4725-BD5D-30103498E25D}" srcOrd="0" destOrd="0" presId="urn:microsoft.com/office/officeart/2005/8/layout/pyramid2"/>
    <dgm:cxn modelId="{8D30D621-6B9B-404C-BB41-F7FBABCCD3CE}" type="presParOf" srcId="{015E2BE9-5670-49AE-A717-13919C363A19}" destId="{D1ED9F92-8957-4510-B825-1D946E8668B0}" srcOrd="1" destOrd="0" presId="urn:microsoft.com/office/officeart/2005/8/layout/pyramid2"/>
    <dgm:cxn modelId="{721F7132-542C-4CD4-BE17-40B3E7A319A8}" type="presParOf" srcId="{015E2BE9-5670-49AE-A717-13919C363A19}" destId="{ABA3E50F-98FE-4CDD-83E8-229BAFE97B57}" srcOrd="2" destOrd="0" presId="urn:microsoft.com/office/officeart/2005/8/layout/pyramid2"/>
    <dgm:cxn modelId="{3F827251-BF8F-4774-87B5-6FA74C198408}" type="presParOf" srcId="{015E2BE9-5670-49AE-A717-13919C363A19}" destId="{3EE33694-0EA2-496A-86F8-16DFC5A9E5D1}" srcOrd="3" destOrd="0" presId="urn:microsoft.com/office/officeart/2005/8/layout/pyramid2"/>
    <dgm:cxn modelId="{0B0ABE17-B684-4DE5-A86B-7ADA5576CB1D}" type="presParOf" srcId="{015E2BE9-5670-49AE-A717-13919C363A19}" destId="{3170085B-7D32-42E0-AE76-207A9C47B875}" srcOrd="4" destOrd="0" presId="urn:microsoft.com/office/officeart/2005/8/layout/pyramid2"/>
    <dgm:cxn modelId="{E06281EC-7C08-4972-97BB-02CFA83CEA53}" type="presParOf" srcId="{015E2BE9-5670-49AE-A717-13919C363A19}" destId="{BE680477-042C-4A4A-AF0B-0BD7C082998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51898-5332-409F-A411-70ED5D4014A9}" type="doc">
      <dgm:prSet loTypeId="urn:microsoft.com/office/officeart/2005/8/layout/h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BA3BE6F0-6627-4988-BCE6-96855B059B18}">
      <dgm:prSet phldrT="[Text]" custT="1"/>
      <dgm:spPr/>
      <dgm:t>
        <a:bodyPr/>
        <a:lstStyle/>
        <a:p>
          <a:pPr algn="ctr"/>
          <a:r>
            <a:rPr lang="en-GB" sz="1600" dirty="0">
              <a:latin typeface="+mn-lt"/>
            </a:rPr>
            <a:t>Credit History</a:t>
          </a:r>
        </a:p>
      </dgm:t>
    </dgm:pt>
    <dgm:pt modelId="{48E33FD3-C744-4496-BDED-BE0614E33822}" type="parTrans" cxnId="{033FA05A-BF16-473B-8E09-0ED120343941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32B439AE-9E28-421A-9B16-B415D548A094}" type="sibTrans" cxnId="{033FA05A-BF16-473B-8E09-0ED120343941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1021531D-E799-4084-A6BC-5E27C535CA28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400" dirty="0">
              <a:latin typeface="+mn-lt"/>
            </a:rPr>
            <a:t>Payment behaviour </a:t>
          </a:r>
        </a:p>
      </dgm:t>
    </dgm:pt>
    <dgm:pt modelId="{3C7052E8-8BFF-4D33-A1F4-457FBE5451A4}" type="parTrans" cxnId="{FE659BBF-6DF7-4F95-97BC-46A214540309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DBB64C6C-9958-4FAF-B7E7-1E5E287540FA}" type="sibTrans" cxnId="{FE659BBF-6DF7-4F95-97BC-46A214540309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84C5F986-79C0-44C4-B72A-98614221A309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400" dirty="0">
              <a:latin typeface="+mn-lt"/>
            </a:rPr>
            <a:t>Length of Credit History</a:t>
          </a:r>
        </a:p>
      </dgm:t>
    </dgm:pt>
    <dgm:pt modelId="{7D2B8C76-38C2-4C36-8495-403EEADA4383}" type="parTrans" cxnId="{141F546E-D962-4DFC-A640-BF8564E10919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E10A34A6-D8C4-4DE9-B0B3-AFDD18AE1098}" type="sibTrans" cxnId="{141F546E-D962-4DFC-A640-BF8564E10919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C99018B0-6540-4332-BC91-EF6A58A85BCB}">
      <dgm:prSet phldrT="[Text]" custT="1"/>
      <dgm:spPr/>
      <dgm:t>
        <a:bodyPr/>
        <a:lstStyle/>
        <a:p>
          <a:pPr algn="ctr"/>
          <a:r>
            <a:rPr lang="en-GB" sz="1600" dirty="0">
              <a:latin typeface="+mn-lt"/>
            </a:rPr>
            <a:t>Credit Score</a:t>
          </a:r>
        </a:p>
      </dgm:t>
    </dgm:pt>
    <dgm:pt modelId="{00E8482C-C54A-4C5D-A4E0-377082EE0C08}" type="parTrans" cxnId="{9D34563F-AB45-4A12-AD9D-5CD60704BFDD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7D849BD6-7BC3-4687-A45D-FE36D0DADC85}" type="sibTrans" cxnId="{9D34563F-AB45-4A12-AD9D-5CD60704BFDD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BE305DD0-89B0-4B78-B218-5CA4B7CA2F9E}">
      <dgm:prSet phldrT="[Text]" custT="1"/>
      <dgm:spPr/>
      <dgm:t>
        <a:bodyPr/>
        <a:lstStyle/>
        <a:p>
          <a:pPr algn="ctr"/>
          <a:r>
            <a:rPr lang="en-GB" sz="1600" dirty="0">
              <a:latin typeface="+mn-lt"/>
            </a:rPr>
            <a:t>Credit Status</a:t>
          </a:r>
        </a:p>
      </dgm:t>
    </dgm:pt>
    <dgm:pt modelId="{903D21DB-87A0-48B3-BBB6-2A08AC0B5FCC}" type="parTrans" cxnId="{CE04A04D-768C-4E13-AEE0-C3E80DAC1E6A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825D5168-6C17-422A-A092-B96B4681F239}" type="sibTrans" cxnId="{CE04A04D-768C-4E13-AEE0-C3E80DAC1E6A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572E8632-B924-49D8-82FF-52920CBA7F96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400" dirty="0">
              <a:latin typeface="+mn-lt"/>
            </a:rPr>
            <a:t>Good &gt; 600</a:t>
          </a:r>
        </a:p>
      </dgm:t>
    </dgm:pt>
    <dgm:pt modelId="{8BF1E137-58FC-4516-BE24-1463B8571987}" type="parTrans" cxnId="{35C9DAD6-3D94-4357-968D-2D2C2B1A34FC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A55C9AB2-8D0C-40BB-8D5F-304F71925738}" type="sibTrans" cxnId="{35C9DAD6-3D94-4357-968D-2D2C2B1A34FC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75A1812E-3067-4AE5-B400-4C01B86B3B73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400" dirty="0">
              <a:latin typeface="+mn-lt"/>
            </a:rPr>
            <a:t>Bad &lt; 600</a:t>
          </a:r>
        </a:p>
      </dgm:t>
    </dgm:pt>
    <dgm:pt modelId="{6C0A024F-5427-4706-866B-34688718A3A1}" type="parTrans" cxnId="{0A14541F-6B9E-41C0-A2C2-114F6D0DB050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7A0695F2-B66B-4698-AECA-EB00C07EE1B1}" type="sibTrans" cxnId="{0A14541F-6B9E-41C0-A2C2-114F6D0DB050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092CE558-0E20-443A-8087-CDDDDA35545C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400" dirty="0">
              <a:latin typeface="+mn-lt"/>
            </a:rPr>
            <a:t>Aggregating Credit points</a:t>
          </a:r>
        </a:p>
      </dgm:t>
    </dgm:pt>
    <dgm:pt modelId="{83D02CDD-5D0A-4D09-BDA7-B002A0575ABD}" type="parTrans" cxnId="{7C7E9DBA-4D3B-482D-A26C-A803F5C19E43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F6E1E184-586C-44AE-B342-878EFD2BFE28}" type="sibTrans" cxnId="{7C7E9DBA-4D3B-482D-A26C-A803F5C19E43}">
      <dgm:prSet/>
      <dgm:spPr/>
      <dgm:t>
        <a:bodyPr/>
        <a:lstStyle/>
        <a:p>
          <a:pPr algn="ctr"/>
          <a:endParaRPr lang="en-GB" sz="1400">
            <a:latin typeface="+mn-lt"/>
          </a:endParaRPr>
        </a:p>
      </dgm:t>
    </dgm:pt>
    <dgm:pt modelId="{E2A9A7D5-B73E-499A-A406-D0A3A8790B1E}" type="pres">
      <dgm:prSet presAssocID="{C8751898-5332-409F-A411-70ED5D4014A9}" presName="Name0" presStyleCnt="0">
        <dgm:presLayoutVars>
          <dgm:dir/>
          <dgm:animLvl val="lvl"/>
          <dgm:resizeHandles val="exact"/>
        </dgm:presLayoutVars>
      </dgm:prSet>
      <dgm:spPr/>
    </dgm:pt>
    <dgm:pt modelId="{A0929F9B-BC52-44F3-A5EE-EE9868AABEE9}" type="pres">
      <dgm:prSet presAssocID="{C8751898-5332-409F-A411-70ED5D4014A9}" presName="tSp" presStyleCnt="0"/>
      <dgm:spPr/>
    </dgm:pt>
    <dgm:pt modelId="{E9820842-7E1E-4E46-9972-D42E8BB34F52}" type="pres">
      <dgm:prSet presAssocID="{C8751898-5332-409F-A411-70ED5D4014A9}" presName="bSp" presStyleCnt="0"/>
      <dgm:spPr/>
    </dgm:pt>
    <dgm:pt modelId="{8B6AFD19-822A-4675-B8B7-CDFFB8968CE4}" type="pres">
      <dgm:prSet presAssocID="{C8751898-5332-409F-A411-70ED5D4014A9}" presName="process" presStyleCnt="0"/>
      <dgm:spPr/>
    </dgm:pt>
    <dgm:pt modelId="{F1AE7678-72C3-4668-845E-E57FD2A97A89}" type="pres">
      <dgm:prSet presAssocID="{BA3BE6F0-6627-4988-BCE6-96855B059B18}" presName="composite1" presStyleCnt="0"/>
      <dgm:spPr/>
    </dgm:pt>
    <dgm:pt modelId="{96A35DF7-6917-4CD7-8938-95DB4178C977}" type="pres">
      <dgm:prSet presAssocID="{BA3BE6F0-6627-4988-BCE6-96855B059B18}" presName="dummyNode1" presStyleLbl="node1" presStyleIdx="0" presStyleCnt="3"/>
      <dgm:spPr/>
    </dgm:pt>
    <dgm:pt modelId="{2B7137AD-187F-4561-9B88-AC50E147B78F}" type="pres">
      <dgm:prSet presAssocID="{BA3BE6F0-6627-4988-BCE6-96855B059B18}" presName="childNode1" presStyleLbl="bgAcc1" presStyleIdx="0" presStyleCnt="3">
        <dgm:presLayoutVars>
          <dgm:bulletEnabled val="1"/>
        </dgm:presLayoutVars>
      </dgm:prSet>
      <dgm:spPr/>
    </dgm:pt>
    <dgm:pt modelId="{EDC306BA-8EAA-4444-968A-6328BE3986C3}" type="pres">
      <dgm:prSet presAssocID="{BA3BE6F0-6627-4988-BCE6-96855B059B18}" presName="childNode1tx" presStyleLbl="bgAcc1" presStyleIdx="0" presStyleCnt="3">
        <dgm:presLayoutVars>
          <dgm:bulletEnabled val="1"/>
        </dgm:presLayoutVars>
      </dgm:prSet>
      <dgm:spPr/>
    </dgm:pt>
    <dgm:pt modelId="{F198D614-B61A-4843-BF91-831B15FF52F7}" type="pres">
      <dgm:prSet presAssocID="{BA3BE6F0-6627-4988-BCE6-96855B059B1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842D993C-BEF7-42FA-B4F0-E9BDF751B1BA}" type="pres">
      <dgm:prSet presAssocID="{BA3BE6F0-6627-4988-BCE6-96855B059B18}" presName="connSite1" presStyleCnt="0"/>
      <dgm:spPr/>
    </dgm:pt>
    <dgm:pt modelId="{9FDD6C17-D20B-4115-B4E9-ECA889B42121}" type="pres">
      <dgm:prSet presAssocID="{32B439AE-9E28-421A-9B16-B415D548A094}" presName="Name9" presStyleLbl="sibTrans2D1" presStyleIdx="0" presStyleCnt="2"/>
      <dgm:spPr/>
    </dgm:pt>
    <dgm:pt modelId="{168D1428-2D1C-492F-A6B2-ABB5116608FE}" type="pres">
      <dgm:prSet presAssocID="{C99018B0-6540-4332-BC91-EF6A58A85BCB}" presName="composite2" presStyleCnt="0"/>
      <dgm:spPr/>
    </dgm:pt>
    <dgm:pt modelId="{7066692D-62EE-4FDC-A5AA-7BCB4459FACB}" type="pres">
      <dgm:prSet presAssocID="{C99018B0-6540-4332-BC91-EF6A58A85BCB}" presName="dummyNode2" presStyleLbl="node1" presStyleIdx="0" presStyleCnt="3"/>
      <dgm:spPr/>
    </dgm:pt>
    <dgm:pt modelId="{EAD2ACD6-D54F-4005-9B61-F1C5911C0C28}" type="pres">
      <dgm:prSet presAssocID="{C99018B0-6540-4332-BC91-EF6A58A85BCB}" presName="childNode2" presStyleLbl="bgAcc1" presStyleIdx="1" presStyleCnt="3">
        <dgm:presLayoutVars>
          <dgm:bulletEnabled val="1"/>
        </dgm:presLayoutVars>
      </dgm:prSet>
      <dgm:spPr/>
    </dgm:pt>
    <dgm:pt modelId="{520287F6-B8C8-4C9B-87C9-E64DA3E99CF5}" type="pres">
      <dgm:prSet presAssocID="{C99018B0-6540-4332-BC91-EF6A58A85BCB}" presName="childNode2tx" presStyleLbl="bgAcc1" presStyleIdx="1" presStyleCnt="3">
        <dgm:presLayoutVars>
          <dgm:bulletEnabled val="1"/>
        </dgm:presLayoutVars>
      </dgm:prSet>
      <dgm:spPr/>
    </dgm:pt>
    <dgm:pt modelId="{142EA98F-8B7E-4CF6-8910-95A61FE73174}" type="pres">
      <dgm:prSet presAssocID="{C99018B0-6540-4332-BC91-EF6A58A85BCB}" presName="parentNode2" presStyleLbl="node1" presStyleIdx="1" presStyleCnt="3" custLinFactNeighborX="99" custLinFactNeighborY="4095">
        <dgm:presLayoutVars>
          <dgm:chMax val="0"/>
          <dgm:bulletEnabled val="1"/>
        </dgm:presLayoutVars>
      </dgm:prSet>
      <dgm:spPr/>
    </dgm:pt>
    <dgm:pt modelId="{510933A3-4211-422C-817E-F24C2C44309B}" type="pres">
      <dgm:prSet presAssocID="{C99018B0-6540-4332-BC91-EF6A58A85BCB}" presName="connSite2" presStyleCnt="0"/>
      <dgm:spPr/>
    </dgm:pt>
    <dgm:pt modelId="{41D8B2E0-D1D7-4B32-9A8F-1BEC6EA949B4}" type="pres">
      <dgm:prSet presAssocID="{7D849BD6-7BC3-4687-A45D-FE36D0DADC85}" presName="Name18" presStyleLbl="sibTrans2D1" presStyleIdx="1" presStyleCnt="2"/>
      <dgm:spPr/>
    </dgm:pt>
    <dgm:pt modelId="{E44A65CC-6BC4-47AB-A43B-52B1E31D462A}" type="pres">
      <dgm:prSet presAssocID="{BE305DD0-89B0-4B78-B218-5CA4B7CA2F9E}" presName="composite1" presStyleCnt="0"/>
      <dgm:spPr/>
    </dgm:pt>
    <dgm:pt modelId="{5B6E758B-6398-4253-BA69-73A0B44C0F40}" type="pres">
      <dgm:prSet presAssocID="{BE305DD0-89B0-4B78-B218-5CA4B7CA2F9E}" presName="dummyNode1" presStyleLbl="node1" presStyleIdx="1" presStyleCnt="3"/>
      <dgm:spPr/>
    </dgm:pt>
    <dgm:pt modelId="{FA5AB1D5-B271-483E-B643-0BC7E0736158}" type="pres">
      <dgm:prSet presAssocID="{BE305DD0-89B0-4B78-B218-5CA4B7CA2F9E}" presName="childNode1" presStyleLbl="bgAcc1" presStyleIdx="2" presStyleCnt="3">
        <dgm:presLayoutVars>
          <dgm:bulletEnabled val="1"/>
        </dgm:presLayoutVars>
      </dgm:prSet>
      <dgm:spPr/>
    </dgm:pt>
    <dgm:pt modelId="{1BAE7F45-31C2-4EB8-9CE3-D6D29BD576E9}" type="pres">
      <dgm:prSet presAssocID="{BE305DD0-89B0-4B78-B218-5CA4B7CA2F9E}" presName="childNode1tx" presStyleLbl="bgAcc1" presStyleIdx="2" presStyleCnt="3">
        <dgm:presLayoutVars>
          <dgm:bulletEnabled val="1"/>
        </dgm:presLayoutVars>
      </dgm:prSet>
      <dgm:spPr/>
    </dgm:pt>
    <dgm:pt modelId="{EA054C35-B477-407C-B9E9-DCC4AD8D9BE4}" type="pres">
      <dgm:prSet presAssocID="{BE305DD0-89B0-4B78-B218-5CA4B7CA2F9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AA65D9A-B768-4225-8210-D5D1F0F75CFF}" type="pres">
      <dgm:prSet presAssocID="{BE305DD0-89B0-4B78-B218-5CA4B7CA2F9E}" presName="connSite1" presStyleCnt="0"/>
      <dgm:spPr/>
    </dgm:pt>
  </dgm:ptLst>
  <dgm:cxnLst>
    <dgm:cxn modelId="{89B7641D-D075-4F54-9970-A6680CB9F194}" type="presOf" srcId="{092CE558-0E20-443A-8087-CDDDDA35545C}" destId="{520287F6-B8C8-4C9B-87C9-E64DA3E99CF5}" srcOrd="1" destOrd="0" presId="urn:microsoft.com/office/officeart/2005/8/layout/hProcess4"/>
    <dgm:cxn modelId="{0A14541F-6B9E-41C0-A2C2-114F6D0DB050}" srcId="{BE305DD0-89B0-4B78-B218-5CA4B7CA2F9E}" destId="{75A1812E-3067-4AE5-B400-4C01B86B3B73}" srcOrd="1" destOrd="0" parTransId="{6C0A024F-5427-4706-866B-34688718A3A1}" sibTransId="{7A0695F2-B66B-4698-AECA-EB00C07EE1B1}"/>
    <dgm:cxn modelId="{26B01F28-09E2-45D9-9C67-44C15AA7D8A1}" type="presOf" srcId="{C8751898-5332-409F-A411-70ED5D4014A9}" destId="{E2A9A7D5-B73E-499A-A406-D0A3A8790B1E}" srcOrd="0" destOrd="0" presId="urn:microsoft.com/office/officeart/2005/8/layout/hProcess4"/>
    <dgm:cxn modelId="{54A44228-A9EC-48AE-A606-6400B1A8ABAA}" type="presOf" srcId="{1021531D-E799-4084-A6BC-5E27C535CA28}" destId="{2B7137AD-187F-4561-9B88-AC50E147B78F}" srcOrd="0" destOrd="0" presId="urn:microsoft.com/office/officeart/2005/8/layout/hProcess4"/>
    <dgm:cxn modelId="{932DB22A-7248-4421-B8B1-44A3B9C44005}" type="presOf" srcId="{75A1812E-3067-4AE5-B400-4C01B86B3B73}" destId="{FA5AB1D5-B271-483E-B643-0BC7E0736158}" srcOrd="0" destOrd="1" presId="urn:microsoft.com/office/officeart/2005/8/layout/hProcess4"/>
    <dgm:cxn modelId="{9D34563F-AB45-4A12-AD9D-5CD60704BFDD}" srcId="{C8751898-5332-409F-A411-70ED5D4014A9}" destId="{C99018B0-6540-4332-BC91-EF6A58A85BCB}" srcOrd="1" destOrd="0" parTransId="{00E8482C-C54A-4C5D-A4E0-377082EE0C08}" sibTransId="{7D849BD6-7BC3-4687-A45D-FE36D0DADC85}"/>
    <dgm:cxn modelId="{CE04A04D-768C-4E13-AEE0-C3E80DAC1E6A}" srcId="{C8751898-5332-409F-A411-70ED5D4014A9}" destId="{BE305DD0-89B0-4B78-B218-5CA4B7CA2F9E}" srcOrd="2" destOrd="0" parTransId="{903D21DB-87A0-48B3-BBB6-2A08AC0B5FCC}" sibTransId="{825D5168-6C17-422A-A092-B96B4681F239}"/>
    <dgm:cxn modelId="{141F546E-D962-4DFC-A640-BF8564E10919}" srcId="{BA3BE6F0-6627-4988-BCE6-96855B059B18}" destId="{84C5F986-79C0-44C4-B72A-98614221A309}" srcOrd="1" destOrd="0" parTransId="{7D2B8C76-38C2-4C36-8495-403EEADA4383}" sibTransId="{E10A34A6-D8C4-4DE9-B0B3-AFDD18AE1098}"/>
    <dgm:cxn modelId="{0839AF51-A085-4F52-86EB-F9EDDBFA04ED}" type="presOf" srcId="{84C5F986-79C0-44C4-B72A-98614221A309}" destId="{2B7137AD-187F-4561-9B88-AC50E147B78F}" srcOrd="0" destOrd="1" presId="urn:microsoft.com/office/officeart/2005/8/layout/hProcess4"/>
    <dgm:cxn modelId="{886E0456-3767-4173-8824-F60319624801}" type="presOf" srcId="{7D849BD6-7BC3-4687-A45D-FE36D0DADC85}" destId="{41D8B2E0-D1D7-4B32-9A8F-1BEC6EA949B4}" srcOrd="0" destOrd="0" presId="urn:microsoft.com/office/officeart/2005/8/layout/hProcess4"/>
    <dgm:cxn modelId="{4D4BA678-EEBA-48CE-8FAE-D497160696AE}" type="presOf" srcId="{32B439AE-9E28-421A-9B16-B415D548A094}" destId="{9FDD6C17-D20B-4115-B4E9-ECA889B42121}" srcOrd="0" destOrd="0" presId="urn:microsoft.com/office/officeart/2005/8/layout/hProcess4"/>
    <dgm:cxn modelId="{033FA05A-BF16-473B-8E09-0ED120343941}" srcId="{C8751898-5332-409F-A411-70ED5D4014A9}" destId="{BA3BE6F0-6627-4988-BCE6-96855B059B18}" srcOrd="0" destOrd="0" parTransId="{48E33FD3-C744-4496-BDED-BE0614E33822}" sibTransId="{32B439AE-9E28-421A-9B16-B415D548A094}"/>
    <dgm:cxn modelId="{2EC61787-1DC3-40A4-96D9-F347FDEBA45D}" type="presOf" srcId="{BE305DD0-89B0-4B78-B218-5CA4B7CA2F9E}" destId="{EA054C35-B477-407C-B9E9-DCC4AD8D9BE4}" srcOrd="0" destOrd="0" presId="urn:microsoft.com/office/officeart/2005/8/layout/hProcess4"/>
    <dgm:cxn modelId="{CFC6D68B-FDF0-49D0-87BC-49088113B730}" type="presOf" srcId="{092CE558-0E20-443A-8087-CDDDDA35545C}" destId="{EAD2ACD6-D54F-4005-9B61-F1C5911C0C28}" srcOrd="0" destOrd="0" presId="urn:microsoft.com/office/officeart/2005/8/layout/hProcess4"/>
    <dgm:cxn modelId="{CE8DB29F-4B26-4939-B946-725ABECB6BC0}" type="presOf" srcId="{BA3BE6F0-6627-4988-BCE6-96855B059B18}" destId="{F198D614-B61A-4843-BF91-831B15FF52F7}" srcOrd="0" destOrd="0" presId="urn:microsoft.com/office/officeart/2005/8/layout/hProcess4"/>
    <dgm:cxn modelId="{571952AA-32CA-46CB-8FBC-C245E56D597E}" type="presOf" srcId="{572E8632-B924-49D8-82FF-52920CBA7F96}" destId="{FA5AB1D5-B271-483E-B643-0BC7E0736158}" srcOrd="0" destOrd="0" presId="urn:microsoft.com/office/officeart/2005/8/layout/hProcess4"/>
    <dgm:cxn modelId="{58FF02B0-3E97-473B-B08F-1332FB230901}" type="presOf" srcId="{84C5F986-79C0-44C4-B72A-98614221A309}" destId="{EDC306BA-8EAA-4444-968A-6328BE3986C3}" srcOrd="1" destOrd="1" presId="urn:microsoft.com/office/officeart/2005/8/layout/hProcess4"/>
    <dgm:cxn modelId="{B50457B0-98A9-43D7-942A-13B9A893E6B8}" type="presOf" srcId="{75A1812E-3067-4AE5-B400-4C01B86B3B73}" destId="{1BAE7F45-31C2-4EB8-9CE3-D6D29BD576E9}" srcOrd="1" destOrd="1" presId="urn:microsoft.com/office/officeart/2005/8/layout/hProcess4"/>
    <dgm:cxn modelId="{7C7E9DBA-4D3B-482D-A26C-A803F5C19E43}" srcId="{C99018B0-6540-4332-BC91-EF6A58A85BCB}" destId="{092CE558-0E20-443A-8087-CDDDDA35545C}" srcOrd="0" destOrd="0" parTransId="{83D02CDD-5D0A-4D09-BDA7-B002A0575ABD}" sibTransId="{F6E1E184-586C-44AE-B342-878EFD2BFE28}"/>
    <dgm:cxn modelId="{FE659BBF-6DF7-4F95-97BC-46A214540309}" srcId="{BA3BE6F0-6627-4988-BCE6-96855B059B18}" destId="{1021531D-E799-4084-A6BC-5E27C535CA28}" srcOrd="0" destOrd="0" parTransId="{3C7052E8-8BFF-4D33-A1F4-457FBE5451A4}" sibTransId="{DBB64C6C-9958-4FAF-B7E7-1E5E287540FA}"/>
    <dgm:cxn modelId="{66D2D0C5-F759-4229-817C-6164E93E874E}" type="presOf" srcId="{1021531D-E799-4084-A6BC-5E27C535CA28}" destId="{EDC306BA-8EAA-4444-968A-6328BE3986C3}" srcOrd="1" destOrd="0" presId="urn:microsoft.com/office/officeart/2005/8/layout/hProcess4"/>
    <dgm:cxn modelId="{28155DD0-6D5B-43CE-8FBC-C6CEE464278C}" type="presOf" srcId="{C99018B0-6540-4332-BC91-EF6A58A85BCB}" destId="{142EA98F-8B7E-4CF6-8910-95A61FE73174}" srcOrd="0" destOrd="0" presId="urn:microsoft.com/office/officeart/2005/8/layout/hProcess4"/>
    <dgm:cxn modelId="{35C9DAD6-3D94-4357-968D-2D2C2B1A34FC}" srcId="{BE305DD0-89B0-4B78-B218-5CA4B7CA2F9E}" destId="{572E8632-B924-49D8-82FF-52920CBA7F96}" srcOrd="0" destOrd="0" parTransId="{8BF1E137-58FC-4516-BE24-1463B8571987}" sibTransId="{A55C9AB2-8D0C-40BB-8D5F-304F71925738}"/>
    <dgm:cxn modelId="{DC7D5AEE-7C99-484B-B0D7-57B9FF07E29B}" type="presOf" srcId="{572E8632-B924-49D8-82FF-52920CBA7F96}" destId="{1BAE7F45-31C2-4EB8-9CE3-D6D29BD576E9}" srcOrd="1" destOrd="0" presId="urn:microsoft.com/office/officeart/2005/8/layout/hProcess4"/>
    <dgm:cxn modelId="{D5AD5202-76F3-4412-AB26-DECE1A02DD5D}" type="presParOf" srcId="{E2A9A7D5-B73E-499A-A406-D0A3A8790B1E}" destId="{A0929F9B-BC52-44F3-A5EE-EE9868AABEE9}" srcOrd="0" destOrd="0" presId="urn:microsoft.com/office/officeart/2005/8/layout/hProcess4"/>
    <dgm:cxn modelId="{46EC167D-5354-42FB-925B-FA058067E679}" type="presParOf" srcId="{E2A9A7D5-B73E-499A-A406-D0A3A8790B1E}" destId="{E9820842-7E1E-4E46-9972-D42E8BB34F52}" srcOrd="1" destOrd="0" presId="urn:microsoft.com/office/officeart/2005/8/layout/hProcess4"/>
    <dgm:cxn modelId="{4604C441-AAA5-419F-BF3F-EF4796BA070E}" type="presParOf" srcId="{E2A9A7D5-B73E-499A-A406-D0A3A8790B1E}" destId="{8B6AFD19-822A-4675-B8B7-CDFFB8968CE4}" srcOrd="2" destOrd="0" presId="urn:microsoft.com/office/officeart/2005/8/layout/hProcess4"/>
    <dgm:cxn modelId="{DFAAEF19-6CF8-46DD-9C20-C3842519FBC0}" type="presParOf" srcId="{8B6AFD19-822A-4675-B8B7-CDFFB8968CE4}" destId="{F1AE7678-72C3-4668-845E-E57FD2A97A89}" srcOrd="0" destOrd="0" presId="urn:microsoft.com/office/officeart/2005/8/layout/hProcess4"/>
    <dgm:cxn modelId="{2D4737D8-299E-40BF-AF0E-7DC90E751DFC}" type="presParOf" srcId="{F1AE7678-72C3-4668-845E-E57FD2A97A89}" destId="{96A35DF7-6917-4CD7-8938-95DB4178C977}" srcOrd="0" destOrd="0" presId="urn:microsoft.com/office/officeart/2005/8/layout/hProcess4"/>
    <dgm:cxn modelId="{806C4A05-0EFB-4B4F-86BB-B1822B73CA14}" type="presParOf" srcId="{F1AE7678-72C3-4668-845E-E57FD2A97A89}" destId="{2B7137AD-187F-4561-9B88-AC50E147B78F}" srcOrd="1" destOrd="0" presId="urn:microsoft.com/office/officeart/2005/8/layout/hProcess4"/>
    <dgm:cxn modelId="{0A1A6E60-A403-44CF-A679-750948152C11}" type="presParOf" srcId="{F1AE7678-72C3-4668-845E-E57FD2A97A89}" destId="{EDC306BA-8EAA-4444-968A-6328BE3986C3}" srcOrd="2" destOrd="0" presId="urn:microsoft.com/office/officeart/2005/8/layout/hProcess4"/>
    <dgm:cxn modelId="{A3E2D72C-8B0E-4456-BFF5-58EBE329AB5D}" type="presParOf" srcId="{F1AE7678-72C3-4668-845E-E57FD2A97A89}" destId="{F198D614-B61A-4843-BF91-831B15FF52F7}" srcOrd="3" destOrd="0" presId="urn:microsoft.com/office/officeart/2005/8/layout/hProcess4"/>
    <dgm:cxn modelId="{1DF90298-D6D2-4E88-B7E1-A3A68AE97118}" type="presParOf" srcId="{F1AE7678-72C3-4668-845E-E57FD2A97A89}" destId="{842D993C-BEF7-42FA-B4F0-E9BDF751B1BA}" srcOrd="4" destOrd="0" presId="urn:microsoft.com/office/officeart/2005/8/layout/hProcess4"/>
    <dgm:cxn modelId="{493EA759-D801-4119-AE08-15A6B101747B}" type="presParOf" srcId="{8B6AFD19-822A-4675-B8B7-CDFFB8968CE4}" destId="{9FDD6C17-D20B-4115-B4E9-ECA889B42121}" srcOrd="1" destOrd="0" presId="urn:microsoft.com/office/officeart/2005/8/layout/hProcess4"/>
    <dgm:cxn modelId="{5961C7B3-BD08-4D2B-AB54-D2CE7F1B1427}" type="presParOf" srcId="{8B6AFD19-822A-4675-B8B7-CDFFB8968CE4}" destId="{168D1428-2D1C-492F-A6B2-ABB5116608FE}" srcOrd="2" destOrd="0" presId="urn:microsoft.com/office/officeart/2005/8/layout/hProcess4"/>
    <dgm:cxn modelId="{BF8C9FC1-9191-4F8E-88D1-022FF10664E1}" type="presParOf" srcId="{168D1428-2D1C-492F-A6B2-ABB5116608FE}" destId="{7066692D-62EE-4FDC-A5AA-7BCB4459FACB}" srcOrd="0" destOrd="0" presId="urn:microsoft.com/office/officeart/2005/8/layout/hProcess4"/>
    <dgm:cxn modelId="{B4F76770-0FF8-42BB-BD30-6C7268B7BFC6}" type="presParOf" srcId="{168D1428-2D1C-492F-A6B2-ABB5116608FE}" destId="{EAD2ACD6-D54F-4005-9B61-F1C5911C0C28}" srcOrd="1" destOrd="0" presId="urn:microsoft.com/office/officeart/2005/8/layout/hProcess4"/>
    <dgm:cxn modelId="{885F3F36-75F2-4681-88DC-4E47439816B8}" type="presParOf" srcId="{168D1428-2D1C-492F-A6B2-ABB5116608FE}" destId="{520287F6-B8C8-4C9B-87C9-E64DA3E99CF5}" srcOrd="2" destOrd="0" presId="urn:microsoft.com/office/officeart/2005/8/layout/hProcess4"/>
    <dgm:cxn modelId="{17C00A60-4DDA-4F94-A6E3-6C305885F456}" type="presParOf" srcId="{168D1428-2D1C-492F-A6B2-ABB5116608FE}" destId="{142EA98F-8B7E-4CF6-8910-95A61FE73174}" srcOrd="3" destOrd="0" presId="urn:microsoft.com/office/officeart/2005/8/layout/hProcess4"/>
    <dgm:cxn modelId="{45314E4C-FC5C-42EA-8CB7-6770D7A1D55B}" type="presParOf" srcId="{168D1428-2D1C-492F-A6B2-ABB5116608FE}" destId="{510933A3-4211-422C-817E-F24C2C44309B}" srcOrd="4" destOrd="0" presId="urn:microsoft.com/office/officeart/2005/8/layout/hProcess4"/>
    <dgm:cxn modelId="{9BB1D13A-43B1-47BE-8284-F6EC93BF63B2}" type="presParOf" srcId="{8B6AFD19-822A-4675-B8B7-CDFFB8968CE4}" destId="{41D8B2E0-D1D7-4B32-9A8F-1BEC6EA949B4}" srcOrd="3" destOrd="0" presId="urn:microsoft.com/office/officeart/2005/8/layout/hProcess4"/>
    <dgm:cxn modelId="{D2BF0E71-CC42-4A3A-9A4A-2024F78E98FA}" type="presParOf" srcId="{8B6AFD19-822A-4675-B8B7-CDFFB8968CE4}" destId="{E44A65CC-6BC4-47AB-A43B-52B1E31D462A}" srcOrd="4" destOrd="0" presId="urn:microsoft.com/office/officeart/2005/8/layout/hProcess4"/>
    <dgm:cxn modelId="{F2876232-29B4-4816-A765-593F7DB190DE}" type="presParOf" srcId="{E44A65CC-6BC4-47AB-A43B-52B1E31D462A}" destId="{5B6E758B-6398-4253-BA69-73A0B44C0F40}" srcOrd="0" destOrd="0" presId="urn:microsoft.com/office/officeart/2005/8/layout/hProcess4"/>
    <dgm:cxn modelId="{8FC6867D-2D23-401C-8E14-89C66E5FAE50}" type="presParOf" srcId="{E44A65CC-6BC4-47AB-A43B-52B1E31D462A}" destId="{FA5AB1D5-B271-483E-B643-0BC7E0736158}" srcOrd="1" destOrd="0" presId="urn:microsoft.com/office/officeart/2005/8/layout/hProcess4"/>
    <dgm:cxn modelId="{6F116C59-6176-4D1D-BA84-7D7097611A8A}" type="presParOf" srcId="{E44A65CC-6BC4-47AB-A43B-52B1E31D462A}" destId="{1BAE7F45-31C2-4EB8-9CE3-D6D29BD576E9}" srcOrd="2" destOrd="0" presId="urn:microsoft.com/office/officeart/2005/8/layout/hProcess4"/>
    <dgm:cxn modelId="{741C4803-4404-4ABD-9EE0-4C2F011758F0}" type="presParOf" srcId="{E44A65CC-6BC4-47AB-A43B-52B1E31D462A}" destId="{EA054C35-B477-407C-B9E9-DCC4AD8D9BE4}" srcOrd="3" destOrd="0" presId="urn:microsoft.com/office/officeart/2005/8/layout/hProcess4"/>
    <dgm:cxn modelId="{D2D217FF-28F6-4BA9-A2C0-50323BA245BA}" type="presParOf" srcId="{E44A65CC-6BC4-47AB-A43B-52B1E31D462A}" destId="{FAA65D9A-B768-4225-8210-D5D1F0F75CF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C0499-B9F6-47EA-92A7-C4FD2B732128}" type="doc">
      <dgm:prSet loTypeId="urn:microsoft.com/office/officeart/2005/8/layout/vList3" loCatId="list" qsTypeId="urn:microsoft.com/office/officeart/2005/8/quickstyle/simple4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86129EB7-31DB-4140-8CCD-932AA4B2D19B}" type="pres">
      <dgm:prSet presAssocID="{4F4C0499-B9F6-47EA-92A7-C4FD2B732128}" presName="linearFlow" presStyleCnt="0">
        <dgm:presLayoutVars>
          <dgm:dir/>
          <dgm:resizeHandles val="exact"/>
        </dgm:presLayoutVars>
      </dgm:prSet>
      <dgm:spPr/>
    </dgm:pt>
  </dgm:ptLst>
  <dgm:cxnLst>
    <dgm:cxn modelId="{3644DEAB-842E-4E6D-AEB3-F49074B9F2F9}" type="presOf" srcId="{4F4C0499-B9F6-47EA-92A7-C4FD2B732128}" destId="{86129EB7-31DB-4140-8CCD-932AA4B2D19B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4C0499-B9F6-47EA-92A7-C4FD2B732128}" type="doc">
      <dgm:prSet loTypeId="urn:microsoft.com/office/officeart/2005/8/layout/vList3" loCatId="list" qsTypeId="urn:microsoft.com/office/officeart/2005/8/quickstyle/simple4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128A5424-1D6A-4CB1-B76D-B6E4CD9F1245}">
      <dgm:prSet phldrT="[Text]" custT="1"/>
      <dgm:spPr/>
      <dgm:t>
        <a:bodyPr/>
        <a:lstStyle/>
        <a:p>
          <a:pPr algn="ctr"/>
          <a:r>
            <a:rPr lang="en-GB" sz="1700" kern="1200" dirty="0">
              <a:solidFill>
                <a:srgbClr val="494C4F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Female customers are twice as much as the male customers</a:t>
          </a:r>
        </a:p>
      </dgm:t>
    </dgm:pt>
    <dgm:pt modelId="{5AF9451B-AF4F-4A0E-9AC6-2C40BA741616}" type="parTrans" cxnId="{FC635D95-71C4-4FC4-8835-9048511978EE}">
      <dgm:prSet/>
      <dgm:spPr/>
      <dgm:t>
        <a:bodyPr/>
        <a:lstStyle/>
        <a:p>
          <a:endParaRPr lang="en-GB"/>
        </a:p>
      </dgm:t>
    </dgm:pt>
    <dgm:pt modelId="{D703AB31-E24C-4C2C-B8F1-D76C9A6E9303}" type="sibTrans" cxnId="{FC635D95-71C4-4FC4-8835-9048511978EE}">
      <dgm:prSet/>
      <dgm:spPr/>
      <dgm:t>
        <a:bodyPr/>
        <a:lstStyle/>
        <a:p>
          <a:endParaRPr lang="en-GB"/>
        </a:p>
      </dgm:t>
    </dgm:pt>
    <dgm:pt modelId="{337D8B15-226E-4409-A3DF-D3ABC401A541}">
      <dgm:prSet phldrT="[Text]" custT="1"/>
      <dgm:spPr/>
      <dgm:t>
        <a:bodyPr/>
        <a:lstStyle/>
        <a:p>
          <a:r>
            <a:rPr lang="en-GB" sz="1700" b="0" i="0" dirty="0"/>
            <a:t>Customers with academic degrees usually maintain high credit scores</a:t>
          </a:r>
          <a:endParaRPr lang="en-GB" sz="1700" dirty="0"/>
        </a:p>
      </dgm:t>
    </dgm:pt>
    <dgm:pt modelId="{EAA8A649-23A0-4E39-92F5-819348405C52}" type="parTrans" cxnId="{6B21EB86-F3AA-4E13-A0BC-916826517804}">
      <dgm:prSet/>
      <dgm:spPr/>
      <dgm:t>
        <a:bodyPr/>
        <a:lstStyle/>
        <a:p>
          <a:endParaRPr lang="en-GB"/>
        </a:p>
      </dgm:t>
    </dgm:pt>
    <dgm:pt modelId="{453AB3C7-75E9-4B3B-8745-3EBB30B34F9B}" type="sibTrans" cxnId="{6B21EB86-F3AA-4E13-A0BC-916826517804}">
      <dgm:prSet/>
      <dgm:spPr/>
      <dgm:t>
        <a:bodyPr/>
        <a:lstStyle/>
        <a:p>
          <a:endParaRPr lang="en-GB"/>
        </a:p>
      </dgm:t>
    </dgm:pt>
    <dgm:pt modelId="{CEA7833C-5E71-4437-B483-83545D549BE6}">
      <dgm:prSet phldrT="[Text]" custT="1"/>
      <dgm:spPr/>
      <dgm:t>
        <a:bodyPr/>
        <a:lstStyle/>
        <a:p>
          <a:r>
            <a:rPr lang="en-GB" sz="1700" b="0" i="0" kern="1200" dirty="0">
              <a:solidFill>
                <a:srgbClr val="494C4F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Separated or widowed customers have income less than 750000</a:t>
          </a:r>
        </a:p>
      </dgm:t>
    </dgm:pt>
    <dgm:pt modelId="{A339A9B9-2387-4F6F-AA70-04B347702B1A}" type="parTrans" cxnId="{BDF961C9-F0FE-4928-B073-730EB7A82007}">
      <dgm:prSet/>
      <dgm:spPr/>
      <dgm:t>
        <a:bodyPr/>
        <a:lstStyle/>
        <a:p>
          <a:endParaRPr lang="en-GB"/>
        </a:p>
      </dgm:t>
    </dgm:pt>
    <dgm:pt modelId="{96B7738F-C969-4162-8BC9-DB07DEB426B2}" type="sibTrans" cxnId="{BDF961C9-F0FE-4928-B073-730EB7A82007}">
      <dgm:prSet/>
      <dgm:spPr/>
      <dgm:t>
        <a:bodyPr/>
        <a:lstStyle/>
        <a:p>
          <a:endParaRPr lang="en-GB"/>
        </a:p>
      </dgm:t>
    </dgm:pt>
    <dgm:pt modelId="{ECD720AC-9666-42D2-892B-E12FD143CDAB}">
      <dgm:prSet phldrT="[Text]" custT="1"/>
      <dgm:spPr/>
      <dgm:t>
        <a:bodyPr/>
        <a:lstStyle/>
        <a:p>
          <a:r>
            <a:rPr lang="en-GB" sz="1700" dirty="0">
              <a:latin typeface="+mn-lt"/>
            </a:rPr>
            <a:t>Majority of the customers are labourers</a:t>
          </a:r>
        </a:p>
      </dgm:t>
    </dgm:pt>
    <dgm:pt modelId="{B2A7888D-F411-4976-B90E-ADF02737AC8A}" type="sibTrans" cxnId="{715E12E6-1865-45D3-A911-D607E06409E6}">
      <dgm:prSet/>
      <dgm:spPr/>
      <dgm:t>
        <a:bodyPr/>
        <a:lstStyle/>
        <a:p>
          <a:endParaRPr lang="en-GB"/>
        </a:p>
      </dgm:t>
    </dgm:pt>
    <dgm:pt modelId="{30B38B87-8894-4380-97E9-5B6B097F4365}" type="parTrans" cxnId="{715E12E6-1865-45D3-A911-D607E06409E6}">
      <dgm:prSet/>
      <dgm:spPr/>
      <dgm:t>
        <a:bodyPr/>
        <a:lstStyle/>
        <a:p>
          <a:endParaRPr lang="en-GB"/>
        </a:p>
      </dgm:t>
    </dgm:pt>
    <dgm:pt modelId="{86129EB7-31DB-4140-8CCD-932AA4B2D19B}" type="pres">
      <dgm:prSet presAssocID="{4F4C0499-B9F6-47EA-92A7-C4FD2B732128}" presName="linearFlow" presStyleCnt="0">
        <dgm:presLayoutVars>
          <dgm:dir/>
          <dgm:resizeHandles val="exact"/>
        </dgm:presLayoutVars>
      </dgm:prSet>
      <dgm:spPr/>
    </dgm:pt>
    <dgm:pt modelId="{46EB7971-F5AF-4ED0-AAC7-C1B154487E26}" type="pres">
      <dgm:prSet presAssocID="{128A5424-1D6A-4CB1-B76D-B6E4CD9F1245}" presName="composite" presStyleCnt="0"/>
      <dgm:spPr/>
    </dgm:pt>
    <dgm:pt modelId="{03BB616C-BC3F-4518-9432-CE57685B9D7E}" type="pres">
      <dgm:prSet presAssocID="{128A5424-1D6A-4CB1-B76D-B6E4CD9F1245}" presName="imgShp" presStyleLbl="fgImgPlace1" presStyleIdx="0" presStyleCnt="4" custScaleX="154840" custScaleY="128894" custLinFactNeighborX="-40952" custLinFactNeighborY="-178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066530DD-2ED7-47B1-8620-43EF831E6925}" type="pres">
      <dgm:prSet presAssocID="{128A5424-1D6A-4CB1-B76D-B6E4CD9F1245}" presName="txShp" presStyleLbl="node1" presStyleIdx="0" presStyleCnt="4" custScaleX="118069" custScaleY="76544" custLinFactNeighborX="16893" custLinFactNeighborY="-3008">
        <dgm:presLayoutVars>
          <dgm:bulletEnabled val="1"/>
        </dgm:presLayoutVars>
      </dgm:prSet>
      <dgm:spPr/>
    </dgm:pt>
    <dgm:pt modelId="{AF88CD99-CF28-4880-8B06-9B2E136283C4}" type="pres">
      <dgm:prSet presAssocID="{D703AB31-E24C-4C2C-B8F1-D76C9A6E9303}" presName="spacing" presStyleCnt="0"/>
      <dgm:spPr/>
    </dgm:pt>
    <dgm:pt modelId="{3D5DDA52-1E37-4370-AD43-B37D76B4385F}" type="pres">
      <dgm:prSet presAssocID="{337D8B15-226E-4409-A3DF-D3ABC401A541}" presName="composite" presStyleCnt="0"/>
      <dgm:spPr/>
    </dgm:pt>
    <dgm:pt modelId="{3773A27D-49E9-4ABA-A17E-9FD42AE8A6DC}" type="pres">
      <dgm:prSet presAssocID="{337D8B15-226E-4409-A3DF-D3ABC401A541}" presName="imgShp" presStyleLbl="fgImgPlace1" presStyleIdx="1" presStyleCnt="4" custScaleX="160833" custScaleY="132646" custLinFactNeighborX="-38061" custLinFactNeighborY="-18965"/>
      <dgm:spPr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</dgm:spPr>
    </dgm:pt>
    <dgm:pt modelId="{DCDB7486-D300-4870-95FE-B8DD9804BEBD}" type="pres">
      <dgm:prSet presAssocID="{337D8B15-226E-4409-A3DF-D3ABC401A541}" presName="txShp" presStyleLbl="node1" presStyleIdx="1" presStyleCnt="4" custScaleX="118044" custScaleY="76357" custLinFactNeighborX="16634" custLinFactNeighborY="-14691">
        <dgm:presLayoutVars>
          <dgm:bulletEnabled val="1"/>
        </dgm:presLayoutVars>
      </dgm:prSet>
      <dgm:spPr/>
    </dgm:pt>
    <dgm:pt modelId="{5A33D9E7-4CF1-48EC-9F51-42B616C4A3D6}" type="pres">
      <dgm:prSet presAssocID="{453AB3C7-75E9-4B3B-8745-3EBB30B34F9B}" presName="spacing" presStyleCnt="0"/>
      <dgm:spPr/>
    </dgm:pt>
    <dgm:pt modelId="{7D7038A7-C356-401F-93C3-8A18D37D0AA3}" type="pres">
      <dgm:prSet presAssocID="{CEA7833C-5E71-4437-B483-83545D549BE6}" presName="composite" presStyleCnt="0"/>
      <dgm:spPr/>
    </dgm:pt>
    <dgm:pt modelId="{BE46792D-EE3B-4E5D-9E26-048994D9577F}" type="pres">
      <dgm:prSet presAssocID="{CEA7833C-5E71-4437-B483-83545D549BE6}" presName="imgShp" presStyleLbl="fgImgPlace1" presStyleIdx="2" presStyleCnt="4" custScaleX="156135" custScaleY="118697" custLinFactNeighborX="-39660" custLinFactNeighborY="-5344"/>
      <dgm:spPr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  <dgm:pt modelId="{5E520004-3CE7-47D7-B3A8-5B0CE85BE2FC}" type="pres">
      <dgm:prSet presAssocID="{CEA7833C-5E71-4437-B483-83545D549BE6}" presName="txShp" presStyleLbl="node1" presStyleIdx="2" presStyleCnt="4" custScaleX="118044" custScaleY="76357" custLinFactNeighborX="16832" custLinFactNeighborY="-9819">
        <dgm:presLayoutVars>
          <dgm:bulletEnabled val="1"/>
        </dgm:presLayoutVars>
      </dgm:prSet>
      <dgm:spPr/>
    </dgm:pt>
    <dgm:pt modelId="{35451F03-D4CB-436A-AE3B-DD729AC4C1E7}" type="pres">
      <dgm:prSet presAssocID="{96B7738F-C969-4162-8BC9-DB07DEB426B2}" presName="spacing" presStyleCnt="0"/>
      <dgm:spPr/>
    </dgm:pt>
    <dgm:pt modelId="{C4D04839-D83B-4061-8C83-6C1FB9C9A534}" type="pres">
      <dgm:prSet presAssocID="{ECD720AC-9666-42D2-892B-E12FD143CDAB}" presName="composite" presStyleCnt="0"/>
      <dgm:spPr/>
    </dgm:pt>
    <dgm:pt modelId="{5115E838-D46D-434B-AC9D-D163A075E216}" type="pres">
      <dgm:prSet presAssocID="{ECD720AC-9666-42D2-892B-E12FD143CDAB}" presName="imgShp" presStyleLbl="fgImgPlace1" presStyleIdx="3" presStyleCnt="4" custScaleX="152909" custScaleY="117609" custLinFactNeighborX="-42511" custLinFactNeighborY="-11405"/>
      <dgm:spPr>
        <a:blipFill rotWithShape="1">
          <a:blip xmlns:r="http://schemas.openxmlformats.org/officeDocument/2006/relationships" r:embed="rId4"/>
          <a:srcRect/>
          <a:stretch>
            <a:fillRect l="-5000" r="-5000"/>
          </a:stretch>
        </a:blipFill>
      </dgm:spPr>
    </dgm:pt>
    <dgm:pt modelId="{912A50D3-858D-4060-BB53-4DA6AC33131E}" type="pres">
      <dgm:prSet presAssocID="{ECD720AC-9666-42D2-892B-E12FD143CDAB}" presName="txShp" presStyleLbl="node1" presStyleIdx="3" presStyleCnt="4" custScaleX="118044" custScaleY="76372" custLinFactNeighborX="17557" custLinFactNeighborY="-13043">
        <dgm:presLayoutVars>
          <dgm:bulletEnabled val="1"/>
        </dgm:presLayoutVars>
      </dgm:prSet>
      <dgm:spPr/>
    </dgm:pt>
  </dgm:ptLst>
  <dgm:cxnLst>
    <dgm:cxn modelId="{6B21EB86-F3AA-4E13-A0BC-916826517804}" srcId="{4F4C0499-B9F6-47EA-92A7-C4FD2B732128}" destId="{337D8B15-226E-4409-A3DF-D3ABC401A541}" srcOrd="1" destOrd="0" parTransId="{EAA8A649-23A0-4E39-92F5-819348405C52}" sibTransId="{453AB3C7-75E9-4B3B-8745-3EBB30B34F9B}"/>
    <dgm:cxn modelId="{7607D08B-CE54-4AD2-B1BD-0A084149BCB9}" type="presOf" srcId="{337D8B15-226E-4409-A3DF-D3ABC401A541}" destId="{DCDB7486-D300-4870-95FE-B8DD9804BEBD}" srcOrd="0" destOrd="0" presId="urn:microsoft.com/office/officeart/2005/8/layout/vList3"/>
    <dgm:cxn modelId="{95551494-9191-4A6F-A83F-AB6702C92C7E}" type="presOf" srcId="{CEA7833C-5E71-4437-B483-83545D549BE6}" destId="{5E520004-3CE7-47D7-B3A8-5B0CE85BE2FC}" srcOrd="0" destOrd="0" presId="urn:microsoft.com/office/officeart/2005/8/layout/vList3"/>
    <dgm:cxn modelId="{FC635D95-71C4-4FC4-8835-9048511978EE}" srcId="{4F4C0499-B9F6-47EA-92A7-C4FD2B732128}" destId="{128A5424-1D6A-4CB1-B76D-B6E4CD9F1245}" srcOrd="0" destOrd="0" parTransId="{5AF9451B-AF4F-4A0E-9AC6-2C40BA741616}" sibTransId="{D703AB31-E24C-4C2C-B8F1-D76C9A6E9303}"/>
    <dgm:cxn modelId="{3644DEAB-842E-4E6D-AEB3-F49074B9F2F9}" type="presOf" srcId="{4F4C0499-B9F6-47EA-92A7-C4FD2B732128}" destId="{86129EB7-31DB-4140-8CCD-932AA4B2D19B}" srcOrd="0" destOrd="0" presId="urn:microsoft.com/office/officeart/2005/8/layout/vList3"/>
    <dgm:cxn modelId="{BDF961C9-F0FE-4928-B073-730EB7A82007}" srcId="{4F4C0499-B9F6-47EA-92A7-C4FD2B732128}" destId="{CEA7833C-5E71-4437-B483-83545D549BE6}" srcOrd="2" destOrd="0" parTransId="{A339A9B9-2387-4F6F-AA70-04B347702B1A}" sibTransId="{96B7738F-C969-4162-8BC9-DB07DEB426B2}"/>
    <dgm:cxn modelId="{862F0AD3-A310-467A-9111-B7B3302679C3}" type="presOf" srcId="{128A5424-1D6A-4CB1-B76D-B6E4CD9F1245}" destId="{066530DD-2ED7-47B1-8620-43EF831E6925}" srcOrd="0" destOrd="0" presId="urn:microsoft.com/office/officeart/2005/8/layout/vList3"/>
    <dgm:cxn modelId="{3CEEC2E3-BA9A-4F69-8A3D-154632FD67DA}" type="presOf" srcId="{ECD720AC-9666-42D2-892B-E12FD143CDAB}" destId="{912A50D3-858D-4060-BB53-4DA6AC33131E}" srcOrd="0" destOrd="0" presId="urn:microsoft.com/office/officeart/2005/8/layout/vList3"/>
    <dgm:cxn modelId="{715E12E6-1865-45D3-A911-D607E06409E6}" srcId="{4F4C0499-B9F6-47EA-92A7-C4FD2B732128}" destId="{ECD720AC-9666-42D2-892B-E12FD143CDAB}" srcOrd="3" destOrd="0" parTransId="{30B38B87-8894-4380-97E9-5B6B097F4365}" sibTransId="{B2A7888D-F411-4976-B90E-ADF02737AC8A}"/>
    <dgm:cxn modelId="{B62B75A9-95BF-43F9-ACC2-C9C70FD16B51}" type="presParOf" srcId="{86129EB7-31DB-4140-8CCD-932AA4B2D19B}" destId="{46EB7971-F5AF-4ED0-AAC7-C1B154487E26}" srcOrd="0" destOrd="0" presId="urn:microsoft.com/office/officeart/2005/8/layout/vList3"/>
    <dgm:cxn modelId="{0AFF86F3-5839-45C0-80FC-FD1ADFBE16BA}" type="presParOf" srcId="{46EB7971-F5AF-4ED0-AAC7-C1B154487E26}" destId="{03BB616C-BC3F-4518-9432-CE57685B9D7E}" srcOrd="0" destOrd="0" presId="urn:microsoft.com/office/officeart/2005/8/layout/vList3"/>
    <dgm:cxn modelId="{000834FE-8770-4023-BD02-7CF630348687}" type="presParOf" srcId="{46EB7971-F5AF-4ED0-AAC7-C1B154487E26}" destId="{066530DD-2ED7-47B1-8620-43EF831E6925}" srcOrd="1" destOrd="0" presId="urn:microsoft.com/office/officeart/2005/8/layout/vList3"/>
    <dgm:cxn modelId="{59D829FE-99FC-4372-9189-80F41E83EE89}" type="presParOf" srcId="{86129EB7-31DB-4140-8CCD-932AA4B2D19B}" destId="{AF88CD99-CF28-4880-8B06-9B2E136283C4}" srcOrd="1" destOrd="0" presId="urn:microsoft.com/office/officeart/2005/8/layout/vList3"/>
    <dgm:cxn modelId="{46418908-D3EA-4CCF-9F4B-B22605894F59}" type="presParOf" srcId="{86129EB7-31DB-4140-8CCD-932AA4B2D19B}" destId="{3D5DDA52-1E37-4370-AD43-B37D76B4385F}" srcOrd="2" destOrd="0" presId="urn:microsoft.com/office/officeart/2005/8/layout/vList3"/>
    <dgm:cxn modelId="{0AD530B9-E8CA-43BE-84D3-9F42F61D1AF4}" type="presParOf" srcId="{3D5DDA52-1E37-4370-AD43-B37D76B4385F}" destId="{3773A27D-49E9-4ABA-A17E-9FD42AE8A6DC}" srcOrd="0" destOrd="0" presId="urn:microsoft.com/office/officeart/2005/8/layout/vList3"/>
    <dgm:cxn modelId="{933E42F1-C241-4B43-AD40-F8354651C842}" type="presParOf" srcId="{3D5DDA52-1E37-4370-AD43-B37D76B4385F}" destId="{DCDB7486-D300-4870-95FE-B8DD9804BEBD}" srcOrd="1" destOrd="0" presId="urn:microsoft.com/office/officeart/2005/8/layout/vList3"/>
    <dgm:cxn modelId="{24440CD4-95F2-4FE2-9B7E-7BC5A41CA403}" type="presParOf" srcId="{86129EB7-31DB-4140-8CCD-932AA4B2D19B}" destId="{5A33D9E7-4CF1-48EC-9F51-42B616C4A3D6}" srcOrd="3" destOrd="0" presId="urn:microsoft.com/office/officeart/2005/8/layout/vList3"/>
    <dgm:cxn modelId="{894060E0-CD4D-4A19-9A61-46E77BE3F1D0}" type="presParOf" srcId="{86129EB7-31DB-4140-8CCD-932AA4B2D19B}" destId="{7D7038A7-C356-401F-93C3-8A18D37D0AA3}" srcOrd="4" destOrd="0" presId="urn:microsoft.com/office/officeart/2005/8/layout/vList3"/>
    <dgm:cxn modelId="{8652E35C-9A35-4820-BECE-B26A03F7F459}" type="presParOf" srcId="{7D7038A7-C356-401F-93C3-8A18D37D0AA3}" destId="{BE46792D-EE3B-4E5D-9E26-048994D9577F}" srcOrd="0" destOrd="0" presId="urn:microsoft.com/office/officeart/2005/8/layout/vList3"/>
    <dgm:cxn modelId="{727599C0-D1A2-40D7-9E60-50ACF201387E}" type="presParOf" srcId="{7D7038A7-C356-401F-93C3-8A18D37D0AA3}" destId="{5E520004-3CE7-47D7-B3A8-5B0CE85BE2FC}" srcOrd="1" destOrd="0" presId="urn:microsoft.com/office/officeart/2005/8/layout/vList3"/>
    <dgm:cxn modelId="{42C724E1-A945-4F73-95CB-F6BCB38D3C23}" type="presParOf" srcId="{86129EB7-31DB-4140-8CCD-932AA4B2D19B}" destId="{35451F03-D4CB-436A-AE3B-DD729AC4C1E7}" srcOrd="5" destOrd="0" presId="urn:microsoft.com/office/officeart/2005/8/layout/vList3"/>
    <dgm:cxn modelId="{C3B48660-A443-4208-9092-88D2C3014945}" type="presParOf" srcId="{86129EB7-31DB-4140-8CCD-932AA4B2D19B}" destId="{C4D04839-D83B-4061-8C83-6C1FB9C9A534}" srcOrd="6" destOrd="0" presId="urn:microsoft.com/office/officeart/2005/8/layout/vList3"/>
    <dgm:cxn modelId="{A3DBFF6D-A934-4D4C-B0AE-652734D00B0D}" type="presParOf" srcId="{C4D04839-D83B-4061-8C83-6C1FB9C9A534}" destId="{5115E838-D46D-434B-AC9D-D163A075E216}" srcOrd="0" destOrd="0" presId="urn:microsoft.com/office/officeart/2005/8/layout/vList3"/>
    <dgm:cxn modelId="{38D91092-2986-439A-93CA-2228DBA65C80}" type="presParOf" srcId="{C4D04839-D83B-4061-8C83-6C1FB9C9A534}" destId="{912A50D3-858D-4060-BB53-4DA6AC33131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2F10C2-92FB-4D34-A639-0225545A90B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584E1B-C924-4168-ACB0-6C3C3A54B45B}">
      <dgm:prSet phldrT="[Text]"/>
      <dgm:spPr/>
      <dgm:t>
        <a:bodyPr/>
        <a:lstStyle/>
        <a:p>
          <a:r>
            <a:rPr lang="en-IN" dirty="0"/>
            <a:t>Defaulters</a:t>
          </a:r>
        </a:p>
      </dgm:t>
    </dgm:pt>
    <dgm:pt modelId="{321CAB74-C102-41DC-8531-232BE74AFB73}" type="parTrans" cxnId="{CD7E9432-6DBA-4938-81DA-6F79B00C120B}">
      <dgm:prSet/>
      <dgm:spPr/>
      <dgm:t>
        <a:bodyPr/>
        <a:lstStyle/>
        <a:p>
          <a:endParaRPr lang="en-IN"/>
        </a:p>
      </dgm:t>
    </dgm:pt>
    <dgm:pt modelId="{54C023D4-C26D-4D7A-B879-A9E09A9AB4FF}" type="sibTrans" cxnId="{CD7E9432-6DBA-4938-81DA-6F79B00C120B}">
      <dgm:prSet/>
      <dgm:spPr/>
      <dgm:t>
        <a:bodyPr/>
        <a:lstStyle/>
        <a:p>
          <a:endParaRPr lang="en-IN"/>
        </a:p>
      </dgm:t>
    </dgm:pt>
    <dgm:pt modelId="{6767D941-9494-41A8-8FE0-2A81A2E6F18A}">
      <dgm:prSet phldrT="[Text]" custT="1"/>
      <dgm:spPr/>
      <dgm:t>
        <a:bodyPr/>
        <a:lstStyle/>
        <a:p>
          <a:pPr algn="l"/>
          <a:r>
            <a:rPr lang="en-IN" sz="2400" dirty="0"/>
            <a:t>Good Customers</a:t>
          </a:r>
        </a:p>
        <a:p>
          <a:pPr algn="l"/>
          <a:r>
            <a:rPr lang="en-IN" sz="2400" dirty="0"/>
            <a:t>Bad Customers</a:t>
          </a:r>
        </a:p>
      </dgm:t>
    </dgm:pt>
    <dgm:pt modelId="{C1F56DA8-DE62-4870-B445-EAFF405B293C}" type="parTrans" cxnId="{B99EE05D-C439-4542-86A1-92D8CA62FDC8}">
      <dgm:prSet/>
      <dgm:spPr/>
      <dgm:t>
        <a:bodyPr/>
        <a:lstStyle/>
        <a:p>
          <a:endParaRPr lang="en-IN"/>
        </a:p>
      </dgm:t>
    </dgm:pt>
    <dgm:pt modelId="{571F0761-FF7B-4898-A948-C935021A5369}" type="sibTrans" cxnId="{B99EE05D-C439-4542-86A1-92D8CA62FDC8}">
      <dgm:prSet/>
      <dgm:spPr/>
      <dgm:t>
        <a:bodyPr/>
        <a:lstStyle/>
        <a:p>
          <a:endParaRPr lang="en-IN"/>
        </a:p>
      </dgm:t>
    </dgm:pt>
    <dgm:pt modelId="{5BB95287-68AF-4E0F-B64B-56FCE29316DE}" type="pres">
      <dgm:prSet presAssocID="{1D2F10C2-92FB-4D34-A639-0225545A90B4}" presName="compositeShape" presStyleCnt="0">
        <dgm:presLayoutVars>
          <dgm:chMax val="2"/>
          <dgm:dir/>
          <dgm:resizeHandles val="exact"/>
        </dgm:presLayoutVars>
      </dgm:prSet>
      <dgm:spPr/>
    </dgm:pt>
    <dgm:pt modelId="{AFFE38E4-244C-4384-8E02-32A8D59427C8}" type="pres">
      <dgm:prSet presAssocID="{1D2F10C2-92FB-4D34-A639-0225545A90B4}" presName="divider" presStyleLbl="fgShp" presStyleIdx="0" presStyleCnt="1"/>
      <dgm:spPr>
        <a:gradFill flip="none" rotWithShape="0">
          <a:gsLst>
            <a:gs pos="0">
              <a:srgbClr val="49CFAE">
                <a:shade val="30000"/>
                <a:satMod val="115000"/>
              </a:srgbClr>
            </a:gs>
            <a:gs pos="52000">
              <a:srgbClr val="49CFAE">
                <a:shade val="67500"/>
                <a:satMod val="115000"/>
              </a:srgbClr>
            </a:gs>
            <a:gs pos="100000">
              <a:srgbClr val="49CFAE">
                <a:shade val="100000"/>
                <a:satMod val="115000"/>
              </a:srgbClr>
            </a:gs>
          </a:gsLst>
          <a:lin ang="8100000" scaled="1"/>
          <a:tileRect/>
        </a:gradFill>
      </dgm:spPr>
    </dgm:pt>
    <dgm:pt modelId="{D8E466D1-EE50-46A0-B252-3DBC9165DD0F}" type="pres">
      <dgm:prSet presAssocID="{D4584E1B-C924-4168-ACB0-6C3C3A54B45B}" presName="downArrow" presStyleLbl="node1" presStyleIdx="0" presStyleCnt="2"/>
      <dgm:spPr>
        <a:solidFill>
          <a:srgbClr val="49CFAE"/>
        </a:solidFill>
      </dgm:spPr>
    </dgm:pt>
    <dgm:pt modelId="{717BD968-1C20-4626-8639-96D7EBFD2DB8}" type="pres">
      <dgm:prSet presAssocID="{D4584E1B-C924-4168-ACB0-6C3C3A54B45B}" presName="downArrowText" presStyleLbl="revTx" presStyleIdx="0" presStyleCnt="2">
        <dgm:presLayoutVars>
          <dgm:bulletEnabled val="1"/>
        </dgm:presLayoutVars>
      </dgm:prSet>
      <dgm:spPr/>
    </dgm:pt>
    <dgm:pt modelId="{DF169CA1-9D50-4763-A2BA-6E0E9EE3FDFD}" type="pres">
      <dgm:prSet presAssocID="{6767D941-9494-41A8-8FE0-2A81A2E6F18A}" presName="upArrow" presStyleLbl="node1" presStyleIdx="1" presStyleCnt="2"/>
      <dgm:spPr>
        <a:solidFill>
          <a:srgbClr val="49CFAE"/>
        </a:solidFill>
      </dgm:spPr>
    </dgm:pt>
    <dgm:pt modelId="{56D5821B-D950-447B-94A4-5A20FFA4AA9C}" type="pres">
      <dgm:prSet presAssocID="{6767D941-9494-41A8-8FE0-2A81A2E6F18A}" presName="upArrowText" presStyleLbl="revTx" presStyleIdx="1" presStyleCnt="2" custScaleX="123873">
        <dgm:presLayoutVars>
          <dgm:bulletEnabled val="1"/>
        </dgm:presLayoutVars>
      </dgm:prSet>
      <dgm:spPr/>
    </dgm:pt>
  </dgm:ptLst>
  <dgm:cxnLst>
    <dgm:cxn modelId="{A721EC04-1CC3-4664-A7BC-DFB611276E5D}" type="presOf" srcId="{1D2F10C2-92FB-4D34-A639-0225545A90B4}" destId="{5BB95287-68AF-4E0F-B64B-56FCE29316DE}" srcOrd="0" destOrd="0" presId="urn:microsoft.com/office/officeart/2005/8/layout/arrow3"/>
    <dgm:cxn modelId="{7CCE3829-7171-4B1C-8719-07599D841CA6}" type="presOf" srcId="{D4584E1B-C924-4168-ACB0-6C3C3A54B45B}" destId="{717BD968-1C20-4626-8639-96D7EBFD2DB8}" srcOrd="0" destOrd="0" presId="urn:microsoft.com/office/officeart/2005/8/layout/arrow3"/>
    <dgm:cxn modelId="{CD7E9432-6DBA-4938-81DA-6F79B00C120B}" srcId="{1D2F10C2-92FB-4D34-A639-0225545A90B4}" destId="{D4584E1B-C924-4168-ACB0-6C3C3A54B45B}" srcOrd="0" destOrd="0" parTransId="{321CAB74-C102-41DC-8531-232BE74AFB73}" sibTransId="{54C023D4-C26D-4D7A-B879-A9E09A9AB4FF}"/>
    <dgm:cxn modelId="{20BF633C-4341-42D8-A2CC-7CBC6E877A24}" type="presOf" srcId="{6767D941-9494-41A8-8FE0-2A81A2E6F18A}" destId="{56D5821B-D950-447B-94A4-5A20FFA4AA9C}" srcOrd="0" destOrd="0" presId="urn:microsoft.com/office/officeart/2005/8/layout/arrow3"/>
    <dgm:cxn modelId="{B99EE05D-C439-4542-86A1-92D8CA62FDC8}" srcId="{1D2F10C2-92FB-4D34-A639-0225545A90B4}" destId="{6767D941-9494-41A8-8FE0-2A81A2E6F18A}" srcOrd="1" destOrd="0" parTransId="{C1F56DA8-DE62-4870-B445-EAFF405B293C}" sibTransId="{571F0761-FF7B-4898-A948-C935021A5369}"/>
    <dgm:cxn modelId="{3155E6DD-12EF-46BB-8339-7B319A009191}" type="presParOf" srcId="{5BB95287-68AF-4E0F-B64B-56FCE29316DE}" destId="{AFFE38E4-244C-4384-8E02-32A8D59427C8}" srcOrd="0" destOrd="0" presId="urn:microsoft.com/office/officeart/2005/8/layout/arrow3"/>
    <dgm:cxn modelId="{FEC97157-CE4C-4DD1-825B-6603B76F6F73}" type="presParOf" srcId="{5BB95287-68AF-4E0F-B64B-56FCE29316DE}" destId="{D8E466D1-EE50-46A0-B252-3DBC9165DD0F}" srcOrd="1" destOrd="0" presId="urn:microsoft.com/office/officeart/2005/8/layout/arrow3"/>
    <dgm:cxn modelId="{2F3C0B33-ED8C-4C75-9EE2-B1320604760C}" type="presParOf" srcId="{5BB95287-68AF-4E0F-B64B-56FCE29316DE}" destId="{717BD968-1C20-4626-8639-96D7EBFD2DB8}" srcOrd="2" destOrd="0" presId="urn:microsoft.com/office/officeart/2005/8/layout/arrow3"/>
    <dgm:cxn modelId="{DF1196CB-51CF-489D-B4A8-1159C538407C}" type="presParOf" srcId="{5BB95287-68AF-4E0F-B64B-56FCE29316DE}" destId="{DF169CA1-9D50-4763-A2BA-6E0E9EE3FDFD}" srcOrd="3" destOrd="0" presId="urn:microsoft.com/office/officeart/2005/8/layout/arrow3"/>
    <dgm:cxn modelId="{DCF4508B-F463-461B-8054-F35CEEB41941}" type="presParOf" srcId="{5BB95287-68AF-4E0F-B64B-56FCE29316DE}" destId="{56D5821B-D950-447B-94A4-5A20FFA4AA9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B1A51-BE08-4848-B058-8E300708F6DD}">
      <dsp:nvSpPr>
        <dsp:cNvPr id="0" name=""/>
        <dsp:cNvSpPr/>
      </dsp:nvSpPr>
      <dsp:spPr>
        <a:xfrm>
          <a:off x="630070" y="0"/>
          <a:ext cx="3600400" cy="3600400"/>
        </a:xfrm>
        <a:prstGeom prst="triangle">
          <a:avLst/>
        </a:prstGeom>
        <a:solidFill>
          <a:srgbClr val="0DAA9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FE8D2-2E46-4725-BD5D-30103498E25D}">
      <dsp:nvSpPr>
        <dsp:cNvPr id="0" name=""/>
        <dsp:cNvSpPr/>
      </dsp:nvSpPr>
      <dsp:spPr>
        <a:xfrm>
          <a:off x="2430269" y="361973"/>
          <a:ext cx="2340260" cy="8522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DAA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Dataset</a:t>
          </a:r>
          <a:endParaRPr lang="en-IN" sz="2100" kern="1200" dirty="0"/>
        </a:p>
      </dsp:txBody>
      <dsp:txXfrm>
        <a:off x="2471874" y="403578"/>
        <a:ext cx="2257050" cy="769072"/>
      </dsp:txXfrm>
    </dsp:sp>
    <dsp:sp modelId="{ABA3E50F-98FE-4CDD-83E8-229BAFE97B57}">
      <dsp:nvSpPr>
        <dsp:cNvPr id="0" name=""/>
        <dsp:cNvSpPr/>
      </dsp:nvSpPr>
      <dsp:spPr>
        <a:xfrm>
          <a:off x="2430269" y="1320791"/>
          <a:ext cx="2340260" cy="8522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DAA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Business Objective </a:t>
          </a:r>
          <a:endParaRPr lang="en-IN" sz="2100" kern="1200" dirty="0"/>
        </a:p>
      </dsp:txBody>
      <dsp:txXfrm>
        <a:off x="2471874" y="1362396"/>
        <a:ext cx="2257050" cy="769072"/>
      </dsp:txXfrm>
    </dsp:sp>
    <dsp:sp modelId="{3170085B-7D32-42E0-AE76-207A9C47B875}">
      <dsp:nvSpPr>
        <dsp:cNvPr id="0" name=""/>
        <dsp:cNvSpPr/>
      </dsp:nvSpPr>
      <dsp:spPr>
        <a:xfrm>
          <a:off x="2430269" y="2279608"/>
          <a:ext cx="2340260" cy="8522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DAA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Research</a:t>
          </a:r>
          <a:endParaRPr lang="en-IN" sz="2100" kern="1200" dirty="0"/>
        </a:p>
      </dsp:txBody>
      <dsp:txXfrm>
        <a:off x="2471874" y="2321213"/>
        <a:ext cx="2257050" cy="769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137AD-187F-4561-9B88-AC50E147B78F}">
      <dsp:nvSpPr>
        <dsp:cNvPr id="0" name=""/>
        <dsp:cNvSpPr/>
      </dsp:nvSpPr>
      <dsp:spPr>
        <a:xfrm>
          <a:off x="2887" y="1632351"/>
          <a:ext cx="1778980" cy="1467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latin typeface="+mn-lt"/>
            </a:rPr>
            <a:t>Payment behaviour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latin typeface="+mn-lt"/>
            </a:rPr>
            <a:t>Length of Credit History</a:t>
          </a:r>
        </a:p>
      </dsp:txBody>
      <dsp:txXfrm>
        <a:off x="36653" y="1666117"/>
        <a:ext cx="1711448" cy="1085336"/>
      </dsp:txXfrm>
    </dsp:sp>
    <dsp:sp modelId="{9FDD6C17-D20B-4115-B4E9-ECA889B42121}">
      <dsp:nvSpPr>
        <dsp:cNvPr id="0" name=""/>
        <dsp:cNvSpPr/>
      </dsp:nvSpPr>
      <dsp:spPr>
        <a:xfrm>
          <a:off x="1031121" y="2084148"/>
          <a:ext cx="1810705" cy="1810705"/>
        </a:xfrm>
        <a:prstGeom prst="leftCircularArrow">
          <a:avLst>
            <a:gd name="adj1" fmla="val 2325"/>
            <a:gd name="adj2" fmla="val 280675"/>
            <a:gd name="adj3" fmla="val 2056186"/>
            <a:gd name="adj4" fmla="val 9024489"/>
            <a:gd name="adj5" fmla="val 2713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8D614-B61A-4843-BF91-831B15FF52F7}">
      <dsp:nvSpPr>
        <dsp:cNvPr id="0" name=""/>
        <dsp:cNvSpPr/>
      </dsp:nvSpPr>
      <dsp:spPr>
        <a:xfrm>
          <a:off x="398216" y="2785219"/>
          <a:ext cx="1581315" cy="628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+mn-lt"/>
            </a:rPr>
            <a:t>Credit History</a:t>
          </a:r>
        </a:p>
      </dsp:txBody>
      <dsp:txXfrm>
        <a:off x="416634" y="2803637"/>
        <a:ext cx="1544479" cy="592001"/>
      </dsp:txXfrm>
    </dsp:sp>
    <dsp:sp modelId="{EAD2ACD6-D54F-4005-9B61-F1C5911C0C28}">
      <dsp:nvSpPr>
        <dsp:cNvPr id="0" name=""/>
        <dsp:cNvSpPr/>
      </dsp:nvSpPr>
      <dsp:spPr>
        <a:xfrm>
          <a:off x="2180029" y="1632351"/>
          <a:ext cx="1778980" cy="1467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latin typeface="+mn-lt"/>
            </a:rPr>
            <a:t>Aggregating Credit points</a:t>
          </a:r>
        </a:p>
      </dsp:txBody>
      <dsp:txXfrm>
        <a:off x="2213795" y="1980536"/>
        <a:ext cx="1711448" cy="1085336"/>
      </dsp:txXfrm>
    </dsp:sp>
    <dsp:sp modelId="{41D8B2E0-D1D7-4B32-9A8F-1BEC6EA949B4}">
      <dsp:nvSpPr>
        <dsp:cNvPr id="0" name=""/>
        <dsp:cNvSpPr/>
      </dsp:nvSpPr>
      <dsp:spPr>
        <a:xfrm>
          <a:off x="3202320" y="792822"/>
          <a:ext cx="2036444" cy="2036444"/>
        </a:xfrm>
        <a:prstGeom prst="circularArrow">
          <a:avLst>
            <a:gd name="adj1" fmla="val 2068"/>
            <a:gd name="adj2" fmla="val 248088"/>
            <a:gd name="adj3" fmla="val 19524064"/>
            <a:gd name="adj4" fmla="val 12523173"/>
            <a:gd name="adj5" fmla="val 241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EA98F-8B7E-4CF6-8910-95A61FE73174}">
      <dsp:nvSpPr>
        <dsp:cNvPr id="0" name=""/>
        <dsp:cNvSpPr/>
      </dsp:nvSpPr>
      <dsp:spPr>
        <a:xfrm>
          <a:off x="2576924" y="1343684"/>
          <a:ext cx="1581315" cy="628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+mn-lt"/>
            </a:rPr>
            <a:t>Credit Score</a:t>
          </a:r>
        </a:p>
      </dsp:txBody>
      <dsp:txXfrm>
        <a:off x="2595342" y="1362102"/>
        <a:ext cx="1544479" cy="592001"/>
      </dsp:txXfrm>
    </dsp:sp>
    <dsp:sp modelId="{FA5AB1D5-B271-483E-B643-0BC7E0736158}">
      <dsp:nvSpPr>
        <dsp:cNvPr id="0" name=""/>
        <dsp:cNvSpPr/>
      </dsp:nvSpPr>
      <dsp:spPr>
        <a:xfrm>
          <a:off x="4357171" y="1632351"/>
          <a:ext cx="1778980" cy="1467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latin typeface="+mn-lt"/>
            </a:rPr>
            <a:t>Good &gt; 600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>
              <a:latin typeface="+mn-lt"/>
            </a:rPr>
            <a:t>Bad &lt; 600</a:t>
          </a:r>
        </a:p>
      </dsp:txBody>
      <dsp:txXfrm>
        <a:off x="4390937" y="1666117"/>
        <a:ext cx="1711448" cy="1085336"/>
      </dsp:txXfrm>
    </dsp:sp>
    <dsp:sp modelId="{EA054C35-B477-407C-B9E9-DCC4AD8D9BE4}">
      <dsp:nvSpPr>
        <dsp:cNvPr id="0" name=""/>
        <dsp:cNvSpPr/>
      </dsp:nvSpPr>
      <dsp:spPr>
        <a:xfrm>
          <a:off x="4752500" y="2785219"/>
          <a:ext cx="1581315" cy="628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+mn-lt"/>
            </a:rPr>
            <a:t>Credit Status</a:t>
          </a:r>
        </a:p>
      </dsp:txBody>
      <dsp:txXfrm>
        <a:off x="4770918" y="2803637"/>
        <a:ext cx="1544479" cy="592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530DD-2ED7-47B1-8620-43EF831E6925}">
      <dsp:nvSpPr>
        <dsp:cNvPr id="0" name=""/>
        <dsp:cNvSpPr/>
      </dsp:nvSpPr>
      <dsp:spPr>
        <a:xfrm rot="10800000">
          <a:off x="1921265" y="142073"/>
          <a:ext cx="7021458" cy="46914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7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rgbClr val="494C4F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Female customers are twice as much as the male customers</a:t>
          </a:r>
        </a:p>
      </dsp:txBody>
      <dsp:txXfrm rot="10800000">
        <a:off x="2038552" y="142073"/>
        <a:ext cx="6904171" cy="469147"/>
      </dsp:txXfrm>
    </dsp:sp>
    <dsp:sp modelId="{03BB616C-BC3F-4518-9432-CE57685B9D7E}">
      <dsp:nvSpPr>
        <dsp:cNvPr id="0" name=""/>
        <dsp:cNvSpPr/>
      </dsp:nvSpPr>
      <dsp:spPr>
        <a:xfrm>
          <a:off x="772389" y="0"/>
          <a:ext cx="949034" cy="79000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DB7486-D300-4870-95FE-B8DD9804BEBD}">
      <dsp:nvSpPr>
        <dsp:cNvPr id="0" name=""/>
        <dsp:cNvSpPr/>
      </dsp:nvSpPr>
      <dsp:spPr>
        <a:xfrm rot="10800000">
          <a:off x="1922751" y="1055505"/>
          <a:ext cx="7019972" cy="46800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7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Customers with academic degrees usually maintain high credit scores</a:t>
          </a:r>
          <a:endParaRPr lang="en-GB" sz="1700" kern="1200" dirty="0"/>
        </a:p>
      </dsp:txBody>
      <dsp:txXfrm rot="10800000">
        <a:off x="2039751" y="1055505"/>
        <a:ext cx="6902972" cy="468001"/>
      </dsp:txXfrm>
    </dsp:sp>
    <dsp:sp modelId="{3773A27D-49E9-4ABA-A17E-9FD42AE8A6DC}">
      <dsp:nvSpPr>
        <dsp:cNvPr id="0" name=""/>
        <dsp:cNvSpPr/>
      </dsp:nvSpPr>
      <dsp:spPr>
        <a:xfrm>
          <a:off x="771742" y="856808"/>
          <a:ext cx="985766" cy="81300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520004-3CE7-47D7-B3A8-5B0CE85BE2FC}">
      <dsp:nvSpPr>
        <dsp:cNvPr id="0" name=""/>
        <dsp:cNvSpPr/>
      </dsp:nvSpPr>
      <dsp:spPr>
        <a:xfrm rot="10800000">
          <a:off x="1922751" y="2038582"/>
          <a:ext cx="7019972" cy="46800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7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>
              <a:solidFill>
                <a:srgbClr val="494C4F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Separated or widowed customers have income less than 750000</a:t>
          </a:r>
        </a:p>
      </dsp:txBody>
      <dsp:txXfrm rot="10800000">
        <a:off x="2039751" y="2038582"/>
        <a:ext cx="6902972" cy="468001"/>
      </dsp:txXfrm>
    </dsp:sp>
    <dsp:sp modelId="{BE46792D-EE3B-4E5D-9E26-048994D9577F}">
      <dsp:nvSpPr>
        <dsp:cNvPr id="0" name=""/>
        <dsp:cNvSpPr/>
      </dsp:nvSpPr>
      <dsp:spPr>
        <a:xfrm>
          <a:off x="776339" y="1936256"/>
          <a:ext cx="956971" cy="727509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2A50D3-858D-4060-BB53-4DA6AC33131E}">
      <dsp:nvSpPr>
        <dsp:cNvPr id="0" name=""/>
        <dsp:cNvSpPr/>
      </dsp:nvSpPr>
      <dsp:spPr>
        <a:xfrm rot="10800000">
          <a:off x="1922751" y="2925910"/>
          <a:ext cx="7019972" cy="46809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7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+mn-lt"/>
            </a:rPr>
            <a:t>Majority of the customers are labourers</a:t>
          </a:r>
        </a:p>
      </dsp:txBody>
      <dsp:txXfrm rot="10800000">
        <a:off x="2039774" y="2925910"/>
        <a:ext cx="6902949" cy="468093"/>
      </dsp:txXfrm>
    </dsp:sp>
    <dsp:sp modelId="{5115E838-D46D-434B-AC9D-D163A075E216}">
      <dsp:nvSpPr>
        <dsp:cNvPr id="0" name=""/>
        <dsp:cNvSpPr/>
      </dsp:nvSpPr>
      <dsp:spPr>
        <a:xfrm>
          <a:off x="768751" y="2809576"/>
          <a:ext cx="937198" cy="720840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5000" r="-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E38E4-244C-4384-8E02-32A8D59427C8}">
      <dsp:nvSpPr>
        <dsp:cNvPr id="0" name=""/>
        <dsp:cNvSpPr/>
      </dsp:nvSpPr>
      <dsp:spPr>
        <a:xfrm rot="21300000">
          <a:off x="17517" y="1425480"/>
          <a:ext cx="7957852" cy="749439"/>
        </a:xfrm>
        <a:prstGeom prst="mathMinus">
          <a:avLst/>
        </a:prstGeom>
        <a:gradFill flip="none" rotWithShape="0">
          <a:gsLst>
            <a:gs pos="0">
              <a:srgbClr val="49CFAE">
                <a:shade val="30000"/>
                <a:satMod val="115000"/>
              </a:srgbClr>
            </a:gs>
            <a:gs pos="52000">
              <a:srgbClr val="49CFAE">
                <a:shade val="67500"/>
                <a:satMod val="115000"/>
              </a:srgbClr>
            </a:gs>
            <a:gs pos="100000">
              <a:srgbClr val="49CFAE">
                <a:shade val="100000"/>
                <a:satMod val="115000"/>
              </a:srgbClr>
            </a:gs>
          </a:gsLst>
          <a:lin ang="81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466D1-EE50-46A0-B252-3DBC9165DD0F}">
      <dsp:nvSpPr>
        <dsp:cNvPr id="0" name=""/>
        <dsp:cNvSpPr/>
      </dsp:nvSpPr>
      <dsp:spPr>
        <a:xfrm>
          <a:off x="959146" y="180020"/>
          <a:ext cx="2397866" cy="1440160"/>
        </a:xfrm>
        <a:prstGeom prst="downArrow">
          <a:avLst/>
        </a:prstGeom>
        <a:solidFill>
          <a:srgbClr val="49CFA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BD968-1C20-4626-8639-96D7EBFD2DB8}">
      <dsp:nvSpPr>
        <dsp:cNvPr id="0" name=""/>
        <dsp:cNvSpPr/>
      </dsp:nvSpPr>
      <dsp:spPr>
        <a:xfrm>
          <a:off x="4236230" y="0"/>
          <a:ext cx="2557724" cy="151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Defaulters</a:t>
          </a:r>
        </a:p>
      </dsp:txBody>
      <dsp:txXfrm>
        <a:off x="4236230" y="0"/>
        <a:ext cx="2557724" cy="1512168"/>
      </dsp:txXfrm>
    </dsp:sp>
    <dsp:sp modelId="{DF169CA1-9D50-4763-A2BA-6E0E9EE3FDFD}">
      <dsp:nvSpPr>
        <dsp:cNvPr id="0" name=""/>
        <dsp:cNvSpPr/>
      </dsp:nvSpPr>
      <dsp:spPr>
        <a:xfrm>
          <a:off x="4635875" y="1980220"/>
          <a:ext cx="2397866" cy="1440160"/>
        </a:xfrm>
        <a:prstGeom prst="upArrow">
          <a:avLst/>
        </a:prstGeom>
        <a:solidFill>
          <a:srgbClr val="49CFA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5821B-D950-447B-94A4-5A20FFA4AA9C}">
      <dsp:nvSpPr>
        <dsp:cNvPr id="0" name=""/>
        <dsp:cNvSpPr/>
      </dsp:nvSpPr>
      <dsp:spPr>
        <a:xfrm>
          <a:off x="893630" y="2088232"/>
          <a:ext cx="3168329" cy="1512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Good Customers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Bad Customers</a:t>
          </a:r>
        </a:p>
      </dsp:txBody>
      <dsp:txXfrm>
        <a:off x="893630" y="2088232"/>
        <a:ext cx="3168329" cy="1512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Comparis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99" cy="1268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1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  <p:sldLayoutId id="2147483682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wmf"/><Relationship Id="rId7" Type="http://schemas.openxmlformats.org/officeDocument/2006/relationships/diagramColors" Target="../diagrams/colors1.xm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419622"/>
            <a:ext cx="4392488" cy="1008112"/>
          </a:xfrm>
        </p:spPr>
        <p:txBody>
          <a:bodyPr/>
          <a:lstStyle/>
          <a:p>
            <a:r>
              <a:rPr lang="en-US" sz="2500" dirty="0"/>
              <a:t>Credit Card Approval Prediction</a:t>
            </a:r>
            <a:br>
              <a:rPr lang="en-US" sz="2500" dirty="0"/>
            </a:br>
            <a:r>
              <a:rPr lang="en-US" sz="2500" dirty="0"/>
              <a:t>using Machine Learning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5C60-1733-4166-A27E-F4105576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Scatter plot combining various factors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C2A268-2FAC-4888-A6FD-FBA3AE82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7654"/>
            <a:ext cx="6671389" cy="3312368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2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9145D434-9958-4D0F-B7A3-306BE18C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65961"/>
          </a:xfrm>
        </p:spPr>
        <p:txBody>
          <a:bodyPr>
            <a:normAutofit/>
          </a:bodyPr>
          <a:lstStyle/>
          <a:p>
            <a:r>
              <a:rPr lang="en-GB" dirty="0">
                <a:cs typeface="Times New Roman" panose="02020603050405020304" pitchFamily="18" charset="0"/>
              </a:rPr>
              <a:t>Data Insights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986FA4-24AC-4D68-89B7-95B10D7363C0}"/>
              </a:ext>
            </a:extLst>
          </p:cNvPr>
          <p:cNvGraphicFramePr/>
          <p:nvPr/>
        </p:nvGraphicFramePr>
        <p:xfrm>
          <a:off x="-252536" y="1419622"/>
          <a:ext cx="8942724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96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34054D-94A1-4F71-9BEA-0C10E041E3D1}"/>
              </a:ext>
            </a:extLst>
          </p:cNvPr>
          <p:cNvCxnSpPr>
            <a:cxnSpLocks/>
          </p:cNvCxnSpPr>
          <p:nvPr/>
        </p:nvCxnSpPr>
        <p:spPr>
          <a:xfrm>
            <a:off x="4499992" y="1268016"/>
            <a:ext cx="0" cy="34544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0A0DA66-CC86-46FC-BBED-A7CEF32B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7" y="2200602"/>
            <a:ext cx="1573853" cy="1349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1A8EE-149F-49AE-AE15-7689526D0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30" y="2191836"/>
            <a:ext cx="1573853" cy="1148913"/>
          </a:xfrm>
          <a:prstGeom prst="rect">
            <a:avLst/>
          </a:prstGeom>
        </p:spPr>
      </p:pic>
      <p:pic>
        <p:nvPicPr>
          <p:cNvPr id="17" name="Picture 6" descr="Random Forest | Note of Thi">
            <a:extLst>
              <a:ext uri="{FF2B5EF4-FFF2-40B4-BE49-F238E27FC236}">
                <a16:creationId xmlns:a16="http://schemas.microsoft.com/office/drawing/2014/main" id="{12D590FC-B143-4DC8-B03D-DE895581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2000" y="2303972"/>
            <a:ext cx="1573854" cy="9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Decision Tree Algorithm">
            <a:extLst>
              <a:ext uri="{FF2B5EF4-FFF2-40B4-BE49-F238E27FC236}">
                <a16:creationId xmlns:a16="http://schemas.microsoft.com/office/drawing/2014/main" id="{EDC57C32-AF4A-4543-9AC0-0FCA4DFC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6355" y="2324354"/>
            <a:ext cx="1573854" cy="8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BB579B-0E7B-42CF-AD67-EA6467414018}"/>
              </a:ext>
            </a:extLst>
          </p:cNvPr>
          <p:cNvSpPr txBox="1"/>
          <p:nvPr/>
        </p:nvSpPr>
        <p:spPr>
          <a:xfrm>
            <a:off x="-36512" y="1389974"/>
            <a:ext cx="217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Naïve Bayes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00149-CC0C-442A-8902-68698E6A96AC}"/>
              </a:ext>
            </a:extLst>
          </p:cNvPr>
          <p:cNvSpPr txBox="1"/>
          <p:nvPr/>
        </p:nvSpPr>
        <p:spPr>
          <a:xfrm>
            <a:off x="2050922" y="1389975"/>
            <a:ext cx="244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Neural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78FA5-60C6-4692-BC06-F7A9CCE76E43}"/>
              </a:ext>
            </a:extLst>
          </p:cNvPr>
          <p:cNvSpPr txBox="1"/>
          <p:nvPr/>
        </p:nvSpPr>
        <p:spPr>
          <a:xfrm>
            <a:off x="4522681" y="1390005"/>
            <a:ext cx="231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400" b="1"/>
            </a:lvl1pPr>
          </a:lstStyle>
          <a:p>
            <a:r>
              <a:rPr lang="en-GB" dirty="0"/>
              <a:t>Random Forest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5FC4E-67BA-46BD-8054-671B21863170}"/>
              </a:ext>
            </a:extLst>
          </p:cNvPr>
          <p:cNvSpPr txBox="1"/>
          <p:nvPr/>
        </p:nvSpPr>
        <p:spPr>
          <a:xfrm>
            <a:off x="6967326" y="1382353"/>
            <a:ext cx="21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Decision Tree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263D99-7FC7-42A7-8536-7824A501D2EC}"/>
              </a:ext>
            </a:extLst>
          </p:cNvPr>
          <p:cNvSpPr/>
          <p:nvPr/>
        </p:nvSpPr>
        <p:spPr>
          <a:xfrm>
            <a:off x="2303424" y="4235522"/>
            <a:ext cx="1984183" cy="49456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Accuracy: 30.60%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A5C09B-7237-4D75-BBA7-8463331B54ED}"/>
              </a:ext>
            </a:extLst>
          </p:cNvPr>
          <p:cNvSpPr/>
          <p:nvPr/>
        </p:nvSpPr>
        <p:spPr>
          <a:xfrm>
            <a:off x="121769" y="4227933"/>
            <a:ext cx="1829588" cy="49456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Accuracy: 71.39%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7FAAB-9BF1-4BB8-8503-3669B07CB701}"/>
              </a:ext>
            </a:extLst>
          </p:cNvPr>
          <p:cNvSpPr/>
          <p:nvPr/>
        </p:nvSpPr>
        <p:spPr>
          <a:xfrm>
            <a:off x="7024852" y="4235522"/>
            <a:ext cx="1950868" cy="49456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Accuracy: 69.60%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4EAF2E-64A0-4F34-93E1-028670FBB1D3}"/>
              </a:ext>
            </a:extLst>
          </p:cNvPr>
          <p:cNvSpPr/>
          <p:nvPr/>
        </p:nvSpPr>
        <p:spPr>
          <a:xfrm>
            <a:off x="4682262" y="4235522"/>
            <a:ext cx="1998888" cy="49456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Accuracy: 71.34%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CF437A-1632-451F-99B2-7DC128B709FB}"/>
              </a:ext>
            </a:extLst>
          </p:cNvPr>
          <p:cNvCxnSpPr>
            <a:cxnSpLocks/>
          </p:cNvCxnSpPr>
          <p:nvPr/>
        </p:nvCxnSpPr>
        <p:spPr>
          <a:xfrm>
            <a:off x="2121154" y="1275606"/>
            <a:ext cx="0" cy="34544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425BAA-BB41-4400-8AF4-98E26208D454}"/>
              </a:ext>
            </a:extLst>
          </p:cNvPr>
          <p:cNvCxnSpPr>
            <a:cxnSpLocks/>
          </p:cNvCxnSpPr>
          <p:nvPr/>
        </p:nvCxnSpPr>
        <p:spPr>
          <a:xfrm>
            <a:off x="6876256" y="1275606"/>
            <a:ext cx="0" cy="34544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itle 41">
            <a:extLst>
              <a:ext uri="{FF2B5EF4-FFF2-40B4-BE49-F238E27FC236}">
                <a16:creationId xmlns:a16="http://schemas.microsoft.com/office/drawing/2014/main" id="{9145D434-9958-4D0F-B7A3-306BE18C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65961"/>
          </a:xfrm>
        </p:spPr>
        <p:txBody>
          <a:bodyPr>
            <a:normAutofit/>
          </a:bodyPr>
          <a:lstStyle/>
          <a:p>
            <a:r>
              <a:rPr lang="en-GB" dirty="0">
                <a:cs typeface="Times New Roman" panose="02020603050405020304" pitchFamily="18" charset="0"/>
              </a:rPr>
              <a:t>ML Algorithms</a:t>
            </a:r>
          </a:p>
        </p:txBody>
      </p:sp>
    </p:spTree>
    <p:extLst>
      <p:ext uri="{BB962C8B-B14F-4D97-AF65-F5344CB8AC3E}">
        <p14:creationId xmlns:p14="http://schemas.microsoft.com/office/powerpoint/2010/main" val="40868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AF11-F002-4612-A6BE-259D2576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Best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84FF3C-583B-45C7-9E50-6F9EE256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90888"/>
              </p:ext>
            </p:extLst>
          </p:nvPr>
        </p:nvGraphicFramePr>
        <p:xfrm>
          <a:off x="2773668" y="1497641"/>
          <a:ext cx="4030579" cy="359439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37726">
                  <a:extLst>
                    <a:ext uri="{9D8B030D-6E8A-4147-A177-3AD203B41FA5}">
                      <a16:colId xmlns:a16="http://schemas.microsoft.com/office/drawing/2014/main" val="2944019855"/>
                    </a:ext>
                  </a:extLst>
                </a:gridCol>
                <a:gridCol w="995306">
                  <a:extLst>
                    <a:ext uri="{9D8B030D-6E8A-4147-A177-3AD203B41FA5}">
                      <a16:colId xmlns:a16="http://schemas.microsoft.com/office/drawing/2014/main" val="3371302958"/>
                    </a:ext>
                  </a:extLst>
                </a:gridCol>
                <a:gridCol w="1011758">
                  <a:extLst>
                    <a:ext uri="{9D8B030D-6E8A-4147-A177-3AD203B41FA5}">
                      <a16:colId xmlns:a16="http://schemas.microsoft.com/office/drawing/2014/main" val="56564838"/>
                    </a:ext>
                  </a:extLst>
                </a:gridCol>
                <a:gridCol w="1085789">
                  <a:extLst>
                    <a:ext uri="{9D8B030D-6E8A-4147-A177-3AD203B41FA5}">
                      <a16:colId xmlns:a16="http://schemas.microsoft.com/office/drawing/2014/main" val="3182081312"/>
                    </a:ext>
                  </a:extLst>
                </a:gridCol>
              </a:tblGrid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Models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Sensitivity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Specificity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extLst>
                  <a:ext uri="{0D108BD9-81ED-4DB2-BD59-A6C34878D82A}">
                    <a16:rowId xmlns:a16="http://schemas.microsoft.com/office/drawing/2014/main" val="1000427062"/>
                  </a:ext>
                </a:extLst>
              </a:tr>
              <a:tr h="211435">
                <a:tc gridSpan="4"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C5 Decision tree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1624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70:30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69.6%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98.3%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2.05%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1339813040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80:20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69%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97.51%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3.92%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4084893748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90:10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69.56%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95.84%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4.11%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2054618798"/>
                  </a:ext>
                </a:extLst>
              </a:tr>
              <a:tr h="211435">
                <a:tc gridSpan="4"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Random Forest 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90591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70:30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70.16%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99.96%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1443271652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80:20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69.4%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99.74%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1045050957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90:10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71.34%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3317847509"/>
                  </a:ext>
                </a:extLst>
              </a:tr>
              <a:tr h="211435">
                <a:tc gridSpan="4"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Naïve Bayes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31977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70:30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70.23%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99.97%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2412093679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80:20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69.57%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2635926149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90:10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71.39%</a:t>
                      </a:r>
                      <a:endParaRPr lang="en-GB" sz="14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99.84%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0.57%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1648081707"/>
                  </a:ext>
                </a:extLst>
              </a:tr>
              <a:tr h="211435">
                <a:tc gridSpan="4"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Neural Network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416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70:30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29.9%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99.57%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3449066130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80:20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30.6%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0.33%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99.68%</a:t>
                      </a:r>
                      <a:endParaRPr lang="en-GB" sz="140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2242039129"/>
                  </a:ext>
                </a:extLst>
              </a:tr>
              <a:tr h="21143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>
                          <a:solidFill>
                            <a:srgbClr val="000000"/>
                          </a:solidFill>
                          <a:effectLst/>
                        </a:rPr>
                        <a:t>90:10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28.66%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0.15%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99.61%</a:t>
                      </a:r>
                      <a:endParaRPr lang="en-GB" sz="1400" dirty="0">
                        <a:effectLst/>
                      </a:endParaRPr>
                    </a:p>
                  </a:txBody>
                  <a:tcPr marL="56274" marR="56274" marT="35233" marB="35233" anchor="ctr"/>
                </a:tc>
                <a:extLst>
                  <a:ext uri="{0D108BD9-81ED-4DB2-BD59-A6C34878D82A}">
                    <a16:rowId xmlns:a16="http://schemas.microsoft.com/office/drawing/2014/main" val="350127071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1092A663-C906-4234-A272-B629C562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590" y="14916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32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E87D-B8E5-4D80-9B69-C7CD533B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68016"/>
          </a:xfrm>
        </p:spPr>
        <p:txBody>
          <a:bodyPr>
            <a:normAutofit/>
          </a:bodyPr>
          <a:lstStyle/>
          <a:p>
            <a:r>
              <a:rPr lang="en-IN" dirty="0"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21E2C19-9D40-475F-BBC8-24BF70406D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008390"/>
              </p:ext>
            </p:extLst>
          </p:nvPr>
        </p:nvGraphicFramePr>
        <p:xfrm>
          <a:off x="575555" y="1419622"/>
          <a:ext cx="7992888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35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1F673-3FFF-4223-A9CF-D5546E8C6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" t="22134" r="56619" b="7858"/>
          <a:stretch/>
        </p:blipFill>
        <p:spPr>
          <a:xfrm>
            <a:off x="611559" y="1059583"/>
            <a:ext cx="2808313" cy="288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3345E-140F-4220-99AD-81A28D5DC017}"/>
              </a:ext>
            </a:extLst>
          </p:cNvPr>
          <p:cNvSpPr txBox="1"/>
          <p:nvPr/>
        </p:nvSpPr>
        <p:spPr>
          <a:xfrm>
            <a:off x="4211960" y="1923678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rgbClr val="0DAA93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222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9145D434-9958-4D0F-B7A3-306BE18C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65961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BEF90-C2C1-4C97-8224-6892D49CF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4"/>
          <a:stretch/>
        </p:blipFill>
        <p:spPr>
          <a:xfrm>
            <a:off x="251520" y="1635646"/>
            <a:ext cx="2901204" cy="288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90E57B-D39D-4040-8C91-3F7E94C51B3A}"/>
              </a:ext>
            </a:extLst>
          </p:cNvPr>
          <p:cNvSpPr txBox="1"/>
          <p:nvPr/>
        </p:nvSpPr>
        <p:spPr>
          <a:xfrm>
            <a:off x="3563888" y="1347614"/>
            <a:ext cx="518457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Global credit card market value $447bn.</a:t>
            </a:r>
          </a:p>
          <a:p>
            <a:pPr marL="285750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Ease of Access – Tap &amp; Go, Reward points</a:t>
            </a:r>
          </a:p>
          <a:p>
            <a:pPr marL="285750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Potential Revenue: Interest &amp; Annual charges</a:t>
            </a:r>
          </a:p>
          <a:p>
            <a:pPr marL="285750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Massive applications expected in next 5 years</a:t>
            </a:r>
          </a:p>
          <a:p>
            <a:pPr marL="285750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No human intervention needed, thus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303960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A5A5-AC74-4C25-9D16-AE361DB2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38"/>
            <a:ext cx="9143999" cy="1268016"/>
          </a:xfrm>
        </p:spPr>
        <p:txBody>
          <a:bodyPr/>
          <a:lstStyle/>
          <a:p>
            <a:pPr algn="ctr"/>
            <a:r>
              <a:rPr lang="en-GB">
                <a:cs typeface="Times New Roman" panose="02020603050405020304" pitchFamily="18" charset="0"/>
              </a:rPr>
              <a:t>Methodology</a:t>
            </a:r>
            <a:endParaRPr lang="en-GB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F9F73DA-E577-4564-A817-094957320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37871"/>
              </p:ext>
            </p:extLst>
          </p:nvPr>
        </p:nvGraphicFramePr>
        <p:xfrm>
          <a:off x="611560" y="1923678"/>
          <a:ext cx="3102391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891920" imgH="25904520" progId="">
                  <p:embed/>
                </p:oleObj>
              </mc:Choice>
              <mc:Fallback>
                <p:oleObj r:id="rId2" imgW="25891920" imgH="2590452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F9F73DA-E577-4564-A817-094957320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923678"/>
                        <a:ext cx="3102391" cy="30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995F01-F56A-487C-AFC8-FDEEE27B2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665201"/>
              </p:ext>
            </p:extLst>
          </p:nvPr>
        </p:nvGraphicFramePr>
        <p:xfrm>
          <a:off x="3851920" y="1419622"/>
          <a:ext cx="540060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118B54-452D-4320-8627-9924529E6BE4}"/>
              </a:ext>
            </a:extLst>
          </p:cNvPr>
          <p:cNvSpPr txBox="1"/>
          <p:nvPr/>
        </p:nvSpPr>
        <p:spPr>
          <a:xfrm>
            <a:off x="938619" y="141962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CRISP-DM</a:t>
            </a:r>
          </a:p>
        </p:txBody>
      </p:sp>
    </p:spTree>
    <p:extLst>
      <p:ext uri="{BB962C8B-B14F-4D97-AF65-F5344CB8AC3E}">
        <p14:creationId xmlns:p14="http://schemas.microsoft.com/office/powerpoint/2010/main" val="95084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8EDB-CCC1-4B07-A47B-886F889A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cs typeface="Times New Roman" panose="02020603050405020304" pitchFamily="18" charset="0"/>
              </a:rPr>
              <a:t>Target Variable</a:t>
            </a:r>
            <a:r>
              <a:rPr lang="en-GB" dirty="0"/>
              <a:t>	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C792FA-2A8F-49F6-BB19-411188368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686453"/>
              </p:ext>
            </p:extLst>
          </p:nvPr>
        </p:nvGraphicFramePr>
        <p:xfrm>
          <a:off x="2699792" y="555526"/>
          <a:ext cx="6336704" cy="473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A89EDEA-46C4-4ACA-A412-2A540F1A78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78" r="14002"/>
          <a:stretch/>
        </p:blipFill>
        <p:spPr>
          <a:xfrm>
            <a:off x="107504" y="3168352"/>
            <a:ext cx="2194407" cy="19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8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7E26-E4DB-43DD-B1CD-02112293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87574"/>
          </a:xfrm>
        </p:spPr>
        <p:txBody>
          <a:bodyPr/>
          <a:lstStyle/>
          <a:p>
            <a:pPr algn="ctr"/>
            <a:r>
              <a:rPr lang="en-GB" dirty="0"/>
              <a:t>Correlation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5507F27-0D48-4028-9E6A-C79CB95C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4740374" cy="39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EE4A46-F983-4F77-B1FD-FBBA4EC7A7D9}"/>
              </a:ext>
            </a:extLst>
          </p:cNvPr>
          <p:cNvSpPr txBox="1"/>
          <p:nvPr/>
        </p:nvSpPr>
        <p:spPr>
          <a:xfrm>
            <a:off x="4932040" y="1275606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CNT_FAM_MEMBERS is removed as it is positively correlated with CNT_CHILDREN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NAME_INCOME_TYPE has been removed as it has multicollinearity with AGE and OCCUPATION_TYPE.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FLAG_OWN_CAR has been removed as it has multicollinearity with CODE_GENDER.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feature CREDIT_SCORE has been removed as the target variable and CREDIT_STATUS has been created from the Credit Scores.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392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666B-FDB9-4EA1-B94A-D10BFC4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Histogram of Continuous Fields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F02CCA-2DB2-431A-A1DD-69BEC5FD9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6" y="1779662"/>
            <a:ext cx="5915025" cy="296227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6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9145D434-9958-4D0F-B7A3-306BE18C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7155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cs typeface="Times New Roman" panose="02020603050405020304" pitchFamily="18" charset="0"/>
              </a:rPr>
              <a:t>Data Visualisation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986FA4-24AC-4D68-89B7-95B10D7363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247645"/>
              </p:ext>
            </p:extLst>
          </p:nvPr>
        </p:nvGraphicFramePr>
        <p:xfrm>
          <a:off x="-396552" y="987574"/>
          <a:ext cx="894272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6505DCC5-FD25-4452-A5B8-D657EDB3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9" y="843558"/>
            <a:ext cx="5448300" cy="415798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1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0214-68EA-4A62-8621-E0B5C573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355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Various Factors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FB31DD-8739-4CF1-A8C3-AC8CE22C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7574"/>
            <a:ext cx="6192688" cy="4083918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8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0B9D-76C9-4BA3-B6D5-2567EC8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Scatter Plot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7B999A0-08DE-479B-80E0-7C04B690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8" y="1707654"/>
            <a:ext cx="6381329" cy="3168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61482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0</TotalTime>
  <Words>347</Words>
  <Application>Microsoft Office PowerPoint</Application>
  <PresentationFormat>On-screen Show (16:9)</PresentationFormat>
  <Paragraphs>108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1985</vt:lpstr>
      <vt:lpstr>Credit Card Approval Prediction using Machine Learning </vt:lpstr>
      <vt:lpstr>Introduction</vt:lpstr>
      <vt:lpstr>Methodology</vt:lpstr>
      <vt:lpstr>Target Variable </vt:lpstr>
      <vt:lpstr>Correlation</vt:lpstr>
      <vt:lpstr>Histogram of Continuous Fields</vt:lpstr>
      <vt:lpstr>Data Visualisation</vt:lpstr>
      <vt:lpstr>Various Factors </vt:lpstr>
      <vt:lpstr>Scatter Plot</vt:lpstr>
      <vt:lpstr>Scatter plot combining various factors</vt:lpstr>
      <vt:lpstr>Data Insights</vt:lpstr>
      <vt:lpstr>ML Algorithms</vt:lpstr>
      <vt:lpstr>The Best Model</vt:lpstr>
      <vt:lpstr>Conclusion</vt:lpstr>
      <vt:lpstr>PowerPoint Presentation</vt:lpstr>
    </vt:vector>
  </TitlesOfParts>
  <Company>University of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Sikka, Lucky (PG/T - Surrey Business Schl)</dc:creator>
  <cp:lastModifiedBy>Thyagarajan, Eashwar (PG/T - Surrey Business Schl)</cp:lastModifiedBy>
  <cp:revision>46</cp:revision>
  <dcterms:created xsi:type="dcterms:W3CDTF">2022-05-18T00:24:24Z</dcterms:created>
  <dcterms:modified xsi:type="dcterms:W3CDTF">2022-05-20T00:07:09Z</dcterms:modified>
</cp:coreProperties>
</file>