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7" r:id="rId4"/>
    <p:sldId id="258" r:id="rId5"/>
    <p:sldId id="265" r:id="rId6"/>
    <p:sldId id="267" r:id="rId7"/>
    <p:sldId id="268" r:id="rId8"/>
    <p:sldId id="269" r:id="rId9"/>
    <p:sldId id="270" r:id="rId10"/>
    <p:sldId id="259" r:id="rId11"/>
    <p:sldId id="260" r:id="rId12"/>
    <p:sldId id="263" r:id="rId13"/>
    <p:sldId id="262" r:id="rId14"/>
    <p:sldId id="261" r:id="rId15"/>
    <p:sldId id="264" r:id="rId16"/>
    <p:sldId id="266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78D4C-8E18-44B4-A4C4-A2C3B7192ED4}" v="61" dt="2024-10-08T03:21:40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asin Kazi" userId="ee1c172a95aace33" providerId="LiveId" clId="{6F278D4C-8E18-44B4-A4C4-A2C3B7192ED4}"/>
    <pc:docChg chg="undo custSel addSld delSld modSld sldOrd addSection delSection">
      <pc:chgData name="Easin Kazi" userId="ee1c172a95aace33" providerId="LiveId" clId="{6F278D4C-8E18-44B4-A4C4-A2C3B7192ED4}" dt="2024-10-08T03:39:29.472" v="651" actId="1076"/>
      <pc:docMkLst>
        <pc:docMk/>
      </pc:docMkLst>
      <pc:sldChg chg="delSp modSp new mod modTransition modAnim">
        <pc:chgData name="Easin Kazi" userId="ee1c172a95aace33" providerId="LiveId" clId="{6F278D4C-8E18-44B4-A4C4-A2C3B7192ED4}" dt="2024-10-07T19:50:09.635" v="332"/>
        <pc:sldMkLst>
          <pc:docMk/>
          <pc:sldMk cId="2639467047" sldId="256"/>
        </pc:sldMkLst>
        <pc:spChg chg="mod">
          <ac:chgData name="Easin Kazi" userId="ee1c172a95aace33" providerId="LiveId" clId="{6F278D4C-8E18-44B4-A4C4-A2C3B7192ED4}" dt="2024-10-07T18:54:53.215" v="71" actId="1076"/>
          <ac:spMkLst>
            <pc:docMk/>
            <pc:sldMk cId="2639467047" sldId="256"/>
            <ac:spMk id="2" creationId="{29CB0F35-E980-EC8B-D483-BA287864B62A}"/>
          </ac:spMkLst>
        </pc:spChg>
        <pc:spChg chg="del">
          <ac:chgData name="Easin Kazi" userId="ee1c172a95aace33" providerId="LiveId" clId="{6F278D4C-8E18-44B4-A4C4-A2C3B7192ED4}" dt="2024-10-07T18:49:56.290" v="41" actId="478"/>
          <ac:spMkLst>
            <pc:docMk/>
            <pc:sldMk cId="2639467047" sldId="256"/>
            <ac:spMk id="3" creationId="{AD6FB81E-71FE-8D9B-998B-6003F242DCF9}"/>
          </ac:spMkLst>
        </pc:spChg>
      </pc:sldChg>
      <pc:sldChg chg="modSp new mod">
        <pc:chgData name="Easin Kazi" userId="ee1c172a95aace33" providerId="LiveId" clId="{6F278D4C-8E18-44B4-A4C4-A2C3B7192ED4}" dt="2024-10-07T19:02:05.361" v="105" actId="2711"/>
        <pc:sldMkLst>
          <pc:docMk/>
          <pc:sldMk cId="2898734069" sldId="257"/>
        </pc:sldMkLst>
        <pc:spChg chg="mod">
          <ac:chgData name="Easin Kazi" userId="ee1c172a95aace33" providerId="LiveId" clId="{6F278D4C-8E18-44B4-A4C4-A2C3B7192ED4}" dt="2024-10-07T19:02:05.361" v="105" actId="2711"/>
          <ac:spMkLst>
            <pc:docMk/>
            <pc:sldMk cId="2898734069" sldId="257"/>
            <ac:spMk id="2" creationId="{F79A49FC-3667-0597-F27E-4A6A73A138DE}"/>
          </ac:spMkLst>
        </pc:spChg>
        <pc:spChg chg="mod">
          <ac:chgData name="Easin Kazi" userId="ee1c172a95aace33" providerId="LiveId" clId="{6F278D4C-8E18-44B4-A4C4-A2C3B7192ED4}" dt="2024-10-07T19:01:55.198" v="104" actId="2711"/>
          <ac:spMkLst>
            <pc:docMk/>
            <pc:sldMk cId="2898734069" sldId="257"/>
            <ac:spMk id="3" creationId="{D31A02F6-BAF2-42F7-F459-2BA6E03FC75F}"/>
          </ac:spMkLst>
        </pc:spChg>
      </pc:sldChg>
      <pc:sldChg chg="addSp delSp modSp new mod">
        <pc:chgData name="Easin Kazi" userId="ee1c172a95aace33" providerId="LiveId" clId="{6F278D4C-8E18-44B4-A4C4-A2C3B7192ED4}" dt="2024-10-08T03:20:47.719" v="511"/>
        <pc:sldMkLst>
          <pc:docMk/>
          <pc:sldMk cId="1125415578" sldId="258"/>
        </pc:sldMkLst>
        <pc:spChg chg="mod">
          <ac:chgData name="Easin Kazi" userId="ee1c172a95aace33" providerId="LiveId" clId="{6F278D4C-8E18-44B4-A4C4-A2C3B7192ED4}" dt="2024-10-08T03:19:44.365" v="506" actId="2711"/>
          <ac:spMkLst>
            <pc:docMk/>
            <pc:sldMk cId="1125415578" sldId="258"/>
            <ac:spMk id="2" creationId="{F42D6EEB-6AE1-6EBC-E487-AE897BFEBC59}"/>
          </ac:spMkLst>
        </pc:spChg>
        <pc:spChg chg="add del mod">
          <ac:chgData name="Easin Kazi" userId="ee1c172a95aace33" providerId="LiveId" clId="{6F278D4C-8E18-44B4-A4C4-A2C3B7192ED4}" dt="2024-10-08T03:19:39.091" v="505" actId="2711"/>
          <ac:spMkLst>
            <pc:docMk/>
            <pc:sldMk cId="1125415578" sldId="258"/>
            <ac:spMk id="3" creationId="{83716F1F-1ABA-DDD0-E5E9-AD700666FC2C}"/>
          </ac:spMkLst>
        </pc:spChg>
        <pc:graphicFrameChg chg="add mod">
          <ac:chgData name="Easin Kazi" userId="ee1c172a95aace33" providerId="LiveId" clId="{6F278D4C-8E18-44B4-A4C4-A2C3B7192ED4}" dt="2024-10-08T03:20:47.719" v="511"/>
          <ac:graphicFrameMkLst>
            <pc:docMk/>
            <pc:sldMk cId="1125415578" sldId="258"/>
            <ac:graphicFrameMk id="4" creationId="{73829E76-22FF-156F-46BD-720CECFD0FA5}"/>
          </ac:graphicFrameMkLst>
        </pc:graphicFrameChg>
        <pc:graphicFrameChg chg="add mod">
          <ac:chgData name="Easin Kazi" userId="ee1c172a95aace33" providerId="LiveId" clId="{6F278D4C-8E18-44B4-A4C4-A2C3B7192ED4}" dt="2024-10-07T19:55:43.346" v="335"/>
          <ac:graphicFrameMkLst>
            <pc:docMk/>
            <pc:sldMk cId="1125415578" sldId="258"/>
            <ac:graphicFrameMk id="4" creationId="{B2A0D120-9C37-47F3-32A1-A95E28DF79E5}"/>
          </ac:graphicFrameMkLst>
        </pc:graphicFrameChg>
        <pc:graphicFrameChg chg="add mod">
          <ac:chgData name="Easin Kazi" userId="ee1c172a95aace33" providerId="LiveId" clId="{6F278D4C-8E18-44B4-A4C4-A2C3B7192ED4}" dt="2024-10-07T19:04:07.869" v="136"/>
          <ac:graphicFrameMkLst>
            <pc:docMk/>
            <pc:sldMk cId="1125415578" sldId="258"/>
            <ac:graphicFrameMk id="4" creationId="{E378FD49-49F9-1A52-CA80-81D0935D78C0}"/>
          </ac:graphicFrameMkLst>
        </pc:graphicFrameChg>
        <pc:graphicFrameChg chg="add del mod">
          <ac:chgData name="Easin Kazi" userId="ee1c172a95aace33" providerId="LiveId" clId="{6F278D4C-8E18-44B4-A4C4-A2C3B7192ED4}" dt="2024-10-07T19:55:45.979" v="336" actId="478"/>
          <ac:graphicFrameMkLst>
            <pc:docMk/>
            <pc:sldMk cId="1125415578" sldId="258"/>
            <ac:graphicFrameMk id="5" creationId="{E378FD49-49F9-1A52-CA80-81D0935D78C0}"/>
          </ac:graphicFrameMkLst>
        </pc:graphicFrameChg>
        <pc:graphicFrameChg chg="add mod">
          <ac:chgData name="Easin Kazi" userId="ee1c172a95aace33" providerId="LiveId" clId="{6F278D4C-8E18-44B4-A4C4-A2C3B7192ED4}" dt="2024-10-07T19:55:59.178" v="339" actId="1076"/>
          <ac:graphicFrameMkLst>
            <pc:docMk/>
            <pc:sldMk cId="1125415578" sldId="258"/>
            <ac:graphicFrameMk id="6" creationId="{B2A0D120-9C37-47F3-32A1-A95E28DF79E5}"/>
          </ac:graphicFrameMkLst>
        </pc:graphicFrameChg>
      </pc:sldChg>
      <pc:sldChg chg="new del">
        <pc:chgData name="Easin Kazi" userId="ee1c172a95aace33" providerId="LiveId" clId="{6F278D4C-8E18-44B4-A4C4-A2C3B7192ED4}" dt="2024-10-07T18:56:37.906" v="76" actId="680"/>
        <pc:sldMkLst>
          <pc:docMk/>
          <pc:sldMk cId="3891420853" sldId="258"/>
        </pc:sldMkLst>
      </pc:sldChg>
      <pc:sldChg chg="addSp modSp new mod">
        <pc:chgData name="Easin Kazi" userId="ee1c172a95aace33" providerId="LiveId" clId="{6F278D4C-8E18-44B4-A4C4-A2C3B7192ED4}" dt="2024-10-08T03:21:42.354" v="527" actId="1076"/>
        <pc:sldMkLst>
          <pc:docMk/>
          <pc:sldMk cId="1292791057" sldId="259"/>
        </pc:sldMkLst>
        <pc:spChg chg="mod">
          <ac:chgData name="Easin Kazi" userId="ee1c172a95aace33" providerId="LiveId" clId="{6F278D4C-8E18-44B4-A4C4-A2C3B7192ED4}" dt="2024-10-08T03:19:52.139" v="507" actId="2711"/>
          <ac:spMkLst>
            <pc:docMk/>
            <pc:sldMk cId="1292791057" sldId="259"/>
            <ac:spMk id="2" creationId="{1A8E727E-E7A3-D6F1-DE03-3D95C9175CD3}"/>
          </ac:spMkLst>
        </pc:spChg>
        <pc:spChg chg="mod">
          <ac:chgData name="Easin Kazi" userId="ee1c172a95aace33" providerId="LiveId" clId="{6F278D4C-8E18-44B4-A4C4-A2C3B7192ED4}" dt="2024-10-08T03:19:56.462" v="508" actId="2711"/>
          <ac:spMkLst>
            <pc:docMk/>
            <pc:sldMk cId="1292791057" sldId="259"/>
            <ac:spMk id="3" creationId="{99E5DBBC-960C-6A44-7785-AEC59D2D09B0}"/>
          </ac:spMkLst>
        </pc:spChg>
        <pc:graphicFrameChg chg="add mod">
          <ac:chgData name="Easin Kazi" userId="ee1c172a95aace33" providerId="LiveId" clId="{6F278D4C-8E18-44B4-A4C4-A2C3B7192ED4}" dt="2024-10-08T03:21:42.354" v="527" actId="1076"/>
          <ac:graphicFrameMkLst>
            <pc:docMk/>
            <pc:sldMk cId="1292791057" sldId="259"/>
            <ac:graphicFrameMk id="4" creationId="{E378FD49-49F9-1A52-CA80-81D0935D78C0}"/>
          </ac:graphicFrameMkLst>
        </pc:graphicFrameChg>
      </pc:sldChg>
      <pc:sldChg chg="addSp delSp modSp new del mod">
        <pc:chgData name="Easin Kazi" userId="ee1c172a95aace33" providerId="LiveId" clId="{6F278D4C-8E18-44B4-A4C4-A2C3B7192ED4}" dt="2024-10-07T19:10:17.528" v="300" actId="2696"/>
        <pc:sldMkLst>
          <pc:docMk/>
          <pc:sldMk cId="3985085905" sldId="259"/>
        </pc:sldMkLst>
        <pc:spChg chg="mod">
          <ac:chgData name="Easin Kazi" userId="ee1c172a95aace33" providerId="LiveId" clId="{6F278D4C-8E18-44B4-A4C4-A2C3B7192ED4}" dt="2024-10-07T19:10:14.180" v="299" actId="20577"/>
          <ac:spMkLst>
            <pc:docMk/>
            <pc:sldMk cId="3985085905" sldId="259"/>
            <ac:spMk id="2" creationId="{46C23504-8193-61BF-6FBF-E003D4C9921F}"/>
          </ac:spMkLst>
        </pc:spChg>
        <pc:spChg chg="add del">
          <ac:chgData name="Easin Kazi" userId="ee1c172a95aace33" providerId="LiveId" clId="{6F278D4C-8E18-44B4-A4C4-A2C3B7192ED4}" dt="2024-10-07T19:09:23.606" v="272" actId="22"/>
          <ac:spMkLst>
            <pc:docMk/>
            <pc:sldMk cId="3985085905" sldId="259"/>
            <ac:spMk id="5" creationId="{6D0E216E-E2F5-6FED-FEC9-88397E5D8758}"/>
          </ac:spMkLst>
        </pc:spChg>
      </pc:sldChg>
      <pc:sldChg chg="modSp new mod">
        <pc:chgData name="Easin Kazi" userId="ee1c172a95aace33" providerId="LiveId" clId="{6F278D4C-8E18-44B4-A4C4-A2C3B7192ED4}" dt="2024-10-08T03:23:06.537" v="537" actId="20577"/>
        <pc:sldMkLst>
          <pc:docMk/>
          <pc:sldMk cId="990837382" sldId="260"/>
        </pc:sldMkLst>
        <pc:spChg chg="mod">
          <ac:chgData name="Easin Kazi" userId="ee1c172a95aace33" providerId="LiveId" clId="{6F278D4C-8E18-44B4-A4C4-A2C3B7192ED4}" dt="2024-10-08T03:22:20.256" v="530" actId="20577"/>
          <ac:spMkLst>
            <pc:docMk/>
            <pc:sldMk cId="990837382" sldId="260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23:06.537" v="537" actId="20577"/>
          <ac:spMkLst>
            <pc:docMk/>
            <pc:sldMk cId="990837382" sldId="260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26:15.993" v="560" actId="20577"/>
        <pc:sldMkLst>
          <pc:docMk/>
          <pc:sldMk cId="633557938" sldId="261"/>
        </pc:sldMkLst>
        <pc:spChg chg="mod">
          <ac:chgData name="Easin Kazi" userId="ee1c172a95aace33" providerId="LiveId" clId="{6F278D4C-8E18-44B4-A4C4-A2C3B7192ED4}" dt="2024-10-08T03:25:07.502" v="553"/>
          <ac:spMkLst>
            <pc:docMk/>
            <pc:sldMk cId="633557938" sldId="261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26:15.993" v="560" actId="20577"/>
          <ac:spMkLst>
            <pc:docMk/>
            <pc:sldMk cId="633557938" sldId="261"/>
            <ac:spMk id="3" creationId="{6CFED12C-53B8-B5DD-13DE-DAFBE7568D74}"/>
          </ac:spMkLst>
        </pc:spChg>
      </pc:sldChg>
      <pc:sldChg chg="new del">
        <pc:chgData name="Easin Kazi" userId="ee1c172a95aace33" providerId="LiveId" clId="{6F278D4C-8E18-44B4-A4C4-A2C3B7192ED4}" dt="2024-10-08T03:23:35.274" v="539" actId="2696"/>
        <pc:sldMkLst>
          <pc:docMk/>
          <pc:sldMk cId="1606345885" sldId="261"/>
        </pc:sldMkLst>
      </pc:sldChg>
      <pc:sldChg chg="modSp add mod">
        <pc:chgData name="Easin Kazi" userId="ee1c172a95aace33" providerId="LiveId" clId="{6F278D4C-8E18-44B4-A4C4-A2C3B7192ED4}" dt="2024-10-08T03:25:50.603" v="557" actId="12"/>
        <pc:sldMkLst>
          <pc:docMk/>
          <pc:sldMk cId="2090480821" sldId="262"/>
        </pc:sldMkLst>
        <pc:spChg chg="mod">
          <ac:chgData name="Easin Kazi" userId="ee1c172a95aace33" providerId="LiveId" clId="{6F278D4C-8E18-44B4-A4C4-A2C3B7192ED4}" dt="2024-10-08T03:24:52.828" v="552"/>
          <ac:spMkLst>
            <pc:docMk/>
            <pc:sldMk cId="2090480821" sldId="262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25:50.603" v="557" actId="12"/>
          <ac:spMkLst>
            <pc:docMk/>
            <pc:sldMk cId="2090480821" sldId="262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24:42.117" v="551"/>
        <pc:sldMkLst>
          <pc:docMk/>
          <pc:sldMk cId="1755976336" sldId="263"/>
        </pc:sldMkLst>
        <pc:spChg chg="mod">
          <ac:chgData name="Easin Kazi" userId="ee1c172a95aace33" providerId="LiveId" clId="{6F278D4C-8E18-44B4-A4C4-A2C3B7192ED4}" dt="2024-10-08T03:24:42.117" v="551"/>
          <ac:spMkLst>
            <pc:docMk/>
            <pc:sldMk cId="1755976336" sldId="263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24:29.465" v="550" actId="20577"/>
          <ac:spMkLst>
            <pc:docMk/>
            <pc:sldMk cId="1755976336" sldId="263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26:39.543" v="563" actId="20577"/>
        <pc:sldMkLst>
          <pc:docMk/>
          <pc:sldMk cId="84334279" sldId="264"/>
        </pc:sldMkLst>
        <pc:spChg chg="mod">
          <ac:chgData name="Easin Kazi" userId="ee1c172a95aace33" providerId="LiveId" clId="{6F278D4C-8E18-44B4-A4C4-A2C3B7192ED4}" dt="2024-10-08T03:25:20.343" v="555"/>
          <ac:spMkLst>
            <pc:docMk/>
            <pc:sldMk cId="84334279" sldId="264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26:39.543" v="563" actId="20577"/>
          <ac:spMkLst>
            <pc:docMk/>
            <pc:sldMk cId="84334279" sldId="264"/>
            <ac:spMk id="3" creationId="{6CFED12C-53B8-B5DD-13DE-DAFBE7568D74}"/>
          </ac:spMkLst>
        </pc:spChg>
      </pc:sldChg>
      <pc:sldChg chg="modSp add mod ord">
        <pc:chgData name="Easin Kazi" userId="ee1c172a95aace33" providerId="LiveId" clId="{6F278D4C-8E18-44B4-A4C4-A2C3B7192ED4}" dt="2024-10-08T03:31:22.315" v="580" actId="20577"/>
        <pc:sldMkLst>
          <pc:docMk/>
          <pc:sldMk cId="1649391502" sldId="265"/>
        </pc:sldMkLst>
        <pc:spChg chg="mod">
          <ac:chgData name="Easin Kazi" userId="ee1c172a95aace33" providerId="LiveId" clId="{6F278D4C-8E18-44B4-A4C4-A2C3B7192ED4}" dt="2024-10-08T03:28:14.103" v="567"/>
          <ac:spMkLst>
            <pc:docMk/>
            <pc:sldMk cId="1649391502" sldId="265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1:22.315" v="580" actId="20577"/>
          <ac:spMkLst>
            <pc:docMk/>
            <pc:sldMk cId="1649391502" sldId="265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0:08.417" v="574" actId="12"/>
        <pc:sldMkLst>
          <pc:docMk/>
          <pc:sldMk cId="1735473754" sldId="266"/>
        </pc:sldMkLst>
        <pc:spChg chg="mod">
          <ac:chgData name="Easin Kazi" userId="ee1c172a95aace33" providerId="LiveId" clId="{6F278D4C-8E18-44B4-A4C4-A2C3B7192ED4}" dt="2024-10-08T03:29:17.283" v="570" actId="255"/>
          <ac:spMkLst>
            <pc:docMk/>
            <pc:sldMk cId="1735473754" sldId="266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0:08.417" v="574" actId="12"/>
          <ac:spMkLst>
            <pc:docMk/>
            <pc:sldMk cId="1735473754" sldId="266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2:19.387" v="587"/>
        <pc:sldMkLst>
          <pc:docMk/>
          <pc:sldMk cId="1684697808" sldId="267"/>
        </pc:sldMkLst>
        <pc:spChg chg="mod">
          <ac:chgData name="Easin Kazi" userId="ee1c172a95aace33" providerId="LiveId" clId="{6F278D4C-8E18-44B4-A4C4-A2C3B7192ED4}" dt="2024-10-08T03:32:09.848" v="586"/>
          <ac:spMkLst>
            <pc:docMk/>
            <pc:sldMk cId="1684697808" sldId="267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2:19.387" v="587"/>
          <ac:spMkLst>
            <pc:docMk/>
            <pc:sldMk cId="1684697808" sldId="267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2:52.373" v="590"/>
        <pc:sldMkLst>
          <pc:docMk/>
          <pc:sldMk cId="1708644020" sldId="268"/>
        </pc:sldMkLst>
        <pc:spChg chg="mod">
          <ac:chgData name="Easin Kazi" userId="ee1c172a95aace33" providerId="LiveId" clId="{6F278D4C-8E18-44B4-A4C4-A2C3B7192ED4}" dt="2024-10-08T03:32:52.373" v="590"/>
          <ac:spMkLst>
            <pc:docMk/>
            <pc:sldMk cId="1708644020" sldId="268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2:38.870" v="589"/>
          <ac:spMkLst>
            <pc:docMk/>
            <pc:sldMk cId="1708644020" sldId="268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3:16.073" v="593"/>
        <pc:sldMkLst>
          <pc:docMk/>
          <pc:sldMk cId="636499279" sldId="269"/>
        </pc:sldMkLst>
        <pc:spChg chg="mod">
          <ac:chgData name="Easin Kazi" userId="ee1c172a95aace33" providerId="LiveId" clId="{6F278D4C-8E18-44B4-A4C4-A2C3B7192ED4}" dt="2024-10-08T03:33:07.228" v="592"/>
          <ac:spMkLst>
            <pc:docMk/>
            <pc:sldMk cId="636499279" sldId="269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3:16.073" v="593"/>
          <ac:spMkLst>
            <pc:docMk/>
            <pc:sldMk cId="636499279" sldId="269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4:20.321" v="598" actId="12"/>
        <pc:sldMkLst>
          <pc:docMk/>
          <pc:sldMk cId="1875026919" sldId="270"/>
        </pc:sldMkLst>
        <pc:spChg chg="mod">
          <ac:chgData name="Easin Kazi" userId="ee1c172a95aace33" providerId="LiveId" clId="{6F278D4C-8E18-44B4-A4C4-A2C3B7192ED4}" dt="2024-10-08T03:33:46.951" v="596" actId="255"/>
          <ac:spMkLst>
            <pc:docMk/>
            <pc:sldMk cId="1875026919" sldId="270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4:20.321" v="598" actId="12"/>
          <ac:spMkLst>
            <pc:docMk/>
            <pc:sldMk cId="1875026919" sldId="270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6:44.678" v="616" actId="5793"/>
        <pc:sldMkLst>
          <pc:docMk/>
          <pc:sldMk cId="1424793425" sldId="271"/>
        </pc:sldMkLst>
        <pc:spChg chg="mod">
          <ac:chgData name="Easin Kazi" userId="ee1c172a95aace33" providerId="LiveId" clId="{6F278D4C-8E18-44B4-A4C4-A2C3B7192ED4}" dt="2024-10-08T03:35:26.431" v="604" actId="255"/>
          <ac:spMkLst>
            <pc:docMk/>
            <pc:sldMk cId="1424793425" sldId="271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6:44.678" v="616" actId="5793"/>
          <ac:spMkLst>
            <pc:docMk/>
            <pc:sldMk cId="1424793425" sldId="271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7:05.223" v="618"/>
        <pc:sldMkLst>
          <pc:docMk/>
          <pc:sldMk cId="319928352" sldId="272"/>
        </pc:sldMkLst>
        <pc:spChg chg="mod">
          <ac:chgData name="Easin Kazi" userId="ee1c172a95aace33" providerId="LiveId" clId="{6F278D4C-8E18-44B4-A4C4-A2C3B7192ED4}" dt="2024-10-08T03:36:49.959" v="617"/>
          <ac:spMkLst>
            <pc:docMk/>
            <pc:sldMk cId="319928352" sldId="272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7:05.223" v="618"/>
          <ac:spMkLst>
            <pc:docMk/>
            <pc:sldMk cId="319928352" sldId="272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7:28.509" v="620"/>
        <pc:sldMkLst>
          <pc:docMk/>
          <pc:sldMk cId="3770627000" sldId="273"/>
        </pc:sldMkLst>
        <pc:spChg chg="mod">
          <ac:chgData name="Easin Kazi" userId="ee1c172a95aace33" providerId="LiveId" clId="{6F278D4C-8E18-44B4-A4C4-A2C3B7192ED4}" dt="2024-10-08T03:37:15.493" v="619"/>
          <ac:spMkLst>
            <pc:docMk/>
            <pc:sldMk cId="3770627000" sldId="273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7:28.509" v="620"/>
          <ac:spMkLst>
            <pc:docMk/>
            <pc:sldMk cId="3770627000" sldId="273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7:51.351" v="622"/>
        <pc:sldMkLst>
          <pc:docMk/>
          <pc:sldMk cId="2215432354" sldId="274"/>
        </pc:sldMkLst>
        <pc:spChg chg="mod">
          <ac:chgData name="Easin Kazi" userId="ee1c172a95aace33" providerId="LiveId" clId="{6F278D4C-8E18-44B4-A4C4-A2C3B7192ED4}" dt="2024-10-08T03:37:42.548" v="621"/>
          <ac:spMkLst>
            <pc:docMk/>
            <pc:sldMk cId="2215432354" sldId="274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7:51.351" v="622"/>
          <ac:spMkLst>
            <pc:docMk/>
            <pc:sldMk cId="2215432354" sldId="274"/>
            <ac:spMk id="3" creationId="{6CFED12C-53B8-B5DD-13DE-DAFBE7568D74}"/>
          </ac:spMkLst>
        </pc:spChg>
      </pc:sldChg>
      <pc:sldChg chg="modSp add mod">
        <pc:chgData name="Easin Kazi" userId="ee1c172a95aace33" providerId="LiveId" clId="{6F278D4C-8E18-44B4-A4C4-A2C3B7192ED4}" dt="2024-10-08T03:38:25.242" v="626"/>
        <pc:sldMkLst>
          <pc:docMk/>
          <pc:sldMk cId="965736305" sldId="275"/>
        </pc:sldMkLst>
        <pc:spChg chg="mod">
          <ac:chgData name="Easin Kazi" userId="ee1c172a95aace33" providerId="LiveId" clId="{6F278D4C-8E18-44B4-A4C4-A2C3B7192ED4}" dt="2024-10-08T03:38:09.362" v="625" actId="255"/>
          <ac:spMkLst>
            <pc:docMk/>
            <pc:sldMk cId="965736305" sldId="275"/>
            <ac:spMk id="2" creationId="{E9D6261E-5278-0AC0-46C9-E59871D0756E}"/>
          </ac:spMkLst>
        </pc:spChg>
        <pc:spChg chg="mod">
          <ac:chgData name="Easin Kazi" userId="ee1c172a95aace33" providerId="LiveId" clId="{6F278D4C-8E18-44B4-A4C4-A2C3B7192ED4}" dt="2024-10-08T03:38:25.242" v="626"/>
          <ac:spMkLst>
            <pc:docMk/>
            <pc:sldMk cId="965736305" sldId="275"/>
            <ac:spMk id="3" creationId="{6CFED12C-53B8-B5DD-13DE-DAFBE7568D74}"/>
          </ac:spMkLst>
        </pc:spChg>
      </pc:sldChg>
      <pc:sldChg chg="delSp modSp new mod">
        <pc:chgData name="Easin Kazi" userId="ee1c172a95aace33" providerId="LiveId" clId="{6F278D4C-8E18-44B4-A4C4-A2C3B7192ED4}" dt="2024-10-08T03:39:29.472" v="651" actId="1076"/>
        <pc:sldMkLst>
          <pc:docMk/>
          <pc:sldMk cId="943033315" sldId="276"/>
        </pc:sldMkLst>
        <pc:spChg chg="mod">
          <ac:chgData name="Easin Kazi" userId="ee1c172a95aace33" providerId="LiveId" clId="{6F278D4C-8E18-44B4-A4C4-A2C3B7192ED4}" dt="2024-10-08T03:39:29.472" v="651" actId="1076"/>
          <ac:spMkLst>
            <pc:docMk/>
            <pc:sldMk cId="943033315" sldId="276"/>
            <ac:spMk id="2" creationId="{269D1A81-ABCC-C044-CF9F-DB67A728CBB3}"/>
          </ac:spMkLst>
        </pc:spChg>
        <pc:spChg chg="del">
          <ac:chgData name="Easin Kazi" userId="ee1c172a95aace33" providerId="LiveId" clId="{6F278D4C-8E18-44B4-A4C4-A2C3B7192ED4}" dt="2024-10-08T03:38:37.597" v="628" actId="478"/>
          <ac:spMkLst>
            <pc:docMk/>
            <pc:sldMk cId="943033315" sldId="276"/>
            <ac:spMk id="3" creationId="{15F6F902-EB78-6435-9609-81BF7A2DCA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1c172a95aace33/Desktop/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e1c172a95aace33/Desktop/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[Project.xlsx]Sheet9!PivotTable9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Sheet9!$B$4:$B$5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Sheet9!$B$6</c:f>
              <c:numCache>
                <c:formatCode>General</c:formatCode>
                <c:ptCount val="1"/>
                <c:pt idx="0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1-4E7E-B779-DDAA82A60AD3}"/>
            </c:ext>
          </c:extLst>
        </c:ser>
        <c:ser>
          <c:idx val="1"/>
          <c:order val="1"/>
          <c:tx>
            <c:strRef>
              <c:f>Sheet9!$C$4:$C$5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Sheet9!$C$6</c:f>
              <c:numCache>
                <c:formatCode>General</c:formatCode>
                <c:ptCount val="1"/>
                <c:pt idx="0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9F1-4E7E-B779-DDAA82A60AD3}"/>
            </c:ext>
          </c:extLst>
        </c:ser>
        <c:ser>
          <c:idx val="2"/>
          <c:order val="2"/>
          <c:tx>
            <c:strRef>
              <c:f>Sheet9!$D$4:$D$5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Sheet9!$D$6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9F1-4E7E-B779-DDAA82A60AD3}"/>
            </c:ext>
          </c:extLst>
        </c:ser>
        <c:ser>
          <c:idx val="3"/>
          <c:order val="3"/>
          <c:tx>
            <c:strRef>
              <c:f>Sheet9!$E$4:$E$5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Sheet9!$E$6</c:f>
              <c:numCache>
                <c:formatCode>General</c:formatCode>
                <c:ptCount val="1"/>
                <c:pt idx="0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89F1-4E7E-B779-DDAA82A60AD3}"/>
            </c:ext>
          </c:extLst>
        </c:ser>
        <c:ser>
          <c:idx val="4"/>
          <c:order val="4"/>
          <c:tx>
            <c:strRef>
              <c:f>Sheet9!$F$4:$F$5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Sheet9!$A$6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Sheet9!$F$6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89F1-4E7E-B779-DDAA82A60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3651088"/>
        <c:axId val="663636688"/>
      </c:barChart>
      <c:catAx>
        <c:axId val="66365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636688"/>
        <c:crosses val="autoZero"/>
        <c:auto val="1"/>
        <c:lblAlgn val="ctr"/>
        <c:lblOffset val="100"/>
        <c:noMultiLvlLbl val="0"/>
      </c:catAx>
      <c:valAx>
        <c:axId val="66363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65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[Project.xlsx]All products !PivotTable4</c:name>
    <c:fmtId val="17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products '!$B$3:$B$4</c:f>
              <c:strCache>
                <c:ptCount val="1"/>
                <c:pt idx="0">
                  <c:v>Books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'!$B$5:$B$10</c:f>
              <c:numCache>
                <c:formatCode>General</c:formatCode>
                <c:ptCount val="5"/>
                <c:pt idx="0">
                  <c:v>140</c:v>
                </c:pt>
                <c:pt idx="1">
                  <c:v>166</c:v>
                </c:pt>
                <c:pt idx="2">
                  <c:v>125</c:v>
                </c:pt>
                <c:pt idx="3">
                  <c:v>119</c:v>
                </c:pt>
                <c:pt idx="4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3B-46EE-830D-CEC1C6EA69F8}"/>
            </c:ext>
          </c:extLst>
        </c:ser>
        <c:ser>
          <c:idx val="1"/>
          <c:order val="1"/>
          <c:tx>
            <c:strRef>
              <c:f>'All products '!$C$3:$C$4</c:f>
              <c:strCache>
                <c:ptCount val="1"/>
                <c:pt idx="0">
                  <c:v>Clothing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'!$C$5:$C$10</c:f>
              <c:numCache>
                <c:formatCode>General</c:formatCode>
                <c:ptCount val="5"/>
                <c:pt idx="0">
                  <c:v>102</c:v>
                </c:pt>
                <c:pt idx="1">
                  <c:v>113</c:v>
                </c:pt>
                <c:pt idx="2">
                  <c:v>102</c:v>
                </c:pt>
                <c:pt idx="3">
                  <c:v>87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3B-46EE-830D-CEC1C6EA69F8}"/>
            </c:ext>
          </c:extLst>
        </c:ser>
        <c:ser>
          <c:idx val="2"/>
          <c:order val="2"/>
          <c:tx>
            <c:strRef>
              <c:f>'All products '!$D$3:$D$4</c:f>
              <c:strCache>
                <c:ptCount val="1"/>
                <c:pt idx="0">
                  <c:v>Electronics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'!$D$5:$D$10</c:f>
              <c:numCache>
                <c:formatCode>General</c:formatCode>
                <c:ptCount val="5"/>
                <c:pt idx="0">
                  <c:v>72</c:v>
                </c:pt>
                <c:pt idx="1">
                  <c:v>102</c:v>
                </c:pt>
                <c:pt idx="2">
                  <c:v>54</c:v>
                </c:pt>
                <c:pt idx="3">
                  <c:v>139</c:v>
                </c:pt>
                <c:pt idx="4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3B-46EE-830D-CEC1C6EA69F8}"/>
            </c:ext>
          </c:extLst>
        </c:ser>
        <c:ser>
          <c:idx val="3"/>
          <c:order val="3"/>
          <c:tx>
            <c:strRef>
              <c:f>'All products '!$E$3:$E$4</c:f>
              <c:strCache>
                <c:ptCount val="1"/>
                <c:pt idx="0">
                  <c:v>Home &amp; Kitchen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'!$E$5:$E$10</c:f>
              <c:numCache>
                <c:formatCode>General</c:formatCode>
                <c:ptCount val="5"/>
                <c:pt idx="0">
                  <c:v>143</c:v>
                </c:pt>
                <c:pt idx="1">
                  <c:v>83</c:v>
                </c:pt>
                <c:pt idx="2">
                  <c:v>61</c:v>
                </c:pt>
                <c:pt idx="3">
                  <c:v>135</c:v>
                </c:pt>
                <c:pt idx="4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3B-46EE-830D-CEC1C6EA69F8}"/>
            </c:ext>
          </c:extLst>
        </c:ser>
        <c:ser>
          <c:idx val="4"/>
          <c:order val="4"/>
          <c:tx>
            <c:strRef>
              <c:f>'All products '!$F$3:$F$4</c:f>
              <c:strCache>
                <c:ptCount val="1"/>
                <c:pt idx="0">
                  <c:v>Toys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'All products '!$A$5:$A$10</c:f>
              <c:strCache>
                <c:ptCount val="5"/>
                <c:pt idx="0">
                  <c:v>Asia</c:v>
                </c:pt>
                <c:pt idx="1">
                  <c:v>Australia</c:v>
                </c:pt>
                <c:pt idx="2">
                  <c:v>Europe</c:v>
                </c:pt>
                <c:pt idx="3">
                  <c:v>North America</c:v>
                </c:pt>
                <c:pt idx="4">
                  <c:v>South America</c:v>
                </c:pt>
              </c:strCache>
            </c:strRef>
          </c:cat>
          <c:val>
            <c:numRef>
              <c:f>'All products '!$F$5:$F$10</c:f>
              <c:numCache>
                <c:formatCode>General</c:formatCode>
                <c:ptCount val="5"/>
                <c:pt idx="0">
                  <c:v>135</c:v>
                </c:pt>
                <c:pt idx="1">
                  <c:v>154</c:v>
                </c:pt>
                <c:pt idx="2">
                  <c:v>83</c:v>
                </c:pt>
                <c:pt idx="3">
                  <c:v>148</c:v>
                </c:pt>
                <c:pt idx="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3B-46EE-830D-CEC1C6EA6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22850496"/>
        <c:axId val="322846656"/>
      </c:barChart>
      <c:catAx>
        <c:axId val="32285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846656"/>
        <c:crosses val="autoZero"/>
        <c:auto val="1"/>
        <c:lblAlgn val="ctr"/>
        <c:lblOffset val="100"/>
        <c:noMultiLvlLbl val="0"/>
      </c:catAx>
      <c:valAx>
        <c:axId val="3228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85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3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19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1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5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6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10A7-C951-4135-ACB9-F36C8C06077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6CCE7-FE35-4517-A615-EEED4D33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11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0F35-E980-EC8B-D483-BA287864B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06" y="1919748"/>
            <a:ext cx="9566787" cy="301850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3946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27E-E7A3-D6F1-DE03-3D95C917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Analysis of Different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DBBC-960C-6A44-7785-AEC59D2D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78FD49-49F9-1A52-CA80-81D0935D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069390"/>
              </p:ext>
            </p:extLst>
          </p:nvPr>
        </p:nvGraphicFramePr>
        <p:xfrm>
          <a:off x="3115352" y="1768992"/>
          <a:ext cx="6431772" cy="233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27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 applied is quite high, over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total, compared to a sales quantity of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while significant discounts were applied, the number of items sold was moderate, indicating that high discounts may have been needed to stimulate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 percentage is slightly lower than that of books,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while the quantity sold is also close to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books, a considerable discount was applied to drive similar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Discounts are again high, nearing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the quantity sold remains relatively low, under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despite high discounts, electronics did not sell as much, implying the possibility of less consumer demand or higher pricing.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8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&amp;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discounts here are lower, around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quantity sold is also quite low.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could indicate lower demand in this category, even with moderate discounting.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5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toys category received the highest discount, exceeding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500%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quantity sold is close to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discounts were highly effective in driving toy sales, possibly because of the season or high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the highest discounts, and the sales responded with the highest quantity sold.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 high discounts but moderate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lower discounts and also had low sales.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trend suggests that the more discounts were applied, the higher the sales tended to be, especially in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However,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still showed low sales despite large discounts, possibly hinting at price sensitivity or other market dynamics.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7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Performance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Category Performance in Australia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 of Discounts on Sales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79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strongest performing regions, with the highest values in terms of the measured metric (which could be revenue, sales, or another performance indicator).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underperform compared to other regions, indicating potential areas for improvement or increased marketing efforts.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falls somewhere in the middle, performing better than Europe and South America but lagging behind Asia and North America.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Category Performance in Australia</a:t>
            </a:r>
            <a:endParaRPr lang="en-US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benefited the most from discounts, with the highest discount percentage (over 500%) and the largest quantity sold. This suggests that aggressive discounting was highly effective in this category, possibly indicating strong demand.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also saw significant discounting (around 400% and 300%, respectively) and managed decent sales, though the discount percentages were quite high in relation to the quantity sold.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received high discounts (close to 400%), but sales remained lower than expected, which could indicate less consumer interest despite the pricing incentives.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saw relatively low sales and discounts, suggesting that this category may need further market analysis to determine whether discounts or other strategies could boost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823D-03D8-6A0D-3C08-D5AEA91C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 on Data Analysis of X Company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DACE-5CA8-4FA1-ADCE-EEBD90E6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		: Easin Kazi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					: 01-025-10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				: 25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		: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Year,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Session		: 2020-21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4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Impact of Discounts on Sales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general trend shows that higher discounts led to increased sales in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However, for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even significant discounts did not result in high sales, possibly due to external factors such as consumer preference or pricing sensitivity.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seems to rely heavily on discounting to drive sales across multiple product categories. While this strategy has been effective for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it might not be sustainable in the long term, especially for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where high discounts do not necessarily guarantee strong sales.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3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Recommendations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Reassess Discount Strategies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While discounts have been effective in some categories, such as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Toys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 more targeted discounting strategy could help maximize profits in underperforming categories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&amp; Kitchen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Explore Market Opportunities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underperforming regions like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Increased promotions or localized marketing strategies could help boost performance.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Consumer Preferences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key categories such as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where high discounts did not translate into high sales. Understanding consumer demand better could help tailor future offers or pricing strategies.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36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A81-ABCC-C044-CF9F-DB67A72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05" y="2411361"/>
            <a:ext cx="8596668" cy="203527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30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9FC-3667-0597-F27E-4A6A73A1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02F6-BAF2-42F7-F459-2BA6E03FC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per 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 Applied (%)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Value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3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6EEB-6AE1-6EBC-E487-AE897BFE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Sells in Different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16F1F-1ABA-DDD0-E5E9-AD700666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1475"/>
            <a:ext cx="8596668" cy="4085635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America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A0D120-9C37-47F3-32A1-A95E28DF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951314"/>
              </p:ext>
            </p:extLst>
          </p:nvPr>
        </p:nvGraphicFramePr>
        <p:xfrm>
          <a:off x="3711677" y="27161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541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highest value, with a bar reaching approximately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suggests that this region outperforms the others in whatever metric is being measured.</a:t>
            </a:r>
          </a:p>
        </p:txBody>
      </p:sp>
    </p:spTree>
    <p:extLst>
      <p:ext uri="{BB962C8B-B14F-4D97-AF65-F5344CB8AC3E}">
        <p14:creationId xmlns:p14="http://schemas.microsoft.com/office/powerpoint/2010/main" val="164939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 &amp; North America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similar values, with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Australia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slightly behind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Both are above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strong performance compared to the other regions.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lowest value among the five regions, with the bar reaching just below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shows that Europe lags behind the others in this metric.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4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performs slightly better than Europe but still remains below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9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261E-5278-0AC0-46C9-E59871D0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Observations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12C-53B8-B5DD-13DE-DAFBE7568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seems to have a fairly balanced distribution, with most regions scoring between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appear to be the leaders in this comparison.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South America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the lowest performing regions in this dataset.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0269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983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Welcome to My Project Presentation</vt:lpstr>
      <vt:lpstr>Title: Report on Data Analysis of X Company</vt:lpstr>
      <vt:lpstr>Introduction</vt:lpstr>
      <vt:lpstr>Sells in Different Region</vt:lpstr>
      <vt:lpstr>Asia</vt:lpstr>
      <vt:lpstr>Australia &amp; North America </vt:lpstr>
      <vt:lpstr>Europe</vt:lpstr>
      <vt:lpstr>South America</vt:lpstr>
      <vt:lpstr>General Observations</vt:lpstr>
      <vt:lpstr>Detail Analysis of Different Products</vt:lpstr>
      <vt:lpstr>Books</vt:lpstr>
      <vt:lpstr>Clothing</vt:lpstr>
      <vt:lpstr>Electronics</vt:lpstr>
      <vt:lpstr>Home &amp; Kitchen</vt:lpstr>
      <vt:lpstr>Toys</vt:lpstr>
      <vt:lpstr>General Insights</vt:lpstr>
      <vt:lpstr>Conclusion</vt:lpstr>
      <vt:lpstr>Regional Performance</vt:lpstr>
      <vt:lpstr>Product Category Performance in Australia</vt:lpstr>
      <vt:lpstr>Impact of Discounts on Sales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Easin Kazi</dc:creator>
  <cp:lastModifiedBy>Easin Kazi</cp:lastModifiedBy>
  <cp:revision>2</cp:revision>
  <dcterms:created xsi:type="dcterms:W3CDTF">2024-10-07T18:48:40Z</dcterms:created>
  <dcterms:modified xsi:type="dcterms:W3CDTF">2024-10-08T04:44:32Z</dcterms:modified>
</cp:coreProperties>
</file>