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794238" cy="30267275"/>
  <p:notesSz cx="6858000" cy="9144000"/>
  <p:defaultTextStyle>
    <a:defPPr>
      <a:defRPr lang="en-US"/>
    </a:defPPr>
    <a:lvl1pPr algn="l" rtl="0" fontAlgn="base">
      <a:spcBef>
        <a:spcPct val="0"/>
      </a:spcBef>
      <a:spcAft>
        <a:spcPct val="0"/>
      </a:spcAft>
      <a:defRPr sz="3800" kern="1200">
        <a:solidFill>
          <a:schemeClr val="tx1"/>
        </a:solidFill>
        <a:latin typeface="Arial" charset="0"/>
        <a:ea typeface="+mn-ea"/>
        <a:cs typeface="+mn-cs"/>
      </a:defRPr>
    </a:lvl1pPr>
    <a:lvl2pPr marL="457200" algn="l" rtl="0" fontAlgn="base">
      <a:spcBef>
        <a:spcPct val="0"/>
      </a:spcBef>
      <a:spcAft>
        <a:spcPct val="0"/>
      </a:spcAft>
      <a:defRPr sz="3800" kern="1200">
        <a:solidFill>
          <a:schemeClr val="tx1"/>
        </a:solidFill>
        <a:latin typeface="Arial" charset="0"/>
        <a:ea typeface="+mn-ea"/>
        <a:cs typeface="+mn-cs"/>
      </a:defRPr>
    </a:lvl2pPr>
    <a:lvl3pPr marL="914400" algn="l" rtl="0" fontAlgn="base">
      <a:spcBef>
        <a:spcPct val="0"/>
      </a:spcBef>
      <a:spcAft>
        <a:spcPct val="0"/>
      </a:spcAft>
      <a:defRPr sz="3800" kern="1200">
        <a:solidFill>
          <a:schemeClr val="tx1"/>
        </a:solidFill>
        <a:latin typeface="Arial" charset="0"/>
        <a:ea typeface="+mn-ea"/>
        <a:cs typeface="+mn-cs"/>
      </a:defRPr>
    </a:lvl3pPr>
    <a:lvl4pPr marL="1371600" algn="l" rtl="0" fontAlgn="base">
      <a:spcBef>
        <a:spcPct val="0"/>
      </a:spcBef>
      <a:spcAft>
        <a:spcPct val="0"/>
      </a:spcAft>
      <a:defRPr sz="3800" kern="1200">
        <a:solidFill>
          <a:schemeClr val="tx1"/>
        </a:solidFill>
        <a:latin typeface="Arial" charset="0"/>
        <a:ea typeface="+mn-ea"/>
        <a:cs typeface="+mn-cs"/>
      </a:defRPr>
    </a:lvl4pPr>
    <a:lvl5pPr marL="1828800" algn="l" rtl="0" fontAlgn="base">
      <a:spcBef>
        <a:spcPct val="0"/>
      </a:spcBef>
      <a:spcAft>
        <a:spcPct val="0"/>
      </a:spcAft>
      <a:defRPr sz="3800" kern="1200">
        <a:solidFill>
          <a:schemeClr val="tx1"/>
        </a:solidFill>
        <a:latin typeface="Arial" charset="0"/>
        <a:ea typeface="+mn-ea"/>
        <a:cs typeface="+mn-cs"/>
      </a:defRPr>
    </a:lvl5pPr>
    <a:lvl6pPr marL="2286000" algn="l" defTabSz="914400" rtl="0" eaLnBrk="1" latinLnBrk="0" hangingPunct="1">
      <a:defRPr sz="3800" kern="1200">
        <a:solidFill>
          <a:schemeClr val="tx1"/>
        </a:solidFill>
        <a:latin typeface="Arial" charset="0"/>
        <a:ea typeface="+mn-ea"/>
        <a:cs typeface="+mn-cs"/>
      </a:defRPr>
    </a:lvl6pPr>
    <a:lvl7pPr marL="2743200" algn="l" defTabSz="914400" rtl="0" eaLnBrk="1" latinLnBrk="0" hangingPunct="1">
      <a:defRPr sz="3800" kern="1200">
        <a:solidFill>
          <a:schemeClr val="tx1"/>
        </a:solidFill>
        <a:latin typeface="Arial" charset="0"/>
        <a:ea typeface="+mn-ea"/>
        <a:cs typeface="+mn-cs"/>
      </a:defRPr>
    </a:lvl7pPr>
    <a:lvl8pPr marL="3200400" algn="l" defTabSz="914400" rtl="0" eaLnBrk="1" latinLnBrk="0" hangingPunct="1">
      <a:defRPr sz="3800" kern="1200">
        <a:solidFill>
          <a:schemeClr val="tx1"/>
        </a:solidFill>
        <a:latin typeface="Arial" charset="0"/>
        <a:ea typeface="+mn-ea"/>
        <a:cs typeface="+mn-cs"/>
      </a:defRPr>
    </a:lvl8pPr>
    <a:lvl9pPr marL="3657600" algn="l" defTabSz="914400" rtl="0" eaLnBrk="1" latinLnBrk="0" hangingPunct="1">
      <a:defRPr sz="3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134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DDDDDD"/>
    <a:srgbClr val="336600"/>
    <a:srgbClr val="669900"/>
    <a:srgbClr val="87C5CB"/>
    <a:srgbClr val="5BFFFF"/>
    <a:srgbClr val="808000"/>
    <a:srgbClr val="D1F0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6" d="100"/>
          <a:sy n="16" d="100"/>
        </p:scale>
        <p:origin x="1584" y="126"/>
      </p:cViewPr>
      <p:guideLst>
        <p:guide orient="horz" pos="9533"/>
        <p:guide pos="134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C0E4B3A6-909A-4258-90E0-7E8460C3F784}" type="slidenum">
              <a:rPr lang="en-US"/>
              <a:pPr>
                <a:defRPr/>
              </a:pPr>
              <a:t>‹#›</a:t>
            </a:fld>
            <a:endParaRPr lang="en-US"/>
          </a:p>
        </p:txBody>
      </p:sp>
    </p:spTree>
    <p:extLst>
      <p:ext uri="{BB962C8B-B14F-4D97-AF65-F5344CB8AC3E}">
        <p14:creationId xmlns:p14="http://schemas.microsoft.com/office/powerpoint/2010/main" val="3402835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800">
                <a:solidFill>
                  <a:schemeClr val="tx1"/>
                </a:solidFill>
                <a:latin typeface="Arial" charset="0"/>
              </a:defRPr>
            </a:lvl1pPr>
            <a:lvl2pPr marL="742950" indent="-285750" eaLnBrk="0" hangingPunct="0">
              <a:defRPr sz="3800">
                <a:solidFill>
                  <a:schemeClr val="tx1"/>
                </a:solidFill>
                <a:latin typeface="Arial" charset="0"/>
              </a:defRPr>
            </a:lvl2pPr>
            <a:lvl3pPr marL="1143000" indent="-228600" eaLnBrk="0" hangingPunct="0">
              <a:defRPr sz="3800">
                <a:solidFill>
                  <a:schemeClr val="tx1"/>
                </a:solidFill>
                <a:latin typeface="Arial" charset="0"/>
              </a:defRPr>
            </a:lvl3pPr>
            <a:lvl4pPr marL="1600200" indent="-228600" eaLnBrk="0" hangingPunct="0">
              <a:defRPr sz="3800">
                <a:solidFill>
                  <a:schemeClr val="tx1"/>
                </a:solidFill>
                <a:latin typeface="Arial" charset="0"/>
              </a:defRPr>
            </a:lvl4pPr>
            <a:lvl5pPr marL="2057400" indent="-228600" eaLnBrk="0" hangingPunct="0">
              <a:defRPr sz="3800">
                <a:solidFill>
                  <a:schemeClr val="tx1"/>
                </a:solidFill>
                <a:latin typeface="Arial" charset="0"/>
              </a:defRPr>
            </a:lvl5pPr>
            <a:lvl6pPr marL="2514600" indent="-228600" eaLnBrk="0" fontAlgn="base" hangingPunct="0">
              <a:spcBef>
                <a:spcPct val="0"/>
              </a:spcBef>
              <a:spcAft>
                <a:spcPct val="0"/>
              </a:spcAft>
              <a:defRPr sz="3800">
                <a:solidFill>
                  <a:schemeClr val="tx1"/>
                </a:solidFill>
                <a:latin typeface="Arial" charset="0"/>
              </a:defRPr>
            </a:lvl6pPr>
            <a:lvl7pPr marL="2971800" indent="-228600" eaLnBrk="0" fontAlgn="base" hangingPunct="0">
              <a:spcBef>
                <a:spcPct val="0"/>
              </a:spcBef>
              <a:spcAft>
                <a:spcPct val="0"/>
              </a:spcAft>
              <a:defRPr sz="3800">
                <a:solidFill>
                  <a:schemeClr val="tx1"/>
                </a:solidFill>
                <a:latin typeface="Arial" charset="0"/>
              </a:defRPr>
            </a:lvl7pPr>
            <a:lvl8pPr marL="3429000" indent="-228600" eaLnBrk="0" fontAlgn="base" hangingPunct="0">
              <a:spcBef>
                <a:spcPct val="0"/>
              </a:spcBef>
              <a:spcAft>
                <a:spcPct val="0"/>
              </a:spcAft>
              <a:defRPr sz="3800">
                <a:solidFill>
                  <a:schemeClr val="tx1"/>
                </a:solidFill>
                <a:latin typeface="Arial" charset="0"/>
              </a:defRPr>
            </a:lvl8pPr>
            <a:lvl9pPr marL="3886200" indent="-228600" eaLnBrk="0" fontAlgn="base" hangingPunct="0">
              <a:spcBef>
                <a:spcPct val="0"/>
              </a:spcBef>
              <a:spcAft>
                <a:spcPct val="0"/>
              </a:spcAft>
              <a:defRPr sz="3800">
                <a:solidFill>
                  <a:schemeClr val="tx1"/>
                </a:solidFill>
                <a:latin typeface="Arial" charset="0"/>
              </a:defRPr>
            </a:lvl9pPr>
          </a:lstStyle>
          <a:p>
            <a:pPr eaLnBrk="1" hangingPunct="1"/>
            <a:fld id="{11CC2321-9E23-4B14-8786-428E64840BEA}"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1006475" y="685800"/>
            <a:ext cx="4845050" cy="3429000"/>
          </a:xfrm>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8135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861" y="9402223"/>
            <a:ext cx="36376518" cy="6488347"/>
          </a:xfrm>
        </p:spPr>
        <p:txBody>
          <a:bodyPr/>
          <a:lstStyle/>
          <a:p>
            <a:r>
              <a:rPr lang="en-US"/>
              <a:t>Click to edit Master title style</a:t>
            </a:r>
          </a:p>
        </p:txBody>
      </p:sp>
      <p:sp>
        <p:nvSpPr>
          <p:cNvPr id="3" name="Subtitle 2"/>
          <p:cNvSpPr>
            <a:spLocks noGrp="1"/>
          </p:cNvSpPr>
          <p:nvPr>
            <p:ph type="subTitle" idx="1"/>
          </p:nvPr>
        </p:nvSpPr>
        <p:spPr>
          <a:xfrm>
            <a:off x="6419490" y="17151707"/>
            <a:ext cx="29955259" cy="773447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B44B80-8EBA-4051-B22E-612816C3D257}" type="slidenum">
              <a:rPr lang="en-US"/>
              <a:pPr>
                <a:defRPr/>
              </a:pPr>
              <a:t>‹#›</a:t>
            </a:fld>
            <a:endParaRPr lang="en-US"/>
          </a:p>
        </p:txBody>
      </p:sp>
    </p:spTree>
    <p:extLst>
      <p:ext uri="{BB962C8B-B14F-4D97-AF65-F5344CB8AC3E}">
        <p14:creationId xmlns:p14="http://schemas.microsoft.com/office/powerpoint/2010/main" val="193610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D44546-705D-45BB-9E5D-185718CC64FC}" type="slidenum">
              <a:rPr lang="en-US"/>
              <a:pPr>
                <a:defRPr/>
              </a:pPr>
              <a:t>‹#›</a:t>
            </a:fld>
            <a:endParaRPr lang="en-US"/>
          </a:p>
        </p:txBody>
      </p:sp>
    </p:spTree>
    <p:extLst>
      <p:ext uri="{BB962C8B-B14F-4D97-AF65-F5344CB8AC3E}">
        <p14:creationId xmlns:p14="http://schemas.microsoft.com/office/powerpoint/2010/main" val="97958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27240" y="1211092"/>
            <a:ext cx="9628350" cy="2582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38650" y="1211092"/>
            <a:ext cx="28718769" cy="258270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746FF6-44B1-473D-8EBF-4C75429EF18D}" type="slidenum">
              <a:rPr lang="en-US"/>
              <a:pPr>
                <a:defRPr/>
              </a:pPr>
              <a:t>‹#›</a:t>
            </a:fld>
            <a:endParaRPr lang="en-US"/>
          </a:p>
        </p:txBody>
      </p:sp>
    </p:spTree>
    <p:extLst>
      <p:ext uri="{BB962C8B-B14F-4D97-AF65-F5344CB8AC3E}">
        <p14:creationId xmlns:p14="http://schemas.microsoft.com/office/powerpoint/2010/main" val="1362311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38653" y="1211092"/>
            <a:ext cx="38516937" cy="5044546"/>
          </a:xfrm>
        </p:spPr>
        <p:txBody>
          <a:bodyPr/>
          <a:lstStyle/>
          <a:p>
            <a:r>
              <a:rPr lang="en-US"/>
              <a:t>Click to edit Master title style</a:t>
            </a:r>
          </a:p>
        </p:txBody>
      </p:sp>
      <p:sp>
        <p:nvSpPr>
          <p:cNvPr id="3" name="Text Placeholder 2"/>
          <p:cNvSpPr>
            <a:spLocks noGrp="1"/>
          </p:cNvSpPr>
          <p:nvPr>
            <p:ph type="body" sz="half" idx="1"/>
          </p:nvPr>
        </p:nvSpPr>
        <p:spPr>
          <a:xfrm>
            <a:off x="2138650" y="7061364"/>
            <a:ext cx="19173559" cy="19976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1482030" y="7061364"/>
            <a:ext cx="19173560" cy="19976752"/>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052005-1A38-45E9-B8B9-71FBD57CA274}" type="slidenum">
              <a:rPr lang="en-US"/>
              <a:pPr>
                <a:defRPr/>
              </a:pPr>
              <a:t>‹#›</a:t>
            </a:fld>
            <a:endParaRPr lang="en-US"/>
          </a:p>
        </p:txBody>
      </p:sp>
    </p:spTree>
    <p:extLst>
      <p:ext uri="{BB962C8B-B14F-4D97-AF65-F5344CB8AC3E}">
        <p14:creationId xmlns:p14="http://schemas.microsoft.com/office/powerpoint/2010/main" val="141510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BDA86E-1CE6-4F3C-9078-38DF9918415D}" type="slidenum">
              <a:rPr lang="en-US"/>
              <a:pPr>
                <a:defRPr/>
              </a:pPr>
              <a:t>‹#›</a:t>
            </a:fld>
            <a:endParaRPr lang="en-US"/>
          </a:p>
        </p:txBody>
      </p:sp>
    </p:spTree>
    <p:extLst>
      <p:ext uri="{BB962C8B-B14F-4D97-AF65-F5344CB8AC3E}">
        <p14:creationId xmlns:p14="http://schemas.microsoft.com/office/powerpoint/2010/main" val="300224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49" y="19450027"/>
            <a:ext cx="36374748" cy="601041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380449" y="12829060"/>
            <a:ext cx="36374748" cy="662096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709648-1B8A-4ED1-8D63-BC51EADE7332}" type="slidenum">
              <a:rPr lang="en-US"/>
              <a:pPr>
                <a:defRPr/>
              </a:pPr>
              <a:t>‹#›</a:t>
            </a:fld>
            <a:endParaRPr lang="en-US"/>
          </a:p>
        </p:txBody>
      </p:sp>
    </p:spTree>
    <p:extLst>
      <p:ext uri="{BB962C8B-B14F-4D97-AF65-F5344CB8AC3E}">
        <p14:creationId xmlns:p14="http://schemas.microsoft.com/office/powerpoint/2010/main" val="385536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38650" y="7061364"/>
            <a:ext cx="19173559" cy="199767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482030" y="7061364"/>
            <a:ext cx="19173560" cy="199767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3114A3F-74EB-45D5-865C-5F327D41E20C}" type="slidenum">
              <a:rPr lang="en-US"/>
              <a:pPr>
                <a:defRPr/>
              </a:pPr>
              <a:t>‹#›</a:t>
            </a:fld>
            <a:endParaRPr lang="en-US"/>
          </a:p>
        </p:txBody>
      </p:sp>
    </p:spTree>
    <p:extLst>
      <p:ext uri="{BB962C8B-B14F-4D97-AF65-F5344CB8AC3E}">
        <p14:creationId xmlns:p14="http://schemas.microsoft.com/office/powerpoint/2010/main" val="173368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420" y="1212343"/>
            <a:ext cx="38513400" cy="5044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40419" y="6774856"/>
            <a:ext cx="18908219" cy="282379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40419" y="9598650"/>
            <a:ext cx="18908219" cy="174382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738527" y="6774856"/>
            <a:ext cx="18915293" cy="282379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1738527" y="9598650"/>
            <a:ext cx="18915293" cy="174382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F53B189-B2E8-4728-AA38-F8355882F161}" type="slidenum">
              <a:rPr lang="en-US"/>
              <a:pPr>
                <a:defRPr/>
              </a:pPr>
              <a:t>‹#›</a:t>
            </a:fld>
            <a:endParaRPr lang="en-US"/>
          </a:p>
        </p:txBody>
      </p:sp>
    </p:spTree>
    <p:extLst>
      <p:ext uri="{BB962C8B-B14F-4D97-AF65-F5344CB8AC3E}">
        <p14:creationId xmlns:p14="http://schemas.microsoft.com/office/powerpoint/2010/main" val="19823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297889C-140D-46B2-90B8-10B3D4A10C80}" type="slidenum">
              <a:rPr lang="en-US"/>
              <a:pPr>
                <a:defRPr/>
              </a:pPr>
              <a:t>‹#›</a:t>
            </a:fld>
            <a:endParaRPr lang="en-US"/>
          </a:p>
        </p:txBody>
      </p:sp>
    </p:spTree>
    <p:extLst>
      <p:ext uri="{BB962C8B-B14F-4D97-AF65-F5344CB8AC3E}">
        <p14:creationId xmlns:p14="http://schemas.microsoft.com/office/powerpoint/2010/main" val="390656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558191-33ED-48A4-AB4D-BD79F45BD5B7}" type="slidenum">
              <a:rPr lang="en-US"/>
              <a:pPr>
                <a:defRPr/>
              </a:pPr>
              <a:t>‹#›</a:t>
            </a:fld>
            <a:endParaRPr lang="en-US"/>
          </a:p>
        </p:txBody>
      </p:sp>
    </p:spTree>
    <p:extLst>
      <p:ext uri="{BB962C8B-B14F-4D97-AF65-F5344CB8AC3E}">
        <p14:creationId xmlns:p14="http://schemas.microsoft.com/office/powerpoint/2010/main" val="73561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19" y="1204836"/>
            <a:ext cx="14079008" cy="51283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6730652" y="1204836"/>
            <a:ext cx="23923167" cy="2583202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40419" y="6333207"/>
            <a:ext cx="14079008" cy="207036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2E5D23-2446-4F86-ABED-E139B120564D}" type="slidenum">
              <a:rPr lang="en-US"/>
              <a:pPr>
                <a:defRPr/>
              </a:pPr>
              <a:t>‹#›</a:t>
            </a:fld>
            <a:endParaRPr lang="en-US"/>
          </a:p>
        </p:txBody>
      </p:sp>
    </p:spTree>
    <p:extLst>
      <p:ext uri="{BB962C8B-B14F-4D97-AF65-F5344CB8AC3E}">
        <p14:creationId xmlns:p14="http://schemas.microsoft.com/office/powerpoint/2010/main" val="295032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8323" y="21186592"/>
            <a:ext cx="25676189" cy="250225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388323" y="2704938"/>
            <a:ext cx="25676189" cy="181601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88323" y="23688847"/>
            <a:ext cx="25676189" cy="35519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4E574D0-DC8E-492E-8D52-3ABBD968B289}" type="slidenum">
              <a:rPr lang="en-US"/>
              <a:pPr>
                <a:defRPr/>
              </a:pPr>
              <a:t>‹#›</a:t>
            </a:fld>
            <a:endParaRPr lang="en-US"/>
          </a:p>
        </p:txBody>
      </p:sp>
    </p:spTree>
    <p:extLst>
      <p:ext uri="{BB962C8B-B14F-4D97-AF65-F5344CB8AC3E}">
        <p14:creationId xmlns:p14="http://schemas.microsoft.com/office/powerpoint/2010/main" val="165043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039" y="1211500"/>
            <a:ext cx="38516161" cy="504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139039" y="7061279"/>
            <a:ext cx="38516161" cy="19976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39040" y="27563577"/>
            <a:ext cx="9988165" cy="2101878"/>
          </a:xfrm>
          <a:prstGeom prst="rect">
            <a:avLst/>
          </a:prstGeom>
          <a:noFill/>
          <a:ln>
            <a:noFill/>
          </a:ln>
          <a:effectLst/>
          <a:extLst/>
        </p:spPr>
        <p:txBody>
          <a:bodyPr vert="horz" wrap="square" lIns="470207" tIns="235104" rIns="470207" bIns="235104" numCol="1" anchor="t" anchorCtr="0" compatLnSpc="1">
            <a:prstTxWarp prst="textNoShape">
              <a:avLst/>
            </a:prstTxWarp>
          </a:bodyPr>
          <a:lstStyle>
            <a:lvl1pPr>
              <a:defRPr sz="7100"/>
            </a:lvl1pPr>
          </a:lstStyle>
          <a:p>
            <a:pPr>
              <a:defRPr/>
            </a:pPr>
            <a:endParaRPr lang="en-US"/>
          </a:p>
        </p:txBody>
      </p:sp>
      <p:sp>
        <p:nvSpPr>
          <p:cNvPr id="1029" name="Rectangle 5"/>
          <p:cNvSpPr>
            <a:spLocks noGrp="1" noChangeArrowheads="1"/>
          </p:cNvSpPr>
          <p:nvPr>
            <p:ph type="ftr" sz="quarter" idx="3"/>
          </p:nvPr>
        </p:nvSpPr>
        <p:spPr bwMode="auto">
          <a:xfrm>
            <a:off x="14620879" y="27563577"/>
            <a:ext cx="13552481" cy="2101878"/>
          </a:xfrm>
          <a:prstGeom prst="rect">
            <a:avLst/>
          </a:prstGeom>
          <a:noFill/>
          <a:ln>
            <a:noFill/>
          </a:ln>
          <a:effectLst/>
          <a:extLst/>
        </p:spPr>
        <p:txBody>
          <a:bodyPr vert="horz" wrap="square" lIns="470207" tIns="235104" rIns="470207" bIns="235104" numCol="1" anchor="t" anchorCtr="0" compatLnSpc="1">
            <a:prstTxWarp prst="textNoShape">
              <a:avLst/>
            </a:prstTxWarp>
          </a:bodyPr>
          <a:lstStyle>
            <a:lvl1pPr algn="ctr">
              <a:defRPr sz="7100"/>
            </a:lvl1pPr>
          </a:lstStyle>
          <a:p>
            <a:pPr>
              <a:defRPr/>
            </a:pPr>
            <a:endParaRPr lang="en-US"/>
          </a:p>
        </p:txBody>
      </p:sp>
      <p:sp>
        <p:nvSpPr>
          <p:cNvPr id="1030" name="Rectangle 6"/>
          <p:cNvSpPr>
            <a:spLocks noGrp="1" noChangeArrowheads="1"/>
          </p:cNvSpPr>
          <p:nvPr>
            <p:ph type="sldNum" sz="quarter" idx="4"/>
          </p:nvPr>
        </p:nvSpPr>
        <p:spPr bwMode="auto">
          <a:xfrm>
            <a:off x="30667036" y="27563577"/>
            <a:ext cx="9988165" cy="2101878"/>
          </a:xfrm>
          <a:prstGeom prst="rect">
            <a:avLst/>
          </a:prstGeom>
          <a:noFill/>
          <a:ln>
            <a:noFill/>
          </a:ln>
          <a:effectLst/>
          <a:extLst/>
        </p:spPr>
        <p:txBody>
          <a:bodyPr vert="horz" wrap="square" lIns="470207" tIns="235104" rIns="470207" bIns="235104" numCol="1" anchor="t" anchorCtr="0" compatLnSpc="1">
            <a:prstTxWarp prst="textNoShape">
              <a:avLst/>
            </a:prstTxWarp>
          </a:bodyPr>
          <a:lstStyle>
            <a:lvl1pPr algn="r">
              <a:defRPr sz="7100"/>
            </a:lvl1pPr>
          </a:lstStyle>
          <a:p>
            <a:pPr>
              <a:defRPr/>
            </a:pPr>
            <a:fld id="{A2B8E006-547F-42DE-B532-F62F41DC51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4">
                <a:lumMod val="40000"/>
                <a:lumOff val="6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45" name="Rectangle 44"/>
          <p:cNvSpPr/>
          <p:nvPr/>
        </p:nvSpPr>
        <p:spPr bwMode="auto">
          <a:xfrm>
            <a:off x="0" y="-730157"/>
            <a:ext cx="42794238" cy="30267275"/>
          </a:xfrm>
          <a:prstGeom prst="rect">
            <a:avLst/>
          </a:prstGeom>
          <a:solidFill>
            <a:schemeClr val="accent6">
              <a:alpha val="50000"/>
            </a:schemeClr>
          </a:solidFill>
          <a:ln>
            <a:noFill/>
          </a:ln>
          <a:ex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p:txBody>
      </p:sp>
      <p:grpSp>
        <p:nvGrpSpPr>
          <p:cNvPr id="3" name="Group 2"/>
          <p:cNvGrpSpPr/>
          <p:nvPr/>
        </p:nvGrpSpPr>
        <p:grpSpPr>
          <a:xfrm>
            <a:off x="653161" y="780345"/>
            <a:ext cx="41308833" cy="3984141"/>
            <a:chOff x="2159117" y="780345"/>
            <a:chExt cx="38480371" cy="3984141"/>
          </a:xfrm>
        </p:grpSpPr>
        <p:sp>
          <p:nvSpPr>
            <p:cNvPr id="29" name="Rectangle 13"/>
            <p:cNvSpPr txBox="1">
              <a:spLocks noChangeArrowheads="1"/>
            </p:cNvSpPr>
            <p:nvPr/>
          </p:nvSpPr>
          <p:spPr bwMode="auto">
            <a:xfrm>
              <a:off x="2159117" y="780345"/>
              <a:ext cx="38480371" cy="3984141"/>
            </a:xfrm>
            <a:prstGeom prst="rect">
              <a:avLst/>
            </a:prstGeom>
            <a:solidFill>
              <a:schemeClr val="accent6">
                <a:lumMod val="75000"/>
              </a:schemeClr>
            </a:solidFill>
            <a:ln w="60325" cap="flat">
              <a:solidFill>
                <a:schemeClr val="accent1">
                  <a:lumMod val="75000"/>
                </a:schemeClr>
              </a:solidFill>
              <a:miter lim="800000"/>
              <a:headEnd/>
              <a:tailEnd/>
            </a:ln>
          </p:spPr>
          <p:txBody>
            <a:bodyPr vert="horz" wrap="square" lIns="376203" tIns="188102" rIns="376203" bIns="188102" numCol="1" anchor="ctr" anchorCtr="0" compatLnSpc="1">
              <a:prstTxWarp prst="textNoShape">
                <a:avLst/>
              </a:prstTxWarp>
            </a:bodyPr>
            <a:lstStyle>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charset="0"/>
                </a:defRPr>
              </a:lvl2pPr>
              <a:lvl3pPr algn="ctr" defTabSz="3762375" rtl="0" eaLnBrk="0" fontAlgn="base" hangingPunct="0">
                <a:spcBef>
                  <a:spcPct val="0"/>
                </a:spcBef>
                <a:spcAft>
                  <a:spcPct val="0"/>
                </a:spcAft>
                <a:defRPr sz="18200">
                  <a:solidFill>
                    <a:schemeClr val="tx2"/>
                  </a:solidFill>
                  <a:latin typeface="Arial" charset="0"/>
                </a:defRPr>
              </a:lvl3pPr>
              <a:lvl4pPr algn="ctr" defTabSz="3762375" rtl="0" eaLnBrk="0" fontAlgn="base" hangingPunct="0">
                <a:spcBef>
                  <a:spcPct val="0"/>
                </a:spcBef>
                <a:spcAft>
                  <a:spcPct val="0"/>
                </a:spcAft>
                <a:defRPr sz="18200">
                  <a:solidFill>
                    <a:schemeClr val="tx2"/>
                  </a:solidFill>
                  <a:latin typeface="Arial" charset="0"/>
                </a:defRPr>
              </a:lvl4pPr>
              <a:lvl5pPr algn="ctr" defTabSz="3762375" rtl="0" eaLnBrk="0" fontAlgn="base" hangingPunct="0">
                <a:spcBef>
                  <a:spcPct val="0"/>
                </a:spcBef>
                <a:spcAft>
                  <a:spcPct val="0"/>
                </a:spcAft>
                <a:defRPr sz="18200">
                  <a:solidFill>
                    <a:schemeClr val="tx2"/>
                  </a:solidFill>
                  <a:latin typeface="Arial" charset="0"/>
                </a:defRPr>
              </a:lvl5pPr>
              <a:lvl6pPr marL="457200" algn="ctr" defTabSz="3762375" rtl="0" fontAlgn="base">
                <a:spcBef>
                  <a:spcPct val="0"/>
                </a:spcBef>
                <a:spcAft>
                  <a:spcPct val="0"/>
                </a:spcAft>
                <a:defRPr sz="18200">
                  <a:solidFill>
                    <a:schemeClr val="tx2"/>
                  </a:solidFill>
                  <a:latin typeface="Arial" charset="0"/>
                </a:defRPr>
              </a:lvl6pPr>
              <a:lvl7pPr marL="914400" algn="ctr" defTabSz="3762375" rtl="0" fontAlgn="base">
                <a:spcBef>
                  <a:spcPct val="0"/>
                </a:spcBef>
                <a:spcAft>
                  <a:spcPct val="0"/>
                </a:spcAft>
                <a:defRPr sz="18200">
                  <a:solidFill>
                    <a:schemeClr val="tx2"/>
                  </a:solidFill>
                  <a:latin typeface="Arial" charset="0"/>
                </a:defRPr>
              </a:lvl7pPr>
              <a:lvl8pPr marL="1371600" algn="ctr" defTabSz="3762375" rtl="0" fontAlgn="base">
                <a:spcBef>
                  <a:spcPct val="0"/>
                </a:spcBef>
                <a:spcAft>
                  <a:spcPct val="0"/>
                </a:spcAft>
                <a:defRPr sz="18200">
                  <a:solidFill>
                    <a:schemeClr val="tx2"/>
                  </a:solidFill>
                  <a:latin typeface="Arial" charset="0"/>
                </a:defRPr>
              </a:lvl8pPr>
              <a:lvl9pPr marL="1828800" algn="ctr" defTabSz="3762375" rtl="0" fontAlgn="base">
                <a:spcBef>
                  <a:spcPct val="0"/>
                </a:spcBef>
                <a:spcAft>
                  <a:spcPct val="0"/>
                </a:spcAft>
                <a:defRPr sz="18200">
                  <a:solidFill>
                    <a:schemeClr val="tx2"/>
                  </a:solidFill>
                  <a:latin typeface="Arial" charset="0"/>
                </a:defRPr>
              </a:lvl9pPr>
            </a:lstStyle>
            <a:p>
              <a:pPr eaLnBrk="1" hangingPunct="1"/>
              <a:endParaRPr lang="en-US" sz="4000" i="1" dirty="0">
                <a:solidFill>
                  <a:schemeClr val="bg1"/>
                </a:solidFill>
                <a:latin typeface="Lucida Grande" pitchFamily="2" charset="0"/>
              </a:endParaRPr>
            </a:p>
          </p:txBody>
        </p:sp>
        <p:sp>
          <p:nvSpPr>
            <p:cNvPr id="30" name="Rectangle 13"/>
            <p:cNvSpPr txBox="1">
              <a:spLocks noChangeArrowheads="1"/>
            </p:cNvSpPr>
            <p:nvPr/>
          </p:nvSpPr>
          <p:spPr bwMode="auto">
            <a:xfrm>
              <a:off x="2608960" y="1278609"/>
              <a:ext cx="36680999" cy="3180613"/>
            </a:xfrm>
            <a:prstGeom prst="rect">
              <a:avLst/>
            </a:prstGeom>
            <a:solidFill>
              <a:srgbClr val="00576E">
                <a:alpha val="40000"/>
              </a:srgbClr>
            </a:solidFill>
            <a:ln w="60325" cap="flat">
              <a:noFill/>
              <a:miter lim="800000"/>
              <a:headEnd/>
              <a:tailEnd/>
            </a:ln>
          </p:spPr>
          <p:txBody>
            <a:bodyPr vert="horz" wrap="square" lIns="376203" tIns="188102" rIns="376203" bIns="188102" numCol="1" anchor="ctr" anchorCtr="0" compatLnSpc="1">
              <a:prstTxWarp prst="textNoShape">
                <a:avLst/>
              </a:prstTxWarp>
            </a:bodyPr>
            <a:lstStyle>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charset="0"/>
                </a:defRPr>
              </a:lvl2pPr>
              <a:lvl3pPr algn="ctr" defTabSz="3762375" rtl="0" eaLnBrk="0" fontAlgn="base" hangingPunct="0">
                <a:spcBef>
                  <a:spcPct val="0"/>
                </a:spcBef>
                <a:spcAft>
                  <a:spcPct val="0"/>
                </a:spcAft>
                <a:defRPr sz="18200">
                  <a:solidFill>
                    <a:schemeClr val="tx2"/>
                  </a:solidFill>
                  <a:latin typeface="Arial" charset="0"/>
                </a:defRPr>
              </a:lvl3pPr>
              <a:lvl4pPr algn="ctr" defTabSz="3762375" rtl="0" eaLnBrk="0" fontAlgn="base" hangingPunct="0">
                <a:spcBef>
                  <a:spcPct val="0"/>
                </a:spcBef>
                <a:spcAft>
                  <a:spcPct val="0"/>
                </a:spcAft>
                <a:defRPr sz="18200">
                  <a:solidFill>
                    <a:schemeClr val="tx2"/>
                  </a:solidFill>
                  <a:latin typeface="Arial" charset="0"/>
                </a:defRPr>
              </a:lvl4pPr>
              <a:lvl5pPr algn="ctr" defTabSz="3762375" rtl="0" eaLnBrk="0" fontAlgn="base" hangingPunct="0">
                <a:spcBef>
                  <a:spcPct val="0"/>
                </a:spcBef>
                <a:spcAft>
                  <a:spcPct val="0"/>
                </a:spcAft>
                <a:defRPr sz="18200">
                  <a:solidFill>
                    <a:schemeClr val="tx2"/>
                  </a:solidFill>
                  <a:latin typeface="Arial" charset="0"/>
                </a:defRPr>
              </a:lvl5pPr>
              <a:lvl6pPr marL="457200" algn="ctr" defTabSz="3762375" rtl="0" fontAlgn="base">
                <a:spcBef>
                  <a:spcPct val="0"/>
                </a:spcBef>
                <a:spcAft>
                  <a:spcPct val="0"/>
                </a:spcAft>
                <a:defRPr sz="18200">
                  <a:solidFill>
                    <a:schemeClr val="tx2"/>
                  </a:solidFill>
                  <a:latin typeface="Arial" charset="0"/>
                </a:defRPr>
              </a:lvl6pPr>
              <a:lvl7pPr marL="914400" algn="ctr" defTabSz="3762375" rtl="0" fontAlgn="base">
                <a:spcBef>
                  <a:spcPct val="0"/>
                </a:spcBef>
                <a:spcAft>
                  <a:spcPct val="0"/>
                </a:spcAft>
                <a:defRPr sz="18200">
                  <a:solidFill>
                    <a:schemeClr val="tx2"/>
                  </a:solidFill>
                  <a:latin typeface="Arial" charset="0"/>
                </a:defRPr>
              </a:lvl7pPr>
              <a:lvl8pPr marL="1371600" algn="ctr" defTabSz="3762375" rtl="0" fontAlgn="base">
                <a:spcBef>
                  <a:spcPct val="0"/>
                </a:spcBef>
                <a:spcAft>
                  <a:spcPct val="0"/>
                </a:spcAft>
                <a:defRPr sz="18200">
                  <a:solidFill>
                    <a:schemeClr val="tx2"/>
                  </a:solidFill>
                  <a:latin typeface="Arial" charset="0"/>
                </a:defRPr>
              </a:lvl8pPr>
              <a:lvl9pPr marL="1828800" algn="ctr" defTabSz="3762375" rtl="0" fontAlgn="base">
                <a:spcBef>
                  <a:spcPct val="0"/>
                </a:spcBef>
                <a:spcAft>
                  <a:spcPct val="0"/>
                </a:spcAft>
                <a:defRPr sz="18200">
                  <a:solidFill>
                    <a:schemeClr val="tx2"/>
                  </a:solidFill>
                  <a:latin typeface="Arial" charset="0"/>
                </a:defRPr>
              </a:lvl9pPr>
            </a:lstStyle>
            <a:p>
              <a:pPr algn="l" eaLnBrk="1" hangingPunct="1"/>
              <a:r>
                <a:rPr lang="en-US" sz="8000" b="1" dirty="0">
                  <a:solidFill>
                    <a:schemeClr val="bg1"/>
                  </a:solidFill>
                  <a:latin typeface="Lucida Grande" pitchFamily="2" charset="0"/>
                </a:rPr>
                <a:t>Centralized Scheduling System for Lab Booking and Lecturer’s</a:t>
              </a:r>
            </a:p>
            <a:p>
              <a:pPr algn="l" eaLnBrk="1" hangingPunct="1"/>
              <a:r>
                <a:rPr lang="en-US" sz="8000" b="1" dirty="0">
                  <a:solidFill>
                    <a:schemeClr val="bg1"/>
                  </a:solidFill>
                  <a:latin typeface="Lucida Grande" pitchFamily="2" charset="0"/>
                </a:rPr>
                <a:t>Consultation Hour</a:t>
              </a:r>
              <a:br>
                <a:rPr lang="en-US" sz="4000" dirty="0">
                  <a:solidFill>
                    <a:schemeClr val="bg1"/>
                  </a:solidFill>
                  <a:latin typeface="Lucida Grande" pitchFamily="2" charset="0"/>
                </a:rPr>
              </a:br>
              <a:r>
                <a:rPr lang="en-US" sz="4000" dirty="0">
                  <a:solidFill>
                    <a:schemeClr val="bg1"/>
                  </a:solidFill>
                  <a:latin typeface="Lucida Grande" pitchFamily="2" charset="0"/>
                </a:rPr>
                <a:t>Md. Easir Arafat</a:t>
              </a:r>
              <a:br>
                <a:rPr lang="en-US" sz="4800" i="1" dirty="0">
                  <a:solidFill>
                    <a:schemeClr val="bg1"/>
                  </a:solidFill>
                  <a:latin typeface="Lucida Grande" pitchFamily="2" charset="0"/>
                </a:rPr>
              </a:br>
              <a:r>
                <a:rPr lang="en-US" sz="4800" i="1" dirty="0">
                  <a:solidFill>
                    <a:schemeClr val="bg1"/>
                  </a:solidFill>
                  <a:latin typeface="Lucida Grande" pitchFamily="2" charset="0"/>
                </a:rPr>
                <a:t>B.Sc. Software Engineering– UC3F1805SE</a:t>
              </a:r>
            </a:p>
          </p:txBody>
        </p:sp>
      </p:grpSp>
      <p:grpSp>
        <p:nvGrpSpPr>
          <p:cNvPr id="4" name="Group 3"/>
          <p:cNvGrpSpPr/>
          <p:nvPr/>
        </p:nvGrpSpPr>
        <p:grpSpPr>
          <a:xfrm>
            <a:off x="594802" y="780345"/>
            <a:ext cx="41487919" cy="3984141"/>
            <a:chOff x="2154751" y="780345"/>
            <a:chExt cx="38262057" cy="3984141"/>
          </a:xfrm>
        </p:grpSpPr>
        <p:sp>
          <p:nvSpPr>
            <p:cNvPr id="31" name="Rectangle 42"/>
            <p:cNvSpPr>
              <a:spLocks noChangeArrowheads="1"/>
            </p:cNvSpPr>
            <p:nvPr/>
          </p:nvSpPr>
          <p:spPr bwMode="auto">
            <a:xfrm>
              <a:off x="2154751" y="780346"/>
              <a:ext cx="445360" cy="3984140"/>
            </a:xfrm>
            <a:prstGeom prst="rect">
              <a:avLst/>
            </a:prstGeom>
            <a:solidFill>
              <a:schemeClr val="accent1">
                <a:lumMod val="75000"/>
              </a:schemeClr>
            </a:solidFill>
            <a:ln>
              <a:noFill/>
            </a:ln>
          </p:spPr>
          <p:txBody>
            <a:bodyPr wrap="none" anchor="ctr"/>
            <a:lstStyle/>
            <a:p>
              <a:endParaRPr lang="en-US" sz="3200"/>
            </a:p>
          </p:txBody>
        </p:sp>
        <p:sp>
          <p:nvSpPr>
            <p:cNvPr id="32" name="Rectangle 43"/>
            <p:cNvSpPr>
              <a:spLocks noChangeArrowheads="1"/>
            </p:cNvSpPr>
            <p:nvPr/>
          </p:nvSpPr>
          <p:spPr bwMode="auto">
            <a:xfrm>
              <a:off x="40194128" y="780345"/>
              <a:ext cx="222680" cy="3984141"/>
            </a:xfrm>
            <a:prstGeom prst="rect">
              <a:avLst/>
            </a:prstGeom>
            <a:solidFill>
              <a:schemeClr val="accent1">
                <a:lumMod val="75000"/>
              </a:schemeClr>
            </a:solidFill>
            <a:ln>
              <a:noFill/>
            </a:ln>
          </p:spPr>
          <p:txBody>
            <a:bodyPr wrap="none" anchor="ctr"/>
            <a:lstStyle/>
            <a:p>
              <a:endParaRPr lang="en-US" sz="3200"/>
            </a:p>
          </p:txBody>
        </p:sp>
      </p:grpSp>
      <p:sp>
        <p:nvSpPr>
          <p:cNvPr id="2056" name="Rectangle 30"/>
          <p:cNvSpPr>
            <a:spLocks noChangeArrowheads="1"/>
          </p:cNvSpPr>
          <p:nvPr/>
        </p:nvSpPr>
        <p:spPr bwMode="auto">
          <a:xfrm>
            <a:off x="16276395" y="9517878"/>
            <a:ext cx="11233248" cy="1260902"/>
          </a:xfrm>
          <a:prstGeom prst="rect">
            <a:avLst/>
          </a:prstGeom>
          <a:solidFill>
            <a:schemeClr val="bg2"/>
          </a:solidFill>
          <a:ln w="9525">
            <a:solidFill>
              <a:schemeClr val="tx1"/>
            </a:solidFill>
            <a:miter lim="800000"/>
            <a:headEnd/>
            <a:tailEnd/>
          </a:ln>
        </p:spPr>
        <p:txBody>
          <a:bodyPr wrap="none" lIns="171433" tIns="85716" rIns="171433" bIns="85716" anchor="ctr"/>
          <a:lstStyle/>
          <a:p>
            <a:pPr algn="ctr" defTabSz="4703763"/>
            <a:r>
              <a:rPr lang="en-US" sz="5400" b="1" dirty="0">
                <a:solidFill>
                  <a:schemeClr val="accent6">
                    <a:lumMod val="75000"/>
                  </a:schemeClr>
                </a:solidFill>
                <a:latin typeface="Lucida Grande" pitchFamily="2" charset="0"/>
              </a:rPr>
              <a:t>MScheduling</a:t>
            </a:r>
          </a:p>
        </p:txBody>
      </p:sp>
      <p:grpSp>
        <p:nvGrpSpPr>
          <p:cNvPr id="12" name="Group 11"/>
          <p:cNvGrpSpPr/>
          <p:nvPr/>
        </p:nvGrpSpPr>
        <p:grpSpPr>
          <a:xfrm>
            <a:off x="388302" y="16870014"/>
            <a:ext cx="14544279" cy="2586761"/>
            <a:chOff x="478086" y="19185256"/>
            <a:chExt cx="13545747" cy="2586761"/>
          </a:xfrm>
        </p:grpSpPr>
        <p:sp>
          <p:nvSpPr>
            <p:cNvPr id="2054" name="Rectangle 25"/>
            <p:cNvSpPr>
              <a:spLocks noChangeArrowheads="1"/>
            </p:cNvSpPr>
            <p:nvPr/>
          </p:nvSpPr>
          <p:spPr bwMode="auto">
            <a:xfrm>
              <a:off x="478086" y="19185256"/>
              <a:ext cx="13545747" cy="1262025"/>
            </a:xfrm>
            <a:prstGeom prst="rect">
              <a:avLst/>
            </a:prstGeom>
            <a:solidFill>
              <a:schemeClr val="bg2"/>
            </a:solidFill>
            <a:ln w="9525">
              <a:solidFill>
                <a:schemeClr val="tx1"/>
              </a:solidFill>
              <a:miter lim="800000"/>
              <a:headEnd/>
              <a:tailEnd/>
            </a:ln>
          </p:spPr>
          <p:txBody>
            <a:bodyPr wrap="none" lIns="171433" tIns="85716" rIns="171433" bIns="85716" anchor="ctr"/>
            <a:lstStyle/>
            <a:p>
              <a:pPr algn="ctr" defTabSz="4703763"/>
              <a:r>
                <a:rPr lang="en-US" sz="6400" b="1" dirty="0">
                  <a:solidFill>
                    <a:schemeClr val="accent6">
                      <a:lumMod val="75000"/>
                    </a:schemeClr>
                  </a:solidFill>
                  <a:latin typeface="Lucida Grande" pitchFamily="2" charset="0"/>
                </a:rPr>
                <a:t>Objectives</a:t>
              </a:r>
            </a:p>
          </p:txBody>
        </p:sp>
        <p:sp>
          <p:nvSpPr>
            <p:cNvPr id="2057" name="Text Box 32"/>
            <p:cNvSpPr txBox="1">
              <a:spLocks noChangeArrowheads="1"/>
            </p:cNvSpPr>
            <p:nvPr/>
          </p:nvSpPr>
          <p:spPr bwMode="auto">
            <a:xfrm>
              <a:off x="676048" y="20870570"/>
              <a:ext cx="13076641" cy="90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433" tIns="85716" rIns="171433" bIns="85716">
              <a:spAutoFit/>
            </a:bodyPr>
            <a:lstStyle>
              <a:lvl1pPr defTabSz="4703763" eaLnBrk="0" hangingPunct="0">
                <a:defRPr sz="3800">
                  <a:solidFill>
                    <a:schemeClr val="tx1"/>
                  </a:solidFill>
                  <a:latin typeface="Arial" charset="0"/>
                </a:defRPr>
              </a:lvl1pPr>
              <a:lvl2pPr marL="8572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algn="just" eaLnBrk="1" hangingPunct="1">
                <a:lnSpc>
                  <a:spcPct val="150000"/>
                </a:lnSpc>
                <a:spcBef>
                  <a:spcPct val="50000"/>
                </a:spcBef>
              </a:pPr>
              <a:endParaRPr lang="en-US" sz="3600" b="1" dirty="0"/>
            </a:p>
          </p:txBody>
        </p:sp>
      </p:grpSp>
      <p:grpSp>
        <p:nvGrpSpPr>
          <p:cNvPr id="10" name="Group 9"/>
          <p:cNvGrpSpPr/>
          <p:nvPr/>
        </p:nvGrpSpPr>
        <p:grpSpPr>
          <a:xfrm>
            <a:off x="28768159" y="17809490"/>
            <a:ext cx="13547992" cy="4264430"/>
            <a:chOff x="28678380" y="24349254"/>
            <a:chExt cx="13547992" cy="3477232"/>
          </a:xfrm>
        </p:grpSpPr>
        <p:sp>
          <p:nvSpPr>
            <p:cNvPr id="2055" name="Rectangle 26"/>
            <p:cNvSpPr>
              <a:spLocks noChangeArrowheads="1"/>
            </p:cNvSpPr>
            <p:nvPr/>
          </p:nvSpPr>
          <p:spPr bwMode="auto">
            <a:xfrm>
              <a:off x="28678380" y="24349254"/>
              <a:ext cx="13547992" cy="1262025"/>
            </a:xfrm>
            <a:prstGeom prst="rect">
              <a:avLst/>
            </a:prstGeom>
            <a:solidFill>
              <a:schemeClr val="bg2"/>
            </a:solidFill>
            <a:ln w="9525">
              <a:solidFill>
                <a:schemeClr val="tx1"/>
              </a:solidFill>
              <a:miter lim="800000"/>
              <a:headEnd/>
              <a:tailEnd/>
            </a:ln>
          </p:spPr>
          <p:txBody>
            <a:bodyPr wrap="none" lIns="171433" tIns="85716" rIns="171433" bIns="85716" anchor="ctr"/>
            <a:lstStyle/>
            <a:p>
              <a:pPr algn="ctr" defTabSz="4703763"/>
              <a:r>
                <a:rPr lang="en-US" sz="6400" b="1" dirty="0">
                  <a:solidFill>
                    <a:schemeClr val="accent6">
                      <a:lumMod val="75000"/>
                    </a:schemeClr>
                  </a:solidFill>
                  <a:latin typeface="Lucida Grande" pitchFamily="2" charset="0"/>
                </a:rPr>
                <a:t>References</a:t>
              </a:r>
            </a:p>
          </p:txBody>
        </p:sp>
        <p:sp>
          <p:nvSpPr>
            <p:cNvPr id="2058" name="Text Box 33"/>
            <p:cNvSpPr txBox="1">
              <a:spLocks noChangeArrowheads="1"/>
            </p:cNvSpPr>
            <p:nvPr/>
          </p:nvSpPr>
          <p:spPr bwMode="auto">
            <a:xfrm>
              <a:off x="28822029" y="26094042"/>
              <a:ext cx="13314561" cy="1732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433" tIns="85716" rIns="171433" bIns="85716">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a:lnSpc>
                  <a:spcPct val="150000"/>
                </a:lnSpc>
              </a:pPr>
              <a:endParaRPr lang="en-GB" sz="3600" b="1" dirty="0"/>
            </a:p>
            <a:p>
              <a:pPr>
                <a:lnSpc>
                  <a:spcPct val="150000"/>
                </a:lnSpc>
              </a:pPr>
              <a:endParaRPr lang="en-GB" sz="3600" b="1" dirty="0"/>
            </a:p>
          </p:txBody>
        </p:sp>
      </p:grpSp>
      <p:grpSp>
        <p:nvGrpSpPr>
          <p:cNvPr id="9" name="Group 8"/>
          <p:cNvGrpSpPr/>
          <p:nvPr/>
        </p:nvGrpSpPr>
        <p:grpSpPr>
          <a:xfrm>
            <a:off x="28588598" y="5715659"/>
            <a:ext cx="13547992" cy="2344226"/>
            <a:chOff x="28588598" y="5715659"/>
            <a:chExt cx="13547992" cy="2344226"/>
          </a:xfrm>
        </p:grpSpPr>
        <p:sp>
          <p:nvSpPr>
            <p:cNvPr id="2053" name="Rectangle 20"/>
            <p:cNvSpPr>
              <a:spLocks noChangeArrowheads="1"/>
            </p:cNvSpPr>
            <p:nvPr/>
          </p:nvSpPr>
          <p:spPr bwMode="auto">
            <a:xfrm>
              <a:off x="28588598" y="5715659"/>
              <a:ext cx="13547992" cy="1226096"/>
            </a:xfrm>
            <a:prstGeom prst="rect">
              <a:avLst/>
            </a:prstGeom>
            <a:solidFill>
              <a:schemeClr val="bg2"/>
            </a:solidFill>
            <a:ln w="9525">
              <a:solidFill>
                <a:schemeClr val="tx1"/>
              </a:solidFill>
              <a:miter lim="800000"/>
              <a:headEnd/>
              <a:tailEnd/>
            </a:ln>
          </p:spPr>
          <p:txBody>
            <a:bodyPr wrap="none" lIns="171433" tIns="85716" rIns="171433" bIns="85716" anchor="ctr"/>
            <a:lstStyle/>
            <a:p>
              <a:pPr algn="ctr" defTabSz="4703763"/>
              <a:r>
                <a:rPr lang="en-US" sz="6400" b="1" dirty="0">
                  <a:solidFill>
                    <a:schemeClr val="accent6">
                      <a:lumMod val="75000"/>
                    </a:schemeClr>
                  </a:solidFill>
                  <a:latin typeface="Lucida Grande" pitchFamily="2" charset="0"/>
                </a:rPr>
                <a:t>Conclusion</a:t>
              </a:r>
            </a:p>
          </p:txBody>
        </p:sp>
        <p:sp>
          <p:nvSpPr>
            <p:cNvPr id="2060" name="Text Box 36"/>
            <p:cNvSpPr txBox="1">
              <a:spLocks noChangeArrowheads="1"/>
            </p:cNvSpPr>
            <p:nvPr/>
          </p:nvSpPr>
          <p:spPr bwMode="auto">
            <a:xfrm>
              <a:off x="28768161" y="7209670"/>
              <a:ext cx="13314561" cy="85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433" tIns="85716" rIns="171433" bIns="85716">
              <a:spAutoFit/>
            </a:bodyPr>
            <a:lstStyle>
              <a:lvl1pPr defTabSz="4703763" eaLnBrk="0" hangingPunct="0">
                <a:defRPr sz="3800">
                  <a:solidFill>
                    <a:schemeClr val="tx1"/>
                  </a:solidFill>
                  <a:latin typeface="Arial" charset="0"/>
                </a:defRPr>
              </a:lvl1pPr>
              <a:lvl2pPr marL="8572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eaLnBrk="1" hangingPunct="1">
                <a:spcBef>
                  <a:spcPct val="50000"/>
                </a:spcBef>
              </a:pPr>
              <a:endParaRPr lang="en-US" sz="4400" b="1" dirty="0"/>
            </a:p>
          </p:txBody>
        </p:sp>
      </p:grpSp>
      <p:sp>
        <p:nvSpPr>
          <p:cNvPr id="2061" name="Text Box 40"/>
          <p:cNvSpPr txBox="1">
            <a:spLocks noChangeArrowheads="1"/>
          </p:cNvSpPr>
          <p:nvPr/>
        </p:nvSpPr>
        <p:spPr bwMode="auto">
          <a:xfrm>
            <a:off x="28765916" y="7324703"/>
            <a:ext cx="13075351" cy="910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1433" tIns="85716" rIns="171433" bIns="85716">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algn="just">
              <a:lnSpc>
                <a:spcPct val="150000"/>
              </a:lnSpc>
            </a:pPr>
            <a:r>
              <a:rPr lang="en-GB" dirty="0"/>
              <a:t>The previous system was a web application and the lecturers had to go through many links and pages just to see their timetable. The admin office also had to suffer by helping lecturers manage the labs for consultation. </a:t>
            </a:r>
            <a:endParaRPr lang="en-US" dirty="0"/>
          </a:p>
          <a:p>
            <a:pPr algn="just">
              <a:lnSpc>
                <a:spcPct val="150000"/>
              </a:lnSpc>
            </a:pPr>
            <a:r>
              <a:rPr lang="en-GB" sz="4000" dirty="0"/>
              <a:t>“MScheduling” allows the students to chat directly with the lecturers. Students can view the lecturer details. They can also choose or cancel the consultations as per preferences. So, now they do not have to go to the lecturer office for seeing him or chasing him. It will save time for the lecturers, students as well as admin office. </a:t>
            </a:r>
            <a:endParaRPr lang="en-US" sz="4000" dirty="0"/>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91701" y="1455309"/>
            <a:ext cx="9928838" cy="3003913"/>
          </a:xfrm>
          <a:prstGeom prst="rect">
            <a:avLst/>
          </a:prstGeom>
        </p:spPr>
      </p:pic>
      <p:grpSp>
        <p:nvGrpSpPr>
          <p:cNvPr id="7" name="Group 6"/>
          <p:cNvGrpSpPr/>
          <p:nvPr/>
        </p:nvGrpSpPr>
        <p:grpSpPr>
          <a:xfrm>
            <a:off x="388303" y="5680853"/>
            <a:ext cx="14544279" cy="9783430"/>
            <a:chOff x="388303" y="5680853"/>
            <a:chExt cx="13545747" cy="9783430"/>
          </a:xfrm>
        </p:grpSpPr>
        <p:sp>
          <p:nvSpPr>
            <p:cNvPr id="2051" name="Rectangle 17"/>
            <p:cNvSpPr>
              <a:spLocks noChangeArrowheads="1"/>
            </p:cNvSpPr>
            <p:nvPr/>
          </p:nvSpPr>
          <p:spPr bwMode="auto">
            <a:xfrm>
              <a:off x="388303" y="5680853"/>
              <a:ext cx="13545747" cy="1260902"/>
            </a:xfrm>
            <a:prstGeom prst="rect">
              <a:avLst/>
            </a:prstGeom>
            <a:solidFill>
              <a:schemeClr val="bg2"/>
            </a:solidFill>
            <a:ln w="9525">
              <a:solidFill>
                <a:schemeClr val="tx1"/>
              </a:solidFill>
              <a:miter lim="800000"/>
              <a:headEnd/>
              <a:tailEnd/>
            </a:ln>
          </p:spPr>
          <p:txBody>
            <a:bodyPr wrap="none" lIns="171433" tIns="85716" rIns="171433" bIns="85716" anchor="ctr"/>
            <a:lstStyle/>
            <a:p>
              <a:pPr algn="ctr" defTabSz="4703763"/>
              <a:r>
                <a:rPr lang="en-US" sz="6400" b="1">
                  <a:solidFill>
                    <a:schemeClr val="accent6">
                      <a:lumMod val="75000"/>
                    </a:schemeClr>
                  </a:solidFill>
                  <a:latin typeface="Lucida Grande" pitchFamily="2" charset="0"/>
                </a:rPr>
                <a:t>Introduction</a:t>
              </a:r>
            </a:p>
          </p:txBody>
        </p:sp>
        <p:sp>
          <p:nvSpPr>
            <p:cNvPr id="36" name="Text Box 40"/>
            <p:cNvSpPr txBox="1">
              <a:spLocks noChangeArrowheads="1"/>
            </p:cNvSpPr>
            <p:nvPr/>
          </p:nvSpPr>
          <p:spPr bwMode="auto">
            <a:xfrm>
              <a:off x="594802" y="7176198"/>
              <a:ext cx="13193356" cy="828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433" tIns="85716" rIns="171433" bIns="85716">
              <a:spAutoFit/>
            </a:bodyPr>
            <a:lstStyle>
              <a:lvl1pPr defTabSz="4703763" eaLnBrk="0" hangingPunct="0">
                <a:defRPr sz="3800">
                  <a:solidFill>
                    <a:schemeClr val="tx1"/>
                  </a:solidFill>
                  <a:latin typeface="Arial" charset="0"/>
                </a:defRPr>
              </a:lvl1pPr>
              <a:lvl2pPr marL="742950" indent="-2857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algn="just">
                <a:lnSpc>
                  <a:spcPct val="150000"/>
                </a:lnSpc>
              </a:pPr>
              <a:r>
                <a:rPr lang="en-US" sz="4000" dirty="0"/>
                <a:t>The main purpose of this project is to develop an android application for centralized scheduling system to provide convenience in scheduling lecture time-table, available computer lab booking, lecturer’s consultation hour booking. This application would be helping students in an easier way to book the consolation hour with the lecturers. Moreover, it will also help lecturers to reduce time to set their available consultation hour and available IT lab booking.</a:t>
              </a:r>
            </a:p>
            <a:p>
              <a:pPr algn="just">
                <a:lnSpc>
                  <a:spcPct val="150000"/>
                </a:lnSpc>
              </a:pPr>
              <a:endParaRPr lang="en-GB" sz="3600" b="1" dirty="0"/>
            </a:p>
          </p:txBody>
        </p:sp>
      </p:grpSp>
      <p:sp>
        <p:nvSpPr>
          <p:cNvPr id="6" name="Rectangle 5">
            <a:extLst>
              <a:ext uri="{FF2B5EF4-FFF2-40B4-BE49-F238E27FC236}">
                <a16:creationId xmlns:a16="http://schemas.microsoft.com/office/drawing/2014/main" id="{0C79C5AF-52DF-4DCC-9801-B38C92461348}"/>
              </a:ext>
            </a:extLst>
          </p:cNvPr>
          <p:cNvSpPr/>
          <p:nvPr/>
        </p:nvSpPr>
        <p:spPr>
          <a:xfrm>
            <a:off x="414637" y="18291745"/>
            <a:ext cx="14297848" cy="11685250"/>
          </a:xfrm>
          <a:prstGeom prst="rect">
            <a:avLst/>
          </a:prstGeom>
        </p:spPr>
        <p:txBody>
          <a:bodyPr wrap="square">
            <a:spAutoFit/>
          </a:bodyPr>
          <a:lstStyle/>
          <a:p>
            <a:pPr marL="571500" marR="0" lvl="0" indent="-571500" algn="just">
              <a:lnSpc>
                <a:spcPct val="150000"/>
              </a:lnSpc>
              <a:spcBef>
                <a:spcPts val="0"/>
              </a:spcBef>
              <a:spcAft>
                <a:spcPts val="1000"/>
              </a:spcAft>
              <a:buFont typeface="Arial" panose="020B0604020202020204" pitchFamily="34" charset="0"/>
              <a:buChar char="•"/>
            </a:pPr>
            <a:r>
              <a:rPr lang="en-MY" sz="4000" dirty="0">
                <a:solidFill>
                  <a:srgbClr val="000000"/>
                </a:solidFill>
                <a:latin typeface="+mn-lt"/>
                <a:ea typeface="Calibri" panose="020F0502020204030204" pitchFamily="34" charset="0"/>
                <a:cs typeface="Times New Roman" panose="02020603050405020304" pitchFamily="18" charset="0"/>
              </a:rPr>
              <a:t>To find out the problems which are faced by the lecturers and the students while booking an IT lab or consultation hour and provide best solution based on the problem.</a:t>
            </a:r>
            <a:endParaRPr lang="en-US" sz="4000" dirty="0">
              <a:solidFill>
                <a:srgbClr val="000000"/>
              </a:solidFill>
              <a:latin typeface="+mn-lt"/>
              <a:ea typeface="Calibri" panose="020F0502020204030204" pitchFamily="34" charset="0"/>
              <a:cs typeface="Times New Roman" panose="02020603050405020304" pitchFamily="18" charset="0"/>
            </a:endParaRPr>
          </a:p>
          <a:p>
            <a:pPr marL="571500" marR="0" lvl="0" indent="-571500" algn="just">
              <a:lnSpc>
                <a:spcPct val="150000"/>
              </a:lnSpc>
              <a:spcBef>
                <a:spcPts val="0"/>
              </a:spcBef>
              <a:spcAft>
                <a:spcPts val="1000"/>
              </a:spcAft>
              <a:buFont typeface="Arial" panose="020B0604020202020204" pitchFamily="34" charset="0"/>
              <a:buChar char="•"/>
            </a:pPr>
            <a:r>
              <a:rPr lang="en-MY" sz="4000" dirty="0">
                <a:solidFill>
                  <a:srgbClr val="000000"/>
                </a:solidFill>
                <a:latin typeface="+mn-lt"/>
                <a:ea typeface="Calibri" panose="020F0502020204030204" pitchFamily="34" charset="0"/>
                <a:cs typeface="Times New Roman" panose="02020603050405020304" pitchFamily="18" charset="0"/>
              </a:rPr>
              <a:t>To develop an android app for centralized scheduling system which would be he helping for lecturer’s consultation hour booking and IT lab reservation</a:t>
            </a:r>
            <a:endParaRPr lang="en-US" sz="4000" dirty="0">
              <a:solidFill>
                <a:srgbClr val="000000"/>
              </a:solidFill>
              <a:latin typeface="+mn-lt"/>
              <a:ea typeface="Calibri" panose="020F0502020204030204" pitchFamily="34" charset="0"/>
              <a:cs typeface="Times New Roman" panose="02020603050405020304" pitchFamily="18" charset="0"/>
            </a:endParaRPr>
          </a:p>
          <a:p>
            <a:pPr marL="571500" marR="0" lvl="0" indent="-571500" algn="just">
              <a:lnSpc>
                <a:spcPct val="150000"/>
              </a:lnSpc>
              <a:spcBef>
                <a:spcPts val="0"/>
              </a:spcBef>
              <a:spcAft>
                <a:spcPts val="1000"/>
              </a:spcAft>
              <a:buFont typeface="Arial" panose="020B0604020202020204" pitchFamily="34" charset="0"/>
              <a:buChar char="•"/>
            </a:pPr>
            <a:r>
              <a:rPr lang="en-MY" sz="4000" dirty="0">
                <a:solidFill>
                  <a:srgbClr val="000000"/>
                </a:solidFill>
                <a:latin typeface="+mn-lt"/>
                <a:ea typeface="Calibri" panose="020F0502020204030204" pitchFamily="34" charset="0"/>
                <a:cs typeface="Times New Roman" panose="02020603050405020304" pitchFamily="18" charset="0"/>
              </a:rPr>
              <a:t>To develop user-friendly interface in centralized scheduling system that everyone can use it without having any issues. </a:t>
            </a:r>
            <a:endParaRPr lang="en-US" sz="4000" dirty="0">
              <a:solidFill>
                <a:srgbClr val="000000"/>
              </a:solidFill>
              <a:latin typeface="+mn-lt"/>
              <a:ea typeface="Calibri" panose="020F0502020204030204" pitchFamily="34" charset="0"/>
              <a:cs typeface="Times New Roman" panose="02020603050405020304" pitchFamily="18" charset="0"/>
            </a:endParaRPr>
          </a:p>
          <a:p>
            <a:pPr marL="571500" marR="0" lvl="0" indent="-571500" algn="just">
              <a:lnSpc>
                <a:spcPct val="150000"/>
              </a:lnSpc>
              <a:spcBef>
                <a:spcPts val="0"/>
              </a:spcBef>
              <a:spcAft>
                <a:spcPts val="1000"/>
              </a:spcAft>
              <a:buFont typeface="Arial" panose="020B0604020202020204" pitchFamily="34" charset="0"/>
              <a:buChar char="•"/>
            </a:pPr>
            <a:r>
              <a:rPr lang="en-MY" sz="4000" dirty="0">
                <a:solidFill>
                  <a:srgbClr val="000000"/>
                </a:solidFill>
                <a:latin typeface="+mn-lt"/>
                <a:ea typeface="Calibri" panose="020F0502020204030204" pitchFamily="34" charset="0"/>
                <a:cs typeface="Times New Roman" panose="02020603050405020304" pitchFamily="18" charset="0"/>
              </a:rPr>
              <a:t>To create live chat system between lecturers and students for improving the communication</a:t>
            </a:r>
            <a:endParaRPr lang="en-US" sz="4000" dirty="0">
              <a:solidFill>
                <a:srgbClr val="000000"/>
              </a:solidFill>
              <a:latin typeface="+mn-lt"/>
              <a:ea typeface="Calibri" panose="020F0502020204030204" pitchFamily="34" charset="0"/>
              <a:cs typeface="Times New Roman" panose="02020603050405020304" pitchFamily="18" charset="0"/>
            </a:endParaRPr>
          </a:p>
          <a:p>
            <a:pPr marL="571500" lvl="0" indent="-571500" algn="just">
              <a:buFont typeface="Arial" panose="020B0604020202020204" pitchFamily="34" charset="0"/>
              <a:buChar char="•"/>
            </a:pPr>
            <a:r>
              <a:rPr lang="en-US" sz="4000" dirty="0">
                <a:latin typeface="+mn-lt"/>
                <a:cs typeface="Times New Roman" panose="02020603050405020304" pitchFamily="18" charset="0"/>
              </a:rPr>
              <a:t>To make an option for student for giving rating and feedback about the consultation hour which will improve the study system in a better way</a:t>
            </a:r>
          </a:p>
        </p:txBody>
      </p:sp>
      <p:grpSp>
        <p:nvGrpSpPr>
          <p:cNvPr id="37" name="Group 36">
            <a:extLst>
              <a:ext uri="{FF2B5EF4-FFF2-40B4-BE49-F238E27FC236}">
                <a16:creationId xmlns:a16="http://schemas.microsoft.com/office/drawing/2014/main" id="{AA0CC9F9-5B70-464E-9954-90E996B6A1FB}"/>
              </a:ext>
            </a:extLst>
          </p:cNvPr>
          <p:cNvGrpSpPr/>
          <p:nvPr/>
        </p:nvGrpSpPr>
        <p:grpSpPr>
          <a:xfrm>
            <a:off x="16158236" y="5658509"/>
            <a:ext cx="11043001" cy="4668599"/>
            <a:chOff x="478086" y="19185256"/>
            <a:chExt cx="13545747" cy="4668599"/>
          </a:xfrm>
        </p:grpSpPr>
        <p:sp>
          <p:nvSpPr>
            <p:cNvPr id="41" name="Rectangle 25">
              <a:extLst>
                <a:ext uri="{FF2B5EF4-FFF2-40B4-BE49-F238E27FC236}">
                  <a16:creationId xmlns:a16="http://schemas.microsoft.com/office/drawing/2014/main" id="{FD9D3370-EEF0-4764-A466-DFA6CD372501}"/>
                </a:ext>
              </a:extLst>
            </p:cNvPr>
            <p:cNvSpPr>
              <a:spLocks noChangeArrowheads="1"/>
            </p:cNvSpPr>
            <p:nvPr/>
          </p:nvSpPr>
          <p:spPr bwMode="auto">
            <a:xfrm>
              <a:off x="478086" y="19185256"/>
              <a:ext cx="13545747" cy="1262025"/>
            </a:xfrm>
            <a:prstGeom prst="rect">
              <a:avLst/>
            </a:prstGeom>
            <a:solidFill>
              <a:schemeClr val="bg2"/>
            </a:solidFill>
            <a:ln w="9525">
              <a:solidFill>
                <a:schemeClr val="tx1"/>
              </a:solidFill>
              <a:miter lim="800000"/>
              <a:headEnd/>
              <a:tailEnd/>
            </a:ln>
          </p:spPr>
          <p:txBody>
            <a:bodyPr wrap="none" lIns="171433" tIns="85716" rIns="171433" bIns="85716" anchor="ctr"/>
            <a:lstStyle/>
            <a:p>
              <a:pPr algn="ctr" defTabSz="4703763"/>
              <a:r>
                <a:rPr lang="en-US" sz="6400" b="1" dirty="0">
                  <a:solidFill>
                    <a:schemeClr val="accent6">
                      <a:lumMod val="75000"/>
                    </a:schemeClr>
                  </a:solidFill>
                  <a:latin typeface="Lucida Grande" pitchFamily="2" charset="0"/>
                </a:rPr>
                <a:t>Users</a:t>
              </a:r>
            </a:p>
          </p:txBody>
        </p:sp>
        <p:sp>
          <p:nvSpPr>
            <p:cNvPr id="42" name="Text Box 32">
              <a:extLst>
                <a:ext uri="{FF2B5EF4-FFF2-40B4-BE49-F238E27FC236}">
                  <a16:creationId xmlns:a16="http://schemas.microsoft.com/office/drawing/2014/main" id="{5830CAFB-6B6F-442B-AC57-DF6CE6141A8A}"/>
                </a:ext>
              </a:extLst>
            </p:cNvPr>
            <p:cNvSpPr txBox="1">
              <a:spLocks noChangeArrowheads="1"/>
            </p:cNvSpPr>
            <p:nvPr/>
          </p:nvSpPr>
          <p:spPr bwMode="auto">
            <a:xfrm>
              <a:off x="623024" y="20736417"/>
              <a:ext cx="5574953" cy="311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1433" tIns="85716" rIns="171433" bIns="85716">
              <a:spAutoFit/>
            </a:bodyPr>
            <a:lstStyle>
              <a:lvl1pPr defTabSz="4703763" eaLnBrk="0" hangingPunct="0">
                <a:defRPr sz="3800">
                  <a:solidFill>
                    <a:schemeClr val="tx1"/>
                  </a:solidFill>
                  <a:latin typeface="Arial" charset="0"/>
                </a:defRPr>
              </a:lvl1pPr>
              <a:lvl2pPr marL="8572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marL="571500" indent="-571500" algn="just" eaLnBrk="1" hangingPunct="1">
                <a:lnSpc>
                  <a:spcPct val="150000"/>
                </a:lnSpc>
                <a:spcBef>
                  <a:spcPct val="50000"/>
                </a:spcBef>
                <a:buFont typeface="Arial" panose="020B0604020202020204" pitchFamily="34" charset="0"/>
                <a:buChar char="•"/>
              </a:pPr>
              <a:r>
                <a:rPr lang="en-US" sz="3600" b="1" dirty="0"/>
                <a:t>Students</a:t>
              </a:r>
            </a:p>
            <a:p>
              <a:pPr marL="571500" indent="-571500" algn="just" eaLnBrk="1" hangingPunct="1">
                <a:lnSpc>
                  <a:spcPct val="150000"/>
                </a:lnSpc>
                <a:spcBef>
                  <a:spcPct val="50000"/>
                </a:spcBef>
                <a:buFont typeface="Arial" panose="020B0604020202020204" pitchFamily="34" charset="0"/>
                <a:buChar char="•"/>
              </a:pPr>
              <a:r>
                <a:rPr lang="en-US" sz="3600" b="1" dirty="0"/>
                <a:t>Lecturers</a:t>
              </a:r>
            </a:p>
            <a:p>
              <a:pPr marL="571500" indent="-571500" algn="just" eaLnBrk="1" hangingPunct="1">
                <a:lnSpc>
                  <a:spcPct val="150000"/>
                </a:lnSpc>
                <a:spcBef>
                  <a:spcPct val="50000"/>
                </a:spcBef>
                <a:buFont typeface="Arial" panose="020B0604020202020204" pitchFamily="34" charset="0"/>
                <a:buChar char="•"/>
              </a:pPr>
              <a:endParaRPr lang="en-US" sz="3600" b="1" dirty="0"/>
            </a:p>
          </p:txBody>
        </p:sp>
      </p:grpSp>
      <p:sp>
        <p:nvSpPr>
          <p:cNvPr id="44" name="Text Box 32">
            <a:extLst>
              <a:ext uri="{FF2B5EF4-FFF2-40B4-BE49-F238E27FC236}">
                <a16:creationId xmlns:a16="http://schemas.microsoft.com/office/drawing/2014/main" id="{099A3467-891C-4269-8CE5-2C0DBC5763ED}"/>
              </a:ext>
            </a:extLst>
          </p:cNvPr>
          <p:cNvSpPr txBox="1">
            <a:spLocks noChangeArrowheads="1"/>
          </p:cNvSpPr>
          <p:nvPr/>
        </p:nvSpPr>
        <p:spPr bwMode="auto">
          <a:xfrm>
            <a:off x="22321766" y="7067746"/>
            <a:ext cx="4544911" cy="200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1433" tIns="85716" rIns="171433" bIns="85716">
            <a:spAutoFit/>
          </a:bodyPr>
          <a:lstStyle>
            <a:lvl1pPr defTabSz="4703763" eaLnBrk="0" hangingPunct="0">
              <a:defRPr sz="3800">
                <a:solidFill>
                  <a:schemeClr val="tx1"/>
                </a:solidFill>
                <a:latin typeface="Arial" charset="0"/>
              </a:defRPr>
            </a:lvl1pPr>
            <a:lvl2pPr marL="857250" defTabSz="4703763" eaLnBrk="0" hangingPunct="0">
              <a:defRPr sz="3800">
                <a:solidFill>
                  <a:schemeClr val="tx1"/>
                </a:solidFill>
                <a:latin typeface="Arial" charset="0"/>
              </a:defRPr>
            </a:lvl2pPr>
            <a:lvl3pPr marL="1143000" indent="-228600" defTabSz="4703763" eaLnBrk="0" hangingPunct="0">
              <a:defRPr sz="3800">
                <a:solidFill>
                  <a:schemeClr val="tx1"/>
                </a:solidFill>
                <a:latin typeface="Arial" charset="0"/>
              </a:defRPr>
            </a:lvl3pPr>
            <a:lvl4pPr marL="1600200" indent="-228600" defTabSz="4703763" eaLnBrk="0" hangingPunct="0">
              <a:defRPr sz="3800">
                <a:solidFill>
                  <a:schemeClr val="tx1"/>
                </a:solidFill>
                <a:latin typeface="Arial" charset="0"/>
              </a:defRPr>
            </a:lvl4pPr>
            <a:lvl5pPr marL="2057400" indent="-228600" defTabSz="4703763" eaLnBrk="0" hangingPunct="0">
              <a:defRPr sz="3800">
                <a:solidFill>
                  <a:schemeClr val="tx1"/>
                </a:solidFill>
                <a:latin typeface="Arial" charset="0"/>
              </a:defRPr>
            </a:lvl5pPr>
            <a:lvl6pPr marL="2514600" indent="-228600" defTabSz="4703763" eaLnBrk="0" fontAlgn="base" hangingPunct="0">
              <a:spcBef>
                <a:spcPct val="0"/>
              </a:spcBef>
              <a:spcAft>
                <a:spcPct val="0"/>
              </a:spcAft>
              <a:defRPr sz="3800">
                <a:solidFill>
                  <a:schemeClr val="tx1"/>
                </a:solidFill>
                <a:latin typeface="Arial" charset="0"/>
              </a:defRPr>
            </a:lvl6pPr>
            <a:lvl7pPr marL="2971800" indent="-228600" defTabSz="4703763" eaLnBrk="0" fontAlgn="base" hangingPunct="0">
              <a:spcBef>
                <a:spcPct val="0"/>
              </a:spcBef>
              <a:spcAft>
                <a:spcPct val="0"/>
              </a:spcAft>
              <a:defRPr sz="3800">
                <a:solidFill>
                  <a:schemeClr val="tx1"/>
                </a:solidFill>
                <a:latin typeface="Arial" charset="0"/>
              </a:defRPr>
            </a:lvl7pPr>
            <a:lvl8pPr marL="3429000" indent="-228600" defTabSz="4703763" eaLnBrk="0" fontAlgn="base" hangingPunct="0">
              <a:spcBef>
                <a:spcPct val="0"/>
              </a:spcBef>
              <a:spcAft>
                <a:spcPct val="0"/>
              </a:spcAft>
              <a:defRPr sz="3800">
                <a:solidFill>
                  <a:schemeClr val="tx1"/>
                </a:solidFill>
                <a:latin typeface="Arial" charset="0"/>
              </a:defRPr>
            </a:lvl8pPr>
            <a:lvl9pPr marL="3886200" indent="-228600" defTabSz="4703763" eaLnBrk="0" fontAlgn="base" hangingPunct="0">
              <a:spcBef>
                <a:spcPct val="0"/>
              </a:spcBef>
              <a:spcAft>
                <a:spcPct val="0"/>
              </a:spcAft>
              <a:defRPr sz="3800">
                <a:solidFill>
                  <a:schemeClr val="tx1"/>
                </a:solidFill>
                <a:latin typeface="Arial" charset="0"/>
              </a:defRPr>
            </a:lvl9pPr>
          </a:lstStyle>
          <a:p>
            <a:pPr marL="571500" indent="-571500" algn="just" eaLnBrk="1" hangingPunct="1">
              <a:lnSpc>
                <a:spcPct val="150000"/>
              </a:lnSpc>
              <a:spcBef>
                <a:spcPct val="50000"/>
              </a:spcBef>
              <a:buFont typeface="Arial" panose="020B0604020202020204" pitchFamily="34" charset="0"/>
              <a:buChar char="•"/>
            </a:pPr>
            <a:r>
              <a:rPr lang="en-US" sz="3600" b="1" dirty="0"/>
              <a:t>Admin </a:t>
            </a:r>
          </a:p>
          <a:p>
            <a:pPr marL="571500" indent="-571500" algn="just" eaLnBrk="1" hangingPunct="1">
              <a:lnSpc>
                <a:spcPct val="150000"/>
              </a:lnSpc>
              <a:spcBef>
                <a:spcPct val="50000"/>
              </a:spcBef>
              <a:buFont typeface="Arial" panose="020B0604020202020204" pitchFamily="34" charset="0"/>
              <a:buChar char="•"/>
            </a:pPr>
            <a:endParaRPr lang="en-US" sz="3600" b="1" dirty="0"/>
          </a:p>
        </p:txBody>
      </p:sp>
      <p:sp>
        <p:nvSpPr>
          <p:cNvPr id="13" name="Rectangle 12">
            <a:extLst>
              <a:ext uri="{FF2B5EF4-FFF2-40B4-BE49-F238E27FC236}">
                <a16:creationId xmlns:a16="http://schemas.microsoft.com/office/drawing/2014/main" id="{0D9A2AA0-BF12-4903-8757-1922E905F898}"/>
              </a:ext>
            </a:extLst>
          </p:cNvPr>
          <p:cNvSpPr/>
          <p:nvPr/>
        </p:nvSpPr>
        <p:spPr>
          <a:xfrm>
            <a:off x="28672622" y="19456775"/>
            <a:ext cx="13643529" cy="8710077"/>
          </a:xfrm>
          <a:prstGeom prst="rect">
            <a:avLst/>
          </a:prstGeom>
        </p:spPr>
        <p:txBody>
          <a:bodyPr wrap="square">
            <a:spAutoFit/>
          </a:bodyPr>
          <a:lstStyle/>
          <a:p>
            <a:r>
              <a:rPr lang="en-US" sz="4000" dirty="0">
                <a:latin typeface="+mn-lt"/>
              </a:rPr>
              <a:t>A. Allison , L., 2016. Inter-App Communication between Android Apps. </a:t>
            </a:r>
            <a:r>
              <a:rPr lang="en-US" sz="4000" i="1" dirty="0">
                <a:latin typeface="+mn-lt"/>
              </a:rPr>
              <a:t>ACM International Conferance, </a:t>
            </a:r>
            <a:r>
              <a:rPr lang="en-US" sz="4000" dirty="0">
                <a:latin typeface="+mn-lt"/>
              </a:rPr>
              <a:t>pp. 17-18.</a:t>
            </a:r>
          </a:p>
          <a:p>
            <a:endParaRPr lang="en-US" sz="4000" dirty="0">
              <a:latin typeface="+mn-lt"/>
            </a:endParaRPr>
          </a:p>
          <a:p>
            <a:r>
              <a:rPr lang="en-US" sz="4000" dirty="0">
                <a:latin typeface="+mn-lt"/>
              </a:rPr>
              <a:t>Abrahamsson, P. et al., 2004. Mobile-D: An Agile Approach for Mobile Application. </a:t>
            </a:r>
            <a:r>
              <a:rPr lang="en-US" sz="4000" i="1" dirty="0">
                <a:latin typeface="+mn-lt"/>
              </a:rPr>
              <a:t>ACM DIGITAL LIBRARY, </a:t>
            </a:r>
            <a:r>
              <a:rPr lang="en-US" sz="4000" dirty="0">
                <a:latin typeface="+mn-lt"/>
              </a:rPr>
              <a:t>pp. 174-175.</a:t>
            </a:r>
          </a:p>
          <a:p>
            <a:r>
              <a:rPr lang="en-US" sz="4000" dirty="0">
                <a:latin typeface="+mn-lt"/>
              </a:rPr>
              <a:t>Ambler, S. W., 2014. </a:t>
            </a:r>
            <a:r>
              <a:rPr lang="en-US" sz="4000" i="1" dirty="0">
                <a:latin typeface="+mn-lt"/>
              </a:rPr>
              <a:t>Agile Modeling. </a:t>
            </a:r>
            <a:r>
              <a:rPr lang="en-US" sz="4000" dirty="0">
                <a:latin typeface="+mn-lt"/>
              </a:rPr>
              <a:t>[Online] </a:t>
            </a:r>
            <a:br>
              <a:rPr lang="en-US" sz="4000" dirty="0">
                <a:latin typeface="+mn-lt"/>
              </a:rPr>
            </a:br>
            <a:r>
              <a:rPr lang="en-US" sz="4000" dirty="0">
                <a:latin typeface="+mn-lt"/>
              </a:rPr>
              <a:t>Available at: </a:t>
            </a:r>
            <a:r>
              <a:rPr lang="en-US" sz="4000" u="sng" dirty="0">
                <a:latin typeface="+mn-lt"/>
              </a:rPr>
              <a:t>http://agilemodeling.com/essays/agileDesign.htm</a:t>
            </a:r>
            <a:br>
              <a:rPr lang="en-US" sz="4000" dirty="0">
                <a:latin typeface="+mn-lt"/>
              </a:rPr>
            </a:br>
            <a:r>
              <a:rPr lang="en-US" sz="4000" dirty="0">
                <a:latin typeface="+mn-lt"/>
              </a:rPr>
              <a:t>[Accessed 4 September 2018].</a:t>
            </a:r>
          </a:p>
          <a:p>
            <a:r>
              <a:rPr lang="en-US" sz="4000" dirty="0">
                <a:latin typeface="+mn-lt"/>
              </a:rPr>
              <a:t>Anon., n.d. </a:t>
            </a:r>
            <a:r>
              <a:rPr lang="en-US" sz="4000" i="1" dirty="0">
                <a:latin typeface="+mn-lt"/>
              </a:rPr>
              <a:t>Android Developers. </a:t>
            </a:r>
            <a:r>
              <a:rPr lang="en-US" sz="4000" dirty="0">
                <a:latin typeface="+mn-lt"/>
              </a:rPr>
              <a:t>[Online] </a:t>
            </a:r>
            <a:br>
              <a:rPr lang="en-US" sz="4000" dirty="0">
                <a:latin typeface="+mn-lt"/>
              </a:rPr>
            </a:br>
            <a:r>
              <a:rPr lang="en-US" sz="4000" dirty="0">
                <a:latin typeface="+mn-lt"/>
              </a:rPr>
              <a:t>Available at: </a:t>
            </a:r>
            <a:r>
              <a:rPr lang="en-US" sz="4000" u="sng" dirty="0">
                <a:latin typeface="+mn-lt"/>
              </a:rPr>
              <a:t>https://developer.android.com/training/basics/firstapp/creating-project</a:t>
            </a:r>
            <a:r>
              <a:rPr lang="en-MY" sz="4000" dirty="0">
                <a:latin typeface="Times New Roman" panose="02020603050405020304" pitchFamily="18" charset="0"/>
                <a:ea typeface="Calibri" panose="020F0502020204030204" pitchFamily="34" charset="0"/>
                <a:cs typeface="Times New Roman" panose="02020603050405020304" pitchFamily="18" charset="0"/>
              </a:rPr>
              <a:t>].</a:t>
            </a:r>
            <a:endParaRPr lang="en-US" sz="4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2F08B07B-6647-44D1-AA24-BDAC562DD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6395" y="11673927"/>
            <a:ext cx="11233248" cy="1830306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2989</TotalTime>
  <Words>374</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Lucida Grande</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MD EASIR ARAFAT</cp:lastModifiedBy>
  <cp:revision>77</cp:revision>
  <dcterms:created xsi:type="dcterms:W3CDTF">2004-07-26T21:45:23Z</dcterms:created>
  <dcterms:modified xsi:type="dcterms:W3CDTF">2019-01-15T23:22:12Z</dcterms:modified>
  <cp:category>templates for scientific poster</cp:category>
</cp:coreProperties>
</file>