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2AB9-AB8F-4470-BE67-5E771E071E5C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D98-A90C-44B5-AD3E-E8D5C8BA8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1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2AB9-AB8F-4470-BE67-5E771E071E5C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D98-A90C-44B5-AD3E-E8D5C8BA8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8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2AB9-AB8F-4470-BE67-5E771E071E5C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D98-A90C-44B5-AD3E-E8D5C8BA8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5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2AB9-AB8F-4470-BE67-5E771E071E5C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D98-A90C-44B5-AD3E-E8D5C8BA8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1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2AB9-AB8F-4470-BE67-5E771E071E5C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D98-A90C-44B5-AD3E-E8D5C8BA8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2AB9-AB8F-4470-BE67-5E771E071E5C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D98-A90C-44B5-AD3E-E8D5C8BA8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3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2AB9-AB8F-4470-BE67-5E771E071E5C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D98-A90C-44B5-AD3E-E8D5C8BA8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7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2AB9-AB8F-4470-BE67-5E771E071E5C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D98-A90C-44B5-AD3E-E8D5C8BA8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5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2AB9-AB8F-4470-BE67-5E771E071E5C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D98-A90C-44B5-AD3E-E8D5C8BA8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2AB9-AB8F-4470-BE67-5E771E071E5C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D98-A90C-44B5-AD3E-E8D5C8BA8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7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2AB9-AB8F-4470-BE67-5E771E071E5C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D98-A90C-44B5-AD3E-E8D5C8BA8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0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2AB9-AB8F-4470-BE67-5E771E071E5C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77D98-A90C-44B5-AD3E-E8D5C8BA8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0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590922" y="4311227"/>
            <a:ext cx="3030683" cy="521667"/>
          </a:xfrm>
          <a:prstGeom prst="roundRect">
            <a:avLst>
              <a:gd name="adj" fmla="val 724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26" dirty="0"/>
              <a:t>Sign Up Now</a:t>
            </a:r>
            <a:endParaRPr lang="zh-CN" altLang="en-US" sz="2126" dirty="0"/>
          </a:p>
        </p:txBody>
      </p:sp>
      <p:sp>
        <p:nvSpPr>
          <p:cNvPr id="5" name="圆角矩形 4"/>
          <p:cNvSpPr/>
          <p:nvPr/>
        </p:nvSpPr>
        <p:spPr>
          <a:xfrm>
            <a:off x="3590922" y="5080710"/>
            <a:ext cx="3030683" cy="521667"/>
          </a:xfrm>
          <a:prstGeom prst="roundRect">
            <a:avLst>
              <a:gd name="adj" fmla="val 724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26" dirty="0"/>
              <a:t>Log In</a:t>
            </a:r>
            <a:endParaRPr lang="zh-CN" altLang="en-US" sz="2126" dirty="0"/>
          </a:p>
        </p:txBody>
      </p:sp>
      <p:sp>
        <p:nvSpPr>
          <p:cNvPr id="6" name="圆角矩形 5"/>
          <p:cNvSpPr/>
          <p:nvPr/>
        </p:nvSpPr>
        <p:spPr>
          <a:xfrm>
            <a:off x="209246" y="5439899"/>
            <a:ext cx="3030683" cy="521667"/>
          </a:xfrm>
          <a:prstGeom prst="roundRect">
            <a:avLst>
              <a:gd name="adj" fmla="val 724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126" dirty="0"/>
              <a:t>←  </a:t>
            </a:r>
            <a:r>
              <a:rPr lang="en-US" altLang="zh-CN" sz="2126" dirty="0"/>
              <a:t>	    </a:t>
            </a:r>
            <a:r>
              <a:rPr lang="en-US" altLang="zh-CN" sz="2126" dirty="0" smtClean="0"/>
              <a:t>        Back</a:t>
            </a:r>
            <a:endParaRPr lang="zh-CN" altLang="en-US" sz="2126" dirty="0"/>
          </a:p>
        </p:txBody>
      </p:sp>
      <p:sp>
        <p:nvSpPr>
          <p:cNvPr id="7" name="圆角矩形 6"/>
          <p:cNvSpPr/>
          <p:nvPr/>
        </p:nvSpPr>
        <p:spPr>
          <a:xfrm>
            <a:off x="209246" y="6166231"/>
            <a:ext cx="3030683" cy="521667"/>
          </a:xfrm>
          <a:prstGeom prst="roundRect">
            <a:avLst>
              <a:gd name="adj" fmla="val 724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126" dirty="0"/>
              <a:t>	</a:t>
            </a:r>
            <a:r>
              <a:rPr lang="en-US" altLang="zh-CN" sz="2126" dirty="0" smtClean="0"/>
              <a:t>       </a:t>
            </a:r>
            <a:r>
              <a:rPr lang="zh-CN" altLang="en-US" sz="2126" dirty="0" smtClean="0"/>
              <a:t> </a:t>
            </a:r>
            <a:r>
              <a:rPr lang="en-US" altLang="zh-CN" sz="2126" dirty="0"/>
              <a:t>Continue</a:t>
            </a:r>
            <a:r>
              <a:rPr lang="zh-CN" altLang="en-US" sz="2126" dirty="0"/>
              <a:t>       </a:t>
            </a:r>
            <a:r>
              <a:rPr lang="zh-CN" altLang="en-US" sz="2126" dirty="0" smtClean="0"/>
              <a:t>    →</a:t>
            </a:r>
            <a:endParaRPr lang="zh-CN" altLang="en-US" sz="2126" dirty="0"/>
          </a:p>
        </p:txBody>
      </p:sp>
      <p:sp>
        <p:nvSpPr>
          <p:cNvPr id="8" name="圆角矩形 7"/>
          <p:cNvSpPr/>
          <p:nvPr/>
        </p:nvSpPr>
        <p:spPr>
          <a:xfrm>
            <a:off x="263245" y="6886294"/>
            <a:ext cx="3030683" cy="521667"/>
          </a:xfrm>
          <a:prstGeom prst="roundRect">
            <a:avLst>
              <a:gd name="adj" fmla="val 724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26" dirty="0"/>
              <a:t>Upload</a:t>
            </a:r>
            <a:endParaRPr lang="zh-CN" altLang="en-US" sz="2126" dirty="0"/>
          </a:p>
        </p:txBody>
      </p:sp>
      <p:sp>
        <p:nvSpPr>
          <p:cNvPr id="9" name="圆角矩形 8"/>
          <p:cNvSpPr/>
          <p:nvPr/>
        </p:nvSpPr>
        <p:spPr>
          <a:xfrm>
            <a:off x="3590922" y="7414230"/>
            <a:ext cx="3030683" cy="521667"/>
          </a:xfrm>
          <a:prstGeom prst="roundRect">
            <a:avLst>
              <a:gd name="adj" fmla="val 724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26" dirty="0"/>
              <a:t>Train</a:t>
            </a:r>
            <a:endParaRPr lang="zh-CN" altLang="en-US" sz="2126" dirty="0"/>
          </a:p>
        </p:txBody>
      </p:sp>
      <p:sp>
        <p:nvSpPr>
          <p:cNvPr id="10" name="圆角矩形 9"/>
          <p:cNvSpPr/>
          <p:nvPr/>
        </p:nvSpPr>
        <p:spPr>
          <a:xfrm>
            <a:off x="560239" y="4311227"/>
            <a:ext cx="1430968" cy="521667"/>
          </a:xfrm>
          <a:prstGeom prst="roundRect">
            <a:avLst>
              <a:gd name="adj" fmla="val 724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26" dirty="0"/>
              <a:t>add</a:t>
            </a:r>
            <a:endParaRPr lang="zh-CN" altLang="en-US" sz="2126" dirty="0"/>
          </a:p>
        </p:txBody>
      </p:sp>
      <p:sp>
        <p:nvSpPr>
          <p:cNvPr id="11" name="圆角矩形 10"/>
          <p:cNvSpPr/>
          <p:nvPr/>
        </p:nvSpPr>
        <p:spPr>
          <a:xfrm>
            <a:off x="3482924" y="6790230"/>
            <a:ext cx="3030683" cy="521667"/>
          </a:xfrm>
          <a:prstGeom prst="roundRect">
            <a:avLst>
              <a:gd name="adj" fmla="val 724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26" dirty="0"/>
              <a:t>    Repeat Picture</a:t>
            </a:r>
            <a:endParaRPr lang="zh-CN" altLang="en-US" sz="2126" dirty="0"/>
          </a:p>
        </p:txBody>
      </p:sp>
      <p:sp>
        <p:nvSpPr>
          <p:cNvPr id="12" name="圆角矩形 11"/>
          <p:cNvSpPr/>
          <p:nvPr/>
        </p:nvSpPr>
        <p:spPr>
          <a:xfrm>
            <a:off x="209246" y="7588520"/>
            <a:ext cx="3030683" cy="521667"/>
          </a:xfrm>
          <a:prstGeom prst="roundRect">
            <a:avLst>
              <a:gd name="adj" fmla="val 724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26" dirty="0"/>
              <a:t>Submit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678670" y="5935470"/>
            <a:ext cx="3030683" cy="521667"/>
          </a:xfrm>
          <a:prstGeom prst="roundRect">
            <a:avLst>
              <a:gd name="adj" fmla="val 724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26" dirty="0"/>
              <a:t>Shot</a:t>
            </a:r>
            <a:endParaRPr lang="zh-CN" altLang="en-US" sz="2126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590922" y="8105124"/>
            <a:ext cx="3030683" cy="521667"/>
            <a:chOff x="3985261" y="6339568"/>
            <a:chExt cx="3421380" cy="588917"/>
          </a:xfrm>
          <a:solidFill>
            <a:schemeClr val="bg1">
              <a:lumMod val="65000"/>
            </a:schemeClr>
          </a:solidFill>
        </p:grpSpPr>
        <p:sp>
          <p:nvSpPr>
            <p:cNvPr id="13" name="圆角矩形 12"/>
            <p:cNvSpPr/>
            <p:nvPr/>
          </p:nvSpPr>
          <p:spPr>
            <a:xfrm>
              <a:off x="3985261" y="6339568"/>
              <a:ext cx="3421380" cy="588917"/>
            </a:xfrm>
            <a:prstGeom prst="roundRect">
              <a:avLst>
                <a:gd name="adj" fmla="val 72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126" dirty="0"/>
                <a:t>     Try Again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660" y="6478803"/>
              <a:ext cx="347867" cy="347867"/>
            </a:xfrm>
            <a:prstGeom prst="rect">
              <a:avLst/>
            </a:prstGeom>
            <a:grpFill/>
          </p:spPr>
        </p:pic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62" y="6913564"/>
            <a:ext cx="308143" cy="3081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523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17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Echo Charlie</dc:creator>
  <cp:lastModifiedBy>Echo Charlie</cp:lastModifiedBy>
  <cp:revision>3</cp:revision>
  <dcterms:created xsi:type="dcterms:W3CDTF">2016-05-15T05:40:13Z</dcterms:created>
  <dcterms:modified xsi:type="dcterms:W3CDTF">2016-05-15T06:01:30Z</dcterms:modified>
</cp:coreProperties>
</file>