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1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AC6B-BAF2-4038-A63B-E74F5C2E1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9342F-76B1-4C84-8C54-FB00FBB8F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B6312-3031-4F9B-9CF4-5629A8A50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08DB-5F9D-4F5D-BFBB-E86863D37CF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6945D-4282-44A9-A2D4-FAE704BF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D50F3-4648-4A76-800D-B13BF9DDC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5C6B-3EC5-42EA-8E58-BF104815D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7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86D9F-D87F-429B-92B4-06D3D429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C567F-75D8-4FC0-AC59-3A600073D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CCCE2-480D-45A0-8E40-B65476F4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08DB-5F9D-4F5D-BFBB-E86863D37CF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0DA62-A9C7-425C-8ED3-FFE237CC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DDE2D-4EEA-475A-B99F-136D5514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5C6B-3EC5-42EA-8E58-BF104815D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F0C30-1E0E-4D23-A7F5-75E9DA5BE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BFB8A-3F12-4816-AFFD-D04690BD7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E182B-8C45-4224-8C19-96A7E1E3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08DB-5F9D-4F5D-BFBB-E86863D37CF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94B24-08E8-4001-9932-0B20C7CD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8A531-1D7E-4C5A-AE5D-296715E9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5C6B-3EC5-42EA-8E58-BF104815D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1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90D9-1265-41FE-879F-9F68ECC2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70B81-C33B-40A3-8735-68B0D7A0A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C479B-F11A-4DD2-A15C-9E3745EC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08DB-5F9D-4F5D-BFBB-E86863D37CF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2DEF4-B460-4DEA-9B42-B3FB37BA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0BB3B-8F58-4C12-8DF2-11E5D5039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5C6B-3EC5-42EA-8E58-BF104815D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8367-99F4-4B29-BEC1-3AA724A9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4A8D9-68E5-4B8A-9AB0-7C1A88081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F02D2-2793-4FDA-95B3-99FF7A6D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08DB-5F9D-4F5D-BFBB-E86863D37CF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6F932-E084-4DFE-819F-7D887B58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1608E-F17D-4E50-B1E7-C5D64B79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5C6B-3EC5-42EA-8E58-BF104815D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1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4554-0B6C-4360-A882-03DCEF93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7C5A0-7417-47E4-9C76-2B991081C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6E9F8-C6C0-49C8-80D8-8540CB4F0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33B69-D275-45EA-BCE2-7994E8EA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08DB-5F9D-4F5D-BFBB-E86863D37CF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3ADAC-582C-40DE-8F9B-85F63810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A6FEE-7A53-427D-BBA5-6CEC2E09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5C6B-3EC5-42EA-8E58-BF104815D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8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820C-3405-46FB-9EBB-008E6C21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EE6E9-EE8C-4BDA-B490-76CE0852A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724AA-A10A-45A6-B1D8-367EADBF9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62975A-0A08-4957-ABE5-C65558814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F1B46C-7EAF-4C36-B082-001232823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8060AA-BFA7-4F00-B8A6-CCE7CB71F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08DB-5F9D-4F5D-BFBB-E86863D37CF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01AE61-8078-4995-9D16-9A29B7E1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92FA9-2731-45D8-8EB1-41CCAA0D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5C6B-3EC5-42EA-8E58-BF104815D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3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E51F-2AB7-4256-9396-9F086777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99829-037F-480F-A093-5CA8A21C3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08DB-5F9D-4F5D-BFBB-E86863D37CF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687E1-15FC-47FC-B678-0C731735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03E43-42B1-4F07-9FFC-80CB5BAF2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5C6B-3EC5-42EA-8E58-BF104815D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5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0CBAE-D25A-4155-9164-D7EB2BD2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08DB-5F9D-4F5D-BFBB-E86863D37CF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28935-52EB-4A69-A165-B46C128B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882C7-7FC1-4EF4-853B-8D9357AE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5C6B-3EC5-42EA-8E58-BF104815D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9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A860-0D39-468F-B7A7-A9FB5C55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CDED4-13CC-40DE-A28F-4E92F66DF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F0F6A-747D-4AD4-90C5-A56B57B80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C927C-A934-4322-89A0-C7F0C2BE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08DB-5F9D-4F5D-BFBB-E86863D37CF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8DF05-6AB7-4912-9B5F-17D8D59E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928B7-8568-423F-8873-036E65CC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5C6B-3EC5-42EA-8E58-BF104815D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4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87251-3934-4BDC-94B1-9494F594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B5F75-5159-4CD6-AC46-9D732C560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9642A-DC99-4E7A-8D32-E4A1EF5EB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C1CCF-1517-4558-8796-57AD8FDF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08DB-5F9D-4F5D-BFBB-E86863D37CF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418AE-00AF-44AE-822E-BECE4308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9CCC2-E3B4-41FB-A5CF-78075CC8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5C6B-3EC5-42EA-8E58-BF104815D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7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2012C-F11F-4E98-AA01-AE50EF724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C5F3E-79A1-4B74-93DE-C6834D60F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C225F-B28F-4DC9-BD57-EC966315C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B08DB-5F9D-4F5D-BFBB-E86863D37CF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4126B-A881-4CE3-90FB-DF4E48FC6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CE5C1-8CD4-4669-AEA5-A3B1695CC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25C6B-3EC5-42EA-8E58-BF104815D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0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F31ABC9-3620-4DB2-9D3C-5DB670D39E3C}"/>
              </a:ext>
            </a:extLst>
          </p:cNvPr>
          <p:cNvGrpSpPr/>
          <p:nvPr/>
        </p:nvGrpSpPr>
        <p:grpSpPr>
          <a:xfrm>
            <a:off x="8878609" y="781867"/>
            <a:ext cx="3051110" cy="5852198"/>
            <a:chOff x="7497679" y="703232"/>
            <a:chExt cx="3051110" cy="59543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49C2391-5474-4525-9864-F329501D8318}"/>
                </a:ext>
              </a:extLst>
            </p:cNvPr>
            <p:cNvSpPr/>
            <p:nvPr/>
          </p:nvSpPr>
          <p:spPr>
            <a:xfrm>
              <a:off x="7863507" y="1092056"/>
              <a:ext cx="2319454" cy="14998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Harness</a:t>
              </a:r>
            </a:p>
            <a:p>
              <a:pPr algn="ctr"/>
              <a:r>
                <a:rPr lang="en-US" dirty="0"/>
                <a:t>[UX]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B6D466-355D-456E-A636-368C1792105B}"/>
                </a:ext>
              </a:extLst>
            </p:cNvPr>
            <p:cNvSpPr/>
            <p:nvPr/>
          </p:nvSpPr>
          <p:spPr>
            <a:xfrm>
              <a:off x="7863507" y="4768951"/>
              <a:ext cx="2319454" cy="14998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Logger</a:t>
              </a:r>
            </a:p>
            <a:p>
              <a:pPr algn="ctr"/>
              <a:r>
                <a:rPr lang="en-US" dirty="0"/>
                <a:t>[Log Data]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8C50B3C-8580-449F-852C-B547735BD7F8}"/>
                </a:ext>
              </a:extLst>
            </p:cNvPr>
            <p:cNvSpPr/>
            <p:nvPr/>
          </p:nvSpPr>
          <p:spPr>
            <a:xfrm>
              <a:off x="7497679" y="703232"/>
              <a:ext cx="3051110" cy="5954385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51D963-195B-464B-B30D-647C3FCDA82D}"/>
                </a:ext>
              </a:extLst>
            </p:cNvPr>
            <p:cNvSpPr/>
            <p:nvPr/>
          </p:nvSpPr>
          <p:spPr>
            <a:xfrm>
              <a:off x="7863507" y="2930504"/>
              <a:ext cx="2319454" cy="14998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TestProfileLibrary</a:t>
              </a:r>
              <a:endParaRPr lang="en-US" dirty="0"/>
            </a:p>
            <a:p>
              <a:pPr algn="ctr"/>
              <a:r>
                <a:rPr lang="en-US" dirty="0"/>
                <a:t>[Get Options]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D60916-793B-408F-AD06-7071BA3DEC23}"/>
              </a:ext>
            </a:extLst>
          </p:cNvPr>
          <p:cNvGrpSpPr/>
          <p:nvPr/>
        </p:nvGrpSpPr>
        <p:grpSpPr>
          <a:xfrm>
            <a:off x="162263" y="781865"/>
            <a:ext cx="7236914" cy="2006083"/>
            <a:chOff x="162262" y="335901"/>
            <a:chExt cx="8350519" cy="200608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7AD4765-FBCE-4C1D-9AE0-6777E5BE7272}"/>
                </a:ext>
              </a:extLst>
            </p:cNvPr>
            <p:cNvSpPr/>
            <p:nvPr/>
          </p:nvSpPr>
          <p:spPr>
            <a:xfrm>
              <a:off x="3131141" y="589020"/>
              <a:ext cx="2319454" cy="14998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Test Executor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[Run test, handle exceptions]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53720A2-E277-437D-9EAE-9C676F68A50A}"/>
                </a:ext>
              </a:extLst>
            </p:cNvPr>
            <p:cNvSpPr/>
            <p:nvPr/>
          </p:nvSpPr>
          <p:spPr>
            <a:xfrm>
              <a:off x="162262" y="335901"/>
              <a:ext cx="8350519" cy="2006083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33FE4B-5BE4-43F7-B0B6-A3247A0AA68E}"/>
                </a:ext>
              </a:extLst>
            </p:cNvPr>
            <p:cNvSpPr/>
            <p:nvPr/>
          </p:nvSpPr>
          <p:spPr>
            <a:xfrm>
              <a:off x="5775345" y="589021"/>
              <a:ext cx="2319454" cy="14998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ITestable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[Can be tested]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C95114-249D-4A59-8E03-0BF985F0EE2C}"/>
                </a:ext>
              </a:extLst>
            </p:cNvPr>
            <p:cNvSpPr/>
            <p:nvPr/>
          </p:nvSpPr>
          <p:spPr>
            <a:xfrm>
              <a:off x="443109" y="589022"/>
              <a:ext cx="2319454" cy="14998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TestProfileLibrary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[Get class to test]</a:t>
              </a:r>
            </a:p>
          </p:txBody>
        </p:sp>
      </p:grpSp>
      <p:sp>
        <p:nvSpPr>
          <p:cNvPr id="20" name="Right Brace 19">
            <a:extLst>
              <a:ext uri="{FF2B5EF4-FFF2-40B4-BE49-F238E27FC236}">
                <a16:creationId xmlns:a16="http://schemas.microsoft.com/office/drawing/2014/main" id="{3E6A4FFD-2B5F-47F9-BEF1-1B45D35A79F0}"/>
              </a:ext>
            </a:extLst>
          </p:cNvPr>
          <p:cNvSpPr/>
          <p:nvPr/>
        </p:nvSpPr>
        <p:spPr>
          <a:xfrm>
            <a:off x="7399176" y="781865"/>
            <a:ext cx="681133" cy="5852198"/>
          </a:xfrm>
          <a:prstGeom prst="rightBrac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E43EC65-5C51-4750-BC79-4FCFA92A6BFE}"/>
              </a:ext>
            </a:extLst>
          </p:cNvPr>
          <p:cNvSpPr/>
          <p:nvPr/>
        </p:nvSpPr>
        <p:spPr>
          <a:xfrm>
            <a:off x="1259633" y="93306"/>
            <a:ext cx="5169159" cy="5784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Services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AF364E9-50B6-483B-9775-6B4C54A99268}"/>
              </a:ext>
            </a:extLst>
          </p:cNvPr>
          <p:cNvSpPr/>
          <p:nvPr/>
        </p:nvSpPr>
        <p:spPr>
          <a:xfrm>
            <a:off x="8878609" y="110462"/>
            <a:ext cx="3207645" cy="5784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6AB1B4-02B0-4E20-A350-201B220FFCEA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0404164" y="2638117"/>
            <a:ext cx="0" cy="332798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DE47197-B6DF-45D1-83D3-3A482DFF2361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4745356" y="1784904"/>
            <a:ext cx="281443" cy="1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F57C4AE-3D6E-4B66-8FE7-8EAD86CA8FEB}"/>
              </a:ext>
            </a:extLst>
          </p:cNvPr>
          <p:cNvCxnSpPr>
            <a:stCxn id="11" idx="3"/>
            <a:endCxn id="8" idx="1"/>
          </p:cNvCxnSpPr>
          <p:nvPr/>
        </p:nvCxnSpPr>
        <p:spPr>
          <a:xfrm flipV="1">
            <a:off x="2415794" y="1784904"/>
            <a:ext cx="319425" cy="2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8600CA2-3FCC-4983-AAFD-28EC2C7593A5}"/>
              </a:ext>
            </a:extLst>
          </p:cNvPr>
          <p:cNvGrpSpPr/>
          <p:nvPr/>
        </p:nvGrpSpPr>
        <p:grpSpPr>
          <a:xfrm>
            <a:off x="162263" y="4627980"/>
            <a:ext cx="7236914" cy="2006083"/>
            <a:chOff x="162262" y="335901"/>
            <a:chExt cx="8350519" cy="200608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B894C5-1787-4C16-935E-61AD23BF4E86}"/>
                </a:ext>
              </a:extLst>
            </p:cNvPr>
            <p:cNvSpPr/>
            <p:nvPr/>
          </p:nvSpPr>
          <p:spPr>
            <a:xfrm>
              <a:off x="3131141" y="589020"/>
              <a:ext cx="2319454" cy="14998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Test Executor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[Run test, handle exceptions]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D3FD39D1-39E5-4710-B423-E49566CD8F3A}"/>
                </a:ext>
              </a:extLst>
            </p:cNvPr>
            <p:cNvSpPr/>
            <p:nvPr/>
          </p:nvSpPr>
          <p:spPr>
            <a:xfrm>
              <a:off x="162262" y="335901"/>
              <a:ext cx="8350519" cy="2006083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CCB0D67-7EC9-4DAA-97C6-508085164611}"/>
                </a:ext>
              </a:extLst>
            </p:cNvPr>
            <p:cNvSpPr/>
            <p:nvPr/>
          </p:nvSpPr>
          <p:spPr>
            <a:xfrm>
              <a:off x="5775345" y="589021"/>
              <a:ext cx="2319454" cy="14998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ITestable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[Can be tested]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B58AD9D-7629-4302-B254-4F718D2962DE}"/>
                </a:ext>
              </a:extLst>
            </p:cNvPr>
            <p:cNvSpPr/>
            <p:nvPr/>
          </p:nvSpPr>
          <p:spPr>
            <a:xfrm>
              <a:off x="443109" y="589022"/>
              <a:ext cx="2319454" cy="14998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TestProfileLibrary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[Get class to test]</a:t>
              </a:r>
            </a:p>
          </p:txBody>
        </p:sp>
      </p:grp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355E324C-CBB3-425A-A15B-DD212EFE92F9}"/>
              </a:ext>
            </a:extLst>
          </p:cNvPr>
          <p:cNvSpPr/>
          <p:nvPr/>
        </p:nvSpPr>
        <p:spPr>
          <a:xfrm>
            <a:off x="4469363" y="1987420"/>
            <a:ext cx="4786604" cy="1296956"/>
          </a:xfrm>
          <a:custGeom>
            <a:avLst/>
            <a:gdLst>
              <a:gd name="connsiteX0" fmla="*/ 4786604 w 4786604"/>
              <a:gd name="connsiteY0" fmla="*/ 0 h 1296956"/>
              <a:gd name="connsiteX1" fmla="*/ 4189445 w 4786604"/>
              <a:gd name="connsiteY1" fmla="*/ 289249 h 1296956"/>
              <a:gd name="connsiteX2" fmla="*/ 3862874 w 4786604"/>
              <a:gd name="connsiteY2" fmla="*/ 522515 h 1296956"/>
              <a:gd name="connsiteX3" fmla="*/ 3601617 w 4786604"/>
              <a:gd name="connsiteY3" fmla="*/ 699796 h 1296956"/>
              <a:gd name="connsiteX4" fmla="*/ 3470988 w 4786604"/>
              <a:gd name="connsiteY4" fmla="*/ 783772 h 1296956"/>
              <a:gd name="connsiteX5" fmla="*/ 3228392 w 4786604"/>
              <a:gd name="connsiteY5" fmla="*/ 970384 h 1296956"/>
              <a:gd name="connsiteX6" fmla="*/ 2939143 w 4786604"/>
              <a:gd name="connsiteY6" fmla="*/ 1138335 h 1296956"/>
              <a:gd name="connsiteX7" fmla="*/ 2612572 w 4786604"/>
              <a:gd name="connsiteY7" fmla="*/ 1231641 h 1296956"/>
              <a:gd name="connsiteX8" fmla="*/ 2192694 w 4786604"/>
              <a:gd name="connsiteY8" fmla="*/ 1296956 h 1296956"/>
              <a:gd name="connsiteX9" fmla="*/ 1306286 w 4786604"/>
              <a:gd name="connsiteY9" fmla="*/ 1287625 h 1296956"/>
              <a:gd name="connsiteX10" fmla="*/ 1082351 w 4786604"/>
              <a:gd name="connsiteY10" fmla="*/ 1231641 h 1296956"/>
              <a:gd name="connsiteX11" fmla="*/ 718457 w 4786604"/>
              <a:gd name="connsiteY11" fmla="*/ 1129004 h 1296956"/>
              <a:gd name="connsiteX12" fmla="*/ 485192 w 4786604"/>
              <a:gd name="connsiteY12" fmla="*/ 1026368 h 1296956"/>
              <a:gd name="connsiteX13" fmla="*/ 391886 w 4786604"/>
              <a:gd name="connsiteY13" fmla="*/ 970384 h 1296956"/>
              <a:gd name="connsiteX14" fmla="*/ 354564 w 4786604"/>
              <a:gd name="connsiteY14" fmla="*/ 933062 h 1296956"/>
              <a:gd name="connsiteX15" fmla="*/ 317241 w 4786604"/>
              <a:gd name="connsiteY15" fmla="*/ 914400 h 1296956"/>
              <a:gd name="connsiteX16" fmla="*/ 233266 w 4786604"/>
              <a:gd name="connsiteY16" fmla="*/ 849086 h 1296956"/>
              <a:gd name="connsiteX17" fmla="*/ 205274 w 4786604"/>
              <a:gd name="connsiteY17" fmla="*/ 811764 h 1296956"/>
              <a:gd name="connsiteX18" fmla="*/ 186613 w 4786604"/>
              <a:gd name="connsiteY18" fmla="*/ 783772 h 1296956"/>
              <a:gd name="connsiteX19" fmla="*/ 139959 w 4786604"/>
              <a:gd name="connsiteY19" fmla="*/ 737119 h 1296956"/>
              <a:gd name="connsiteX20" fmla="*/ 121298 w 4786604"/>
              <a:gd name="connsiteY20" fmla="*/ 709127 h 1296956"/>
              <a:gd name="connsiteX21" fmla="*/ 102637 w 4786604"/>
              <a:gd name="connsiteY21" fmla="*/ 671804 h 1296956"/>
              <a:gd name="connsiteX22" fmla="*/ 65315 w 4786604"/>
              <a:gd name="connsiteY22" fmla="*/ 643813 h 1296956"/>
              <a:gd name="connsiteX23" fmla="*/ 46653 w 4786604"/>
              <a:gd name="connsiteY23" fmla="*/ 606490 h 1296956"/>
              <a:gd name="connsiteX24" fmla="*/ 0 w 4786604"/>
              <a:gd name="connsiteY24" fmla="*/ 559837 h 1296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786604" h="1296956">
                <a:moveTo>
                  <a:pt x="4786604" y="0"/>
                </a:moveTo>
                <a:cubicBezTo>
                  <a:pt x="4544643" y="84687"/>
                  <a:pt x="4440756" y="109740"/>
                  <a:pt x="4189445" y="289249"/>
                </a:cubicBezTo>
                <a:cubicBezTo>
                  <a:pt x="4080588" y="367004"/>
                  <a:pt x="3977585" y="453689"/>
                  <a:pt x="3862874" y="522515"/>
                </a:cubicBezTo>
                <a:cubicBezTo>
                  <a:pt x="3568371" y="699216"/>
                  <a:pt x="3869926" y="510986"/>
                  <a:pt x="3601617" y="699796"/>
                </a:cubicBezTo>
                <a:cubicBezTo>
                  <a:pt x="3559284" y="729586"/>
                  <a:pt x="3512897" y="753388"/>
                  <a:pt x="3470988" y="783772"/>
                </a:cubicBezTo>
                <a:cubicBezTo>
                  <a:pt x="3388390" y="843656"/>
                  <a:pt x="3314047" y="914960"/>
                  <a:pt x="3228392" y="970384"/>
                </a:cubicBezTo>
                <a:cubicBezTo>
                  <a:pt x="3107962" y="1048310"/>
                  <a:pt x="3064983" y="1084404"/>
                  <a:pt x="2939143" y="1138335"/>
                </a:cubicBezTo>
                <a:cubicBezTo>
                  <a:pt x="2830221" y="1185016"/>
                  <a:pt x="2730160" y="1207029"/>
                  <a:pt x="2612572" y="1231641"/>
                </a:cubicBezTo>
                <a:cubicBezTo>
                  <a:pt x="2432586" y="1269313"/>
                  <a:pt x="2376405" y="1272994"/>
                  <a:pt x="2192694" y="1296956"/>
                </a:cubicBezTo>
                <a:lnTo>
                  <a:pt x="1306286" y="1287625"/>
                </a:lnTo>
                <a:cubicBezTo>
                  <a:pt x="1229476" y="1283107"/>
                  <a:pt x="1156636" y="1251686"/>
                  <a:pt x="1082351" y="1231641"/>
                </a:cubicBezTo>
                <a:cubicBezTo>
                  <a:pt x="960673" y="1198807"/>
                  <a:pt x="835474" y="1175810"/>
                  <a:pt x="718457" y="1129004"/>
                </a:cubicBezTo>
                <a:cubicBezTo>
                  <a:pt x="639589" y="1097457"/>
                  <a:pt x="560135" y="1066722"/>
                  <a:pt x="485192" y="1026368"/>
                </a:cubicBezTo>
                <a:cubicBezTo>
                  <a:pt x="483207" y="1025299"/>
                  <a:pt x="408066" y="984252"/>
                  <a:pt x="391886" y="970384"/>
                </a:cubicBezTo>
                <a:cubicBezTo>
                  <a:pt x="378528" y="958934"/>
                  <a:pt x="368639" y="943618"/>
                  <a:pt x="354564" y="933062"/>
                </a:cubicBezTo>
                <a:cubicBezTo>
                  <a:pt x="343436" y="924716"/>
                  <a:pt x="328369" y="922746"/>
                  <a:pt x="317241" y="914400"/>
                </a:cubicBezTo>
                <a:cubicBezTo>
                  <a:pt x="183520" y="814109"/>
                  <a:pt x="381154" y="937820"/>
                  <a:pt x="233266" y="849086"/>
                </a:cubicBezTo>
                <a:cubicBezTo>
                  <a:pt x="223935" y="836645"/>
                  <a:pt x="214313" y="824418"/>
                  <a:pt x="205274" y="811764"/>
                </a:cubicBezTo>
                <a:cubicBezTo>
                  <a:pt x="198756" y="802639"/>
                  <a:pt x="193998" y="792211"/>
                  <a:pt x="186613" y="783772"/>
                </a:cubicBezTo>
                <a:cubicBezTo>
                  <a:pt x="172131" y="767221"/>
                  <a:pt x="152158" y="755418"/>
                  <a:pt x="139959" y="737119"/>
                </a:cubicBezTo>
                <a:cubicBezTo>
                  <a:pt x="133739" y="727788"/>
                  <a:pt x="126862" y="718864"/>
                  <a:pt x="121298" y="709127"/>
                </a:cubicBezTo>
                <a:cubicBezTo>
                  <a:pt x="114397" y="697050"/>
                  <a:pt x="111689" y="682365"/>
                  <a:pt x="102637" y="671804"/>
                </a:cubicBezTo>
                <a:cubicBezTo>
                  <a:pt x="92517" y="659997"/>
                  <a:pt x="77756" y="653143"/>
                  <a:pt x="65315" y="643813"/>
                </a:cubicBezTo>
                <a:cubicBezTo>
                  <a:pt x="59094" y="631372"/>
                  <a:pt x="55193" y="617470"/>
                  <a:pt x="46653" y="606490"/>
                </a:cubicBezTo>
                <a:cubicBezTo>
                  <a:pt x="33151" y="589130"/>
                  <a:pt x="0" y="559837"/>
                  <a:pt x="0" y="559837"/>
                </a:cubicBezTo>
              </a:path>
            </a:pathLst>
          </a:custGeom>
          <a:noFill/>
          <a:ln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2602E012-572A-455C-8CA4-0E7D2A1FBD27}"/>
              </a:ext>
            </a:extLst>
          </p:cNvPr>
          <p:cNvSpPr/>
          <p:nvPr/>
        </p:nvSpPr>
        <p:spPr>
          <a:xfrm>
            <a:off x="3872204" y="2547257"/>
            <a:ext cx="5355772" cy="2873829"/>
          </a:xfrm>
          <a:custGeom>
            <a:avLst/>
            <a:gdLst>
              <a:gd name="connsiteX0" fmla="*/ 0 w 5355772"/>
              <a:gd name="connsiteY0" fmla="*/ 0 h 2873829"/>
              <a:gd name="connsiteX1" fmla="*/ 18661 w 5355772"/>
              <a:gd name="connsiteY1" fmla="*/ 46653 h 2873829"/>
              <a:gd name="connsiteX2" fmla="*/ 139959 w 5355772"/>
              <a:gd name="connsiteY2" fmla="*/ 298580 h 2873829"/>
              <a:gd name="connsiteX3" fmla="*/ 251927 w 5355772"/>
              <a:gd name="connsiteY3" fmla="*/ 597159 h 2873829"/>
              <a:gd name="connsiteX4" fmla="*/ 298580 w 5355772"/>
              <a:gd name="connsiteY4" fmla="*/ 718457 h 2873829"/>
              <a:gd name="connsiteX5" fmla="*/ 429208 w 5355772"/>
              <a:gd name="connsiteY5" fmla="*/ 914400 h 2873829"/>
              <a:gd name="connsiteX6" fmla="*/ 513184 w 5355772"/>
              <a:gd name="connsiteY6" fmla="*/ 989045 h 2873829"/>
              <a:gd name="connsiteX7" fmla="*/ 681135 w 5355772"/>
              <a:gd name="connsiteY7" fmla="*/ 1110343 h 2873829"/>
              <a:gd name="connsiteX8" fmla="*/ 1073020 w 5355772"/>
              <a:gd name="connsiteY8" fmla="*/ 1287625 h 2873829"/>
              <a:gd name="connsiteX9" fmla="*/ 1306286 w 5355772"/>
              <a:gd name="connsiteY9" fmla="*/ 1334278 h 2873829"/>
              <a:gd name="connsiteX10" fmla="*/ 1660849 w 5355772"/>
              <a:gd name="connsiteY10" fmla="*/ 1446245 h 2873829"/>
              <a:gd name="connsiteX11" fmla="*/ 1828800 w 5355772"/>
              <a:gd name="connsiteY11" fmla="*/ 1474237 h 2873829"/>
              <a:gd name="connsiteX12" fmla="*/ 1987420 w 5355772"/>
              <a:gd name="connsiteY12" fmla="*/ 1511559 h 2873829"/>
              <a:gd name="connsiteX13" fmla="*/ 2146041 w 5355772"/>
              <a:gd name="connsiteY13" fmla="*/ 1530221 h 2873829"/>
              <a:gd name="connsiteX14" fmla="*/ 2528596 w 5355772"/>
              <a:gd name="connsiteY14" fmla="*/ 1586204 h 2873829"/>
              <a:gd name="connsiteX15" fmla="*/ 2715208 w 5355772"/>
              <a:gd name="connsiteY15" fmla="*/ 1623527 h 2873829"/>
              <a:gd name="connsiteX16" fmla="*/ 2873829 w 5355772"/>
              <a:gd name="connsiteY16" fmla="*/ 1651519 h 2873829"/>
              <a:gd name="connsiteX17" fmla="*/ 3023118 w 5355772"/>
              <a:gd name="connsiteY17" fmla="*/ 1698172 h 2873829"/>
              <a:gd name="connsiteX18" fmla="*/ 3191069 w 5355772"/>
              <a:gd name="connsiteY18" fmla="*/ 1744825 h 2873829"/>
              <a:gd name="connsiteX19" fmla="*/ 3676261 w 5355772"/>
              <a:gd name="connsiteY19" fmla="*/ 1950098 h 2873829"/>
              <a:gd name="connsiteX20" fmla="*/ 4124131 w 5355772"/>
              <a:gd name="connsiteY20" fmla="*/ 2164702 h 2873829"/>
              <a:gd name="connsiteX21" fmla="*/ 4357396 w 5355772"/>
              <a:gd name="connsiteY21" fmla="*/ 2286000 h 2873829"/>
              <a:gd name="connsiteX22" fmla="*/ 4525347 w 5355772"/>
              <a:gd name="connsiteY22" fmla="*/ 2397967 h 2873829"/>
              <a:gd name="connsiteX23" fmla="*/ 4609323 w 5355772"/>
              <a:gd name="connsiteY23" fmla="*/ 2453951 h 2873829"/>
              <a:gd name="connsiteX24" fmla="*/ 4842588 w 5355772"/>
              <a:gd name="connsiteY24" fmla="*/ 2584580 h 2873829"/>
              <a:gd name="connsiteX25" fmla="*/ 5010539 w 5355772"/>
              <a:gd name="connsiteY25" fmla="*/ 2677886 h 2873829"/>
              <a:gd name="connsiteX26" fmla="*/ 5038531 w 5355772"/>
              <a:gd name="connsiteY26" fmla="*/ 2696547 h 2873829"/>
              <a:gd name="connsiteX27" fmla="*/ 5141167 w 5355772"/>
              <a:gd name="connsiteY27" fmla="*/ 2743200 h 2873829"/>
              <a:gd name="connsiteX28" fmla="*/ 5197151 w 5355772"/>
              <a:gd name="connsiteY28" fmla="*/ 2780523 h 2873829"/>
              <a:gd name="connsiteX29" fmla="*/ 5225143 w 5355772"/>
              <a:gd name="connsiteY29" fmla="*/ 2799184 h 2873829"/>
              <a:gd name="connsiteX30" fmla="*/ 5262465 w 5355772"/>
              <a:gd name="connsiteY30" fmla="*/ 2827176 h 2873829"/>
              <a:gd name="connsiteX31" fmla="*/ 5290457 w 5355772"/>
              <a:gd name="connsiteY31" fmla="*/ 2836506 h 2873829"/>
              <a:gd name="connsiteX32" fmla="*/ 5355772 w 5355772"/>
              <a:gd name="connsiteY32" fmla="*/ 2873829 h 287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355772" h="2873829">
                <a:moveTo>
                  <a:pt x="0" y="0"/>
                </a:moveTo>
                <a:cubicBezTo>
                  <a:pt x="6220" y="15551"/>
                  <a:pt x="11552" y="31488"/>
                  <a:pt x="18661" y="46653"/>
                </a:cubicBezTo>
                <a:cubicBezTo>
                  <a:pt x="58219" y="131044"/>
                  <a:pt x="107233" y="211312"/>
                  <a:pt x="139959" y="298580"/>
                </a:cubicBezTo>
                <a:lnTo>
                  <a:pt x="251927" y="597159"/>
                </a:lnTo>
                <a:cubicBezTo>
                  <a:pt x="267236" y="637684"/>
                  <a:pt x="276292" y="681310"/>
                  <a:pt x="298580" y="718457"/>
                </a:cubicBezTo>
                <a:cubicBezTo>
                  <a:pt x="337755" y="783749"/>
                  <a:pt x="378218" y="857412"/>
                  <a:pt x="429208" y="914400"/>
                </a:cubicBezTo>
                <a:cubicBezTo>
                  <a:pt x="454181" y="942311"/>
                  <a:pt x="483621" y="966052"/>
                  <a:pt x="513184" y="989045"/>
                </a:cubicBezTo>
                <a:cubicBezTo>
                  <a:pt x="567695" y="1031442"/>
                  <a:pt x="622321" y="1074150"/>
                  <a:pt x="681135" y="1110343"/>
                </a:cubicBezTo>
                <a:cubicBezTo>
                  <a:pt x="785464" y="1174546"/>
                  <a:pt x="953709" y="1253907"/>
                  <a:pt x="1073020" y="1287625"/>
                </a:cubicBezTo>
                <a:cubicBezTo>
                  <a:pt x="1149326" y="1309190"/>
                  <a:pt x="1229729" y="1313620"/>
                  <a:pt x="1306286" y="1334278"/>
                </a:cubicBezTo>
                <a:cubicBezTo>
                  <a:pt x="1425947" y="1366567"/>
                  <a:pt x="1538595" y="1425869"/>
                  <a:pt x="1660849" y="1446245"/>
                </a:cubicBezTo>
                <a:cubicBezTo>
                  <a:pt x="1716833" y="1455576"/>
                  <a:pt x="1773146" y="1463106"/>
                  <a:pt x="1828800" y="1474237"/>
                </a:cubicBezTo>
                <a:cubicBezTo>
                  <a:pt x="1882062" y="1484889"/>
                  <a:pt x="1933929" y="1502119"/>
                  <a:pt x="1987420" y="1511559"/>
                </a:cubicBezTo>
                <a:cubicBezTo>
                  <a:pt x="2039848" y="1520811"/>
                  <a:pt x="2093302" y="1522947"/>
                  <a:pt x="2146041" y="1530221"/>
                </a:cubicBezTo>
                <a:cubicBezTo>
                  <a:pt x="2273709" y="1547830"/>
                  <a:pt x="2402222" y="1560929"/>
                  <a:pt x="2528596" y="1586204"/>
                </a:cubicBezTo>
                <a:lnTo>
                  <a:pt x="2715208" y="1623527"/>
                </a:lnTo>
                <a:cubicBezTo>
                  <a:pt x="2767963" y="1633508"/>
                  <a:pt x="2821650" y="1638869"/>
                  <a:pt x="2873829" y="1651519"/>
                </a:cubicBezTo>
                <a:cubicBezTo>
                  <a:pt x="2924498" y="1663802"/>
                  <a:pt x="2973100" y="1683461"/>
                  <a:pt x="3023118" y="1698172"/>
                </a:cubicBezTo>
                <a:cubicBezTo>
                  <a:pt x="3078860" y="1714567"/>
                  <a:pt x="3135639" y="1727404"/>
                  <a:pt x="3191069" y="1744825"/>
                </a:cubicBezTo>
                <a:cubicBezTo>
                  <a:pt x="3375292" y="1802723"/>
                  <a:pt x="3484984" y="1858444"/>
                  <a:pt x="3676261" y="1950098"/>
                </a:cubicBezTo>
                <a:lnTo>
                  <a:pt x="4124131" y="2164702"/>
                </a:lnTo>
                <a:cubicBezTo>
                  <a:pt x="4154596" y="2179443"/>
                  <a:pt x="4320107" y="2261140"/>
                  <a:pt x="4357396" y="2286000"/>
                </a:cubicBezTo>
                <a:lnTo>
                  <a:pt x="4525347" y="2397967"/>
                </a:lnTo>
                <a:cubicBezTo>
                  <a:pt x="4553339" y="2416628"/>
                  <a:pt x="4579970" y="2437513"/>
                  <a:pt x="4609323" y="2453951"/>
                </a:cubicBezTo>
                <a:cubicBezTo>
                  <a:pt x="4687078" y="2497494"/>
                  <a:pt x="4767017" y="2537348"/>
                  <a:pt x="4842588" y="2584580"/>
                </a:cubicBezTo>
                <a:cubicBezTo>
                  <a:pt x="4991551" y="2677682"/>
                  <a:pt x="4837860" y="2584905"/>
                  <a:pt x="5010539" y="2677886"/>
                </a:cubicBezTo>
                <a:cubicBezTo>
                  <a:pt x="5020413" y="2683203"/>
                  <a:pt x="5028728" y="2691101"/>
                  <a:pt x="5038531" y="2696547"/>
                </a:cubicBezTo>
                <a:cubicBezTo>
                  <a:pt x="5084154" y="2721893"/>
                  <a:pt x="5095485" y="2724927"/>
                  <a:pt x="5141167" y="2743200"/>
                </a:cubicBezTo>
                <a:cubicBezTo>
                  <a:pt x="5174428" y="2776459"/>
                  <a:pt x="5144430" y="2750396"/>
                  <a:pt x="5197151" y="2780523"/>
                </a:cubicBezTo>
                <a:cubicBezTo>
                  <a:pt x="5206887" y="2786087"/>
                  <a:pt x="5216018" y="2792666"/>
                  <a:pt x="5225143" y="2799184"/>
                </a:cubicBezTo>
                <a:cubicBezTo>
                  <a:pt x="5237797" y="2808223"/>
                  <a:pt x="5248963" y="2819461"/>
                  <a:pt x="5262465" y="2827176"/>
                </a:cubicBezTo>
                <a:cubicBezTo>
                  <a:pt x="5271004" y="2832056"/>
                  <a:pt x="5281469" y="2832512"/>
                  <a:pt x="5290457" y="2836506"/>
                </a:cubicBezTo>
                <a:cubicBezTo>
                  <a:pt x="5344383" y="2860473"/>
                  <a:pt x="5332951" y="2851008"/>
                  <a:pt x="5355772" y="2873829"/>
                </a:cubicBezTo>
              </a:path>
            </a:pathLst>
          </a:custGeom>
          <a:noFill/>
          <a:ln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7C6BE51-B973-447B-8D83-B8AEC8CB7E48}"/>
              </a:ext>
            </a:extLst>
          </p:cNvPr>
          <p:cNvCxnSpPr/>
          <p:nvPr/>
        </p:nvCxnSpPr>
        <p:spPr>
          <a:xfrm>
            <a:off x="4745356" y="5674205"/>
            <a:ext cx="281443" cy="1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8558642-DC09-41D8-A4A5-DF17A1633EE2}"/>
              </a:ext>
            </a:extLst>
          </p:cNvPr>
          <p:cNvCxnSpPr/>
          <p:nvPr/>
        </p:nvCxnSpPr>
        <p:spPr>
          <a:xfrm flipV="1">
            <a:off x="2415794" y="5674205"/>
            <a:ext cx="319425" cy="2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418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62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Smith</dc:creator>
  <cp:lastModifiedBy>Evan Smith</cp:lastModifiedBy>
  <cp:revision>4</cp:revision>
  <dcterms:created xsi:type="dcterms:W3CDTF">2021-05-24T22:45:44Z</dcterms:created>
  <dcterms:modified xsi:type="dcterms:W3CDTF">2021-05-25T01:02:16Z</dcterms:modified>
</cp:coreProperties>
</file>