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11/02/2016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11/02/2016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11/02/2016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OptMolCom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Setting</a:t>
            </a:r>
            <a:endParaRPr lang="en-US" dirty="0"/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Simulation runs = 5</a:t>
            </a:r>
          </a:p>
          <a:p>
            <a:r>
              <a:rPr lang="en-US" dirty="0" smtClean="0"/>
              <a:t>Runs/evaluation = 10</a:t>
            </a:r>
          </a:p>
          <a:p>
            <a:r>
              <a:rPr lang="en-US" dirty="0" smtClean="0"/>
              <a:t>Population size = 50</a:t>
            </a:r>
          </a:p>
          <a:p>
            <a:r>
              <a:rPr lang="en-US" dirty="0" smtClean="0"/>
              <a:t>Generations = 100</a:t>
            </a:r>
          </a:p>
          <a:p>
            <a:r>
              <a:rPr lang="en-US" dirty="0" smtClean="0"/>
              <a:t>INF ACT / ACK ACT</a:t>
            </a:r>
          </a:p>
          <a:p>
            <a:r>
              <a:rPr lang="en-US" dirty="0" smtClean="0"/>
              <a:t>Distance 30</a:t>
            </a:r>
          </a:p>
          <a:p>
            <a:r>
              <a:rPr lang="en-US" dirty="0" smtClean="0"/>
              <a:t>Two objectives: RTT and SR</a:t>
            </a:r>
          </a:p>
          <a:p>
            <a:r>
              <a:rPr lang="en-US" dirty="0" smtClean="0"/>
              <a:t>Three decision variables: # </a:t>
            </a:r>
            <a:r>
              <a:rPr lang="en-US" dirty="0" err="1" smtClean="0"/>
              <a:t>retrans</a:t>
            </a:r>
            <a:r>
              <a:rPr lang="en-US" dirty="0" smtClean="0"/>
              <a:t>, # molecules, and RTO</a:t>
            </a:r>
          </a:p>
          <a:p>
            <a:r>
              <a:rPr lang="en-US" dirty="0" smtClean="0"/>
              <a:t>No constraints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EGT                         NSGAIII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412776"/>
            <a:ext cx="4277066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412776"/>
            <a:ext cx="4100778" cy="351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5940152" y="5229200"/>
            <a:ext cx="22945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HV = 0.921</a:t>
            </a:r>
          </a:p>
          <a:p>
            <a:r>
              <a:rPr lang="en-US" dirty="0" smtClean="0"/>
              <a:t>Max HV = 0.928</a:t>
            </a:r>
          </a:p>
          <a:p>
            <a:r>
              <a:rPr lang="en-US" dirty="0" smtClean="0"/>
              <a:t>Exe Time / run = 1.21h</a:t>
            </a:r>
          </a:p>
          <a:p>
            <a:r>
              <a:rPr lang="en-US" dirty="0" smtClean="0"/>
              <a:t>Average RTT = 283</a:t>
            </a:r>
          </a:p>
          <a:p>
            <a:r>
              <a:rPr lang="en-US" dirty="0" smtClean="0"/>
              <a:t>Average SR = 100%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1547664" y="5301208"/>
            <a:ext cx="23570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HV = 0.924</a:t>
            </a:r>
          </a:p>
          <a:p>
            <a:r>
              <a:rPr lang="en-US" dirty="0" smtClean="0"/>
              <a:t>Exe Time / run = 43min</a:t>
            </a:r>
          </a:p>
          <a:p>
            <a:r>
              <a:rPr lang="en-US" dirty="0" smtClean="0"/>
              <a:t>Average RTT = 266</a:t>
            </a:r>
          </a:p>
          <a:p>
            <a:r>
              <a:rPr lang="en-US" dirty="0" smtClean="0"/>
              <a:t>Average SR = 100%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90</Words>
  <Application>Microsoft Office PowerPoint</Application>
  <PresentationFormat>Presentación en pantalla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OptMolCom</vt:lpstr>
      <vt:lpstr>Simulation Setting</vt:lpstr>
      <vt:lpstr>     EGT                         NSGAIII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OptMolCom</dc:title>
  <dc:creator>Yi Ren</dc:creator>
  <cp:lastModifiedBy>Yi Ren</cp:lastModifiedBy>
  <cp:revision>15</cp:revision>
  <dcterms:created xsi:type="dcterms:W3CDTF">2016-02-11T15:16:49Z</dcterms:created>
  <dcterms:modified xsi:type="dcterms:W3CDTF">2016-02-11T19:07:52Z</dcterms:modified>
</cp:coreProperties>
</file>