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76" r:id="rId6"/>
    <p:sldId id="277" r:id="rId7"/>
    <p:sldId id="260" r:id="rId8"/>
    <p:sldId id="278" r:id="rId9"/>
    <p:sldId id="279" r:id="rId10"/>
    <p:sldId id="272" r:id="rId11"/>
    <p:sldId id="262" r:id="rId12"/>
    <p:sldId id="265" r:id="rId13"/>
    <p:sldId id="273" r:id="rId14"/>
    <p:sldId id="266" r:id="rId15"/>
    <p:sldId id="280" r:id="rId16"/>
    <p:sldId id="267" r:id="rId17"/>
    <p:sldId id="28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8f570ff8f5fbb5b" providerId="LiveId" clId="{CFEA9016-A467-4476-94B7-08762E5468E7}"/>
    <pc:docChg chg="undo custSel addSld delSld modSld sldOrd">
      <pc:chgData name="" userId="38f570ff8f5fbb5b" providerId="LiveId" clId="{CFEA9016-A467-4476-94B7-08762E5468E7}" dt="2021-12-24T12:42:32.890" v="2042" actId="1076"/>
      <pc:docMkLst>
        <pc:docMk/>
      </pc:docMkLst>
      <pc:sldChg chg="addSp delSp modSp add">
        <pc:chgData name="" userId="38f570ff8f5fbb5b" providerId="LiveId" clId="{CFEA9016-A467-4476-94B7-08762E5468E7}" dt="2021-12-23T14:48:31.968" v="1407" actId="108"/>
        <pc:sldMkLst>
          <pc:docMk/>
          <pc:sldMk cId="863105684" sldId="256"/>
        </pc:sldMkLst>
        <pc:spChg chg="mod">
          <ac:chgData name="" userId="38f570ff8f5fbb5b" providerId="LiveId" clId="{CFEA9016-A467-4476-94B7-08762E5468E7}" dt="2021-12-23T14:47:37.256" v="1398" actId="1076"/>
          <ac:spMkLst>
            <pc:docMk/>
            <pc:sldMk cId="863105684" sldId="256"/>
            <ac:spMk id="2" creationId="{0B3EF4D7-D916-4DB3-815B-3B865521C13D}"/>
          </ac:spMkLst>
        </pc:spChg>
        <pc:spChg chg="mod">
          <ac:chgData name="" userId="38f570ff8f5fbb5b" providerId="LiveId" clId="{CFEA9016-A467-4476-94B7-08762E5468E7}" dt="2021-12-23T14:48:31.968" v="1407" actId="108"/>
          <ac:spMkLst>
            <pc:docMk/>
            <pc:sldMk cId="863105684" sldId="256"/>
            <ac:spMk id="3" creationId="{A79153B2-FC70-4183-B94E-8DAB8F5EBCD4}"/>
          </ac:spMkLst>
        </pc:spChg>
        <pc:spChg chg="add del mod">
          <ac:chgData name="" userId="38f570ff8f5fbb5b" providerId="LiveId" clId="{CFEA9016-A467-4476-94B7-08762E5468E7}" dt="2021-12-07T08:57:09.741" v="204"/>
          <ac:spMkLst>
            <pc:docMk/>
            <pc:sldMk cId="863105684" sldId="256"/>
            <ac:spMk id="4" creationId="{74AA4816-9816-4414-939D-E28F9ABC2AA6}"/>
          </ac:spMkLst>
        </pc:spChg>
        <pc:spChg chg="add del">
          <ac:chgData name="" userId="38f570ff8f5fbb5b" providerId="LiveId" clId="{CFEA9016-A467-4476-94B7-08762E5468E7}" dt="2021-12-07T08:57:17.855" v="206"/>
          <ac:spMkLst>
            <pc:docMk/>
            <pc:sldMk cId="863105684" sldId="256"/>
            <ac:spMk id="5" creationId="{1C72D2EE-D61E-4C5B-B976-6D253FA0F66E}"/>
          </ac:spMkLst>
        </pc:spChg>
      </pc:sldChg>
      <pc:sldChg chg="addSp modSp add">
        <pc:chgData name="" userId="38f570ff8f5fbb5b" providerId="LiveId" clId="{CFEA9016-A467-4476-94B7-08762E5468E7}" dt="2021-12-23T09:08:31.698" v="1353" actId="1076"/>
        <pc:sldMkLst>
          <pc:docMk/>
          <pc:sldMk cId="4209705478" sldId="257"/>
        </pc:sldMkLst>
        <pc:spChg chg="mod">
          <ac:chgData name="" userId="38f570ff8f5fbb5b" providerId="LiveId" clId="{CFEA9016-A467-4476-94B7-08762E5468E7}" dt="2021-12-23T09:08:31.698" v="1353" actId="1076"/>
          <ac:spMkLst>
            <pc:docMk/>
            <pc:sldMk cId="4209705478" sldId="257"/>
            <ac:spMk id="2" creationId="{9144A53E-F1BA-4C24-9009-42FA2A7D461A}"/>
          </ac:spMkLst>
        </pc:spChg>
        <pc:spChg chg="mod">
          <ac:chgData name="" userId="38f570ff8f5fbb5b" providerId="LiveId" clId="{CFEA9016-A467-4476-94B7-08762E5468E7}" dt="2021-12-07T08:55:48.760" v="194" actId="20577"/>
          <ac:spMkLst>
            <pc:docMk/>
            <pc:sldMk cId="4209705478" sldId="257"/>
            <ac:spMk id="3" creationId="{E9074837-B1B2-4EDA-8120-337F16AC7653}"/>
          </ac:spMkLst>
        </pc:spChg>
        <pc:spChg chg="add mod">
          <ac:chgData name="" userId="38f570ff8f5fbb5b" providerId="LiveId" clId="{CFEA9016-A467-4476-94B7-08762E5468E7}" dt="2021-12-21T05:26:39.699" v="1315" actId="20577"/>
          <ac:spMkLst>
            <pc:docMk/>
            <pc:sldMk cId="4209705478" sldId="257"/>
            <ac:spMk id="4" creationId="{E2083A25-7E18-4B91-A77C-6689A0440B1D}"/>
          </ac:spMkLst>
        </pc:spChg>
      </pc:sldChg>
      <pc:sldChg chg="addSp delSp modSp add">
        <pc:chgData name="" userId="38f570ff8f5fbb5b" providerId="LiveId" clId="{CFEA9016-A467-4476-94B7-08762E5468E7}" dt="2021-12-23T14:59:18.158" v="1551" actId="20577"/>
        <pc:sldMkLst>
          <pc:docMk/>
          <pc:sldMk cId="2166532642" sldId="258"/>
        </pc:sldMkLst>
        <pc:spChg chg="mod">
          <ac:chgData name="" userId="38f570ff8f5fbb5b" providerId="LiveId" clId="{CFEA9016-A467-4476-94B7-08762E5468E7}" dt="2021-12-07T09:06:23.701" v="359"/>
          <ac:spMkLst>
            <pc:docMk/>
            <pc:sldMk cId="2166532642" sldId="258"/>
            <ac:spMk id="2" creationId="{EAB91490-0ED2-49E4-8F33-E67DF2768FDF}"/>
          </ac:spMkLst>
        </pc:spChg>
        <pc:spChg chg="mod">
          <ac:chgData name="" userId="38f570ff8f5fbb5b" providerId="LiveId" clId="{CFEA9016-A467-4476-94B7-08762E5468E7}" dt="2021-12-23T14:59:18.158" v="1551" actId="20577"/>
          <ac:spMkLst>
            <pc:docMk/>
            <pc:sldMk cId="2166532642" sldId="258"/>
            <ac:spMk id="3" creationId="{1BAE783B-20CD-49D1-8E45-6C2EFD1E9D04}"/>
          </ac:spMkLst>
        </pc:spChg>
        <pc:graphicFrameChg chg="add del">
          <ac:chgData name="" userId="38f570ff8f5fbb5b" providerId="LiveId" clId="{CFEA9016-A467-4476-94B7-08762E5468E7}" dt="2021-12-23T14:50:03.612" v="1432"/>
          <ac:graphicFrameMkLst>
            <pc:docMk/>
            <pc:sldMk cId="2166532642" sldId="258"/>
            <ac:graphicFrameMk id="5" creationId="{608312C6-A8CE-44CE-8265-E7BDE3539F57}"/>
          </ac:graphicFrameMkLst>
        </pc:graphicFrameChg>
        <pc:picChg chg="add del mod">
          <ac:chgData name="" userId="38f570ff8f5fbb5b" providerId="LiveId" clId="{CFEA9016-A467-4476-94B7-08762E5468E7}" dt="2021-12-23T14:54:21.586" v="1461" actId="478"/>
          <ac:picMkLst>
            <pc:docMk/>
            <pc:sldMk cId="2166532642" sldId="258"/>
            <ac:picMk id="4" creationId="{74796DC4-8CA5-4033-B577-5278E72DBAEE}"/>
          </ac:picMkLst>
        </pc:picChg>
      </pc:sldChg>
      <pc:sldChg chg="addSp delSp modSp add">
        <pc:chgData name="" userId="38f570ff8f5fbb5b" providerId="LiveId" clId="{CFEA9016-A467-4476-94B7-08762E5468E7}" dt="2021-12-23T15:06:35.783" v="1587" actId="478"/>
        <pc:sldMkLst>
          <pc:docMk/>
          <pc:sldMk cId="836546072" sldId="259"/>
        </pc:sldMkLst>
        <pc:spChg chg="mod">
          <ac:chgData name="" userId="38f570ff8f5fbb5b" providerId="LiveId" clId="{CFEA9016-A467-4476-94B7-08762E5468E7}" dt="2021-12-23T15:01:18.025" v="1584" actId="1076"/>
          <ac:spMkLst>
            <pc:docMk/>
            <pc:sldMk cId="836546072" sldId="259"/>
            <ac:spMk id="2" creationId="{2F512A4D-46EA-4D46-B0B9-1D62E2143FA4}"/>
          </ac:spMkLst>
        </pc:spChg>
        <pc:spChg chg="add del mod">
          <ac:chgData name="" userId="38f570ff8f5fbb5b" providerId="LiveId" clId="{CFEA9016-A467-4476-94B7-08762E5468E7}" dt="2021-12-23T15:00:24.300" v="1557" actId="20577"/>
          <ac:spMkLst>
            <pc:docMk/>
            <pc:sldMk cId="836546072" sldId="259"/>
            <ac:spMk id="3" creationId="{3F1AE67F-2F89-49BB-A121-AAF8691D705F}"/>
          </ac:spMkLst>
        </pc:spChg>
        <pc:spChg chg="add del">
          <ac:chgData name="" userId="38f570ff8f5fbb5b" providerId="LiveId" clId="{CFEA9016-A467-4476-94B7-08762E5468E7}" dt="2021-12-23T15:00:49.758" v="1561"/>
          <ac:spMkLst>
            <pc:docMk/>
            <pc:sldMk cId="836546072" sldId="259"/>
            <ac:spMk id="6" creationId="{2F4C461A-90F1-423C-B195-3059924A4FBC}"/>
          </ac:spMkLst>
        </pc:spChg>
        <pc:spChg chg="add del mod">
          <ac:chgData name="" userId="38f570ff8f5fbb5b" providerId="LiveId" clId="{CFEA9016-A467-4476-94B7-08762E5468E7}" dt="2021-12-23T15:00:12.184" v="1552" actId="478"/>
          <ac:spMkLst>
            <pc:docMk/>
            <pc:sldMk cId="836546072" sldId="259"/>
            <ac:spMk id="10" creationId="{6CC6B4D2-AB6E-46A0-B898-1746D823E359}"/>
          </ac:spMkLst>
        </pc:spChg>
        <pc:picChg chg="add del mod">
          <ac:chgData name="" userId="38f570ff8f5fbb5b" providerId="LiveId" clId="{CFEA9016-A467-4476-94B7-08762E5468E7}" dt="2021-12-07T09:14:16.463" v="455"/>
          <ac:picMkLst>
            <pc:docMk/>
            <pc:sldMk cId="836546072" sldId="259"/>
            <ac:picMk id="4" creationId="{7417DAD2-353D-4E3B-850C-4A38495B0B3C}"/>
          </ac:picMkLst>
        </pc:picChg>
        <pc:picChg chg="add mod">
          <ac:chgData name="" userId="38f570ff8f5fbb5b" providerId="LiveId" clId="{CFEA9016-A467-4476-94B7-08762E5468E7}" dt="2021-12-23T15:00:31.292" v="1559" actId="14100"/>
          <ac:picMkLst>
            <pc:docMk/>
            <pc:sldMk cId="836546072" sldId="259"/>
            <ac:picMk id="4" creationId="{E219CD5D-B692-46C8-A2B9-1D0A0DDA535C}"/>
          </ac:picMkLst>
        </pc:picChg>
        <pc:picChg chg="add del mod">
          <ac:chgData name="" userId="38f570ff8f5fbb5b" providerId="LiveId" clId="{CFEA9016-A467-4476-94B7-08762E5468E7}" dt="2021-12-23T15:00:13.142" v="1554" actId="478"/>
          <ac:picMkLst>
            <pc:docMk/>
            <pc:sldMk cId="836546072" sldId="259"/>
            <ac:picMk id="5" creationId="{ED06021E-4722-4D7C-887F-EB2FFF6ADFFD}"/>
          </ac:picMkLst>
        </pc:picChg>
        <pc:picChg chg="add del mod">
          <ac:chgData name="" userId="38f570ff8f5fbb5b" providerId="LiveId" clId="{CFEA9016-A467-4476-94B7-08762E5468E7}" dt="2021-12-07T09:16:15.081" v="505" actId="478"/>
          <ac:picMkLst>
            <pc:docMk/>
            <pc:sldMk cId="836546072" sldId="259"/>
            <ac:picMk id="6" creationId="{58D0CB46-9F31-476A-A0D2-335EFF2B31B5}"/>
          </ac:picMkLst>
        </pc:picChg>
        <pc:picChg chg="add del mod">
          <ac:chgData name="" userId="38f570ff8f5fbb5b" providerId="LiveId" clId="{CFEA9016-A467-4476-94B7-08762E5468E7}" dt="2021-12-23T15:00:12.184" v="1552" actId="478"/>
          <ac:picMkLst>
            <pc:docMk/>
            <pc:sldMk cId="836546072" sldId="259"/>
            <ac:picMk id="7" creationId="{75129FCB-8AB0-4DBE-A4EE-C4CEAE90C171}"/>
          </ac:picMkLst>
        </pc:picChg>
        <pc:picChg chg="add del mod">
          <ac:chgData name="" userId="38f570ff8f5fbb5b" providerId="LiveId" clId="{CFEA9016-A467-4476-94B7-08762E5468E7}" dt="2021-12-23T15:06:35.783" v="1587" actId="478"/>
          <ac:picMkLst>
            <pc:docMk/>
            <pc:sldMk cId="836546072" sldId="259"/>
            <ac:picMk id="8" creationId="{CD93B338-F65F-489A-A48A-6B01DA313EE1}"/>
          </ac:picMkLst>
        </pc:picChg>
        <pc:picChg chg="add del mod">
          <ac:chgData name="" userId="38f570ff8f5fbb5b" providerId="LiveId" clId="{CFEA9016-A467-4476-94B7-08762E5468E7}" dt="2021-12-23T15:00:12.781" v="1553" actId="478"/>
          <ac:picMkLst>
            <pc:docMk/>
            <pc:sldMk cId="836546072" sldId="259"/>
            <ac:picMk id="11" creationId="{4911E6CF-9929-46EF-8A74-275E29B1DFA9}"/>
          </ac:picMkLst>
        </pc:picChg>
        <pc:cxnChg chg="add del mod">
          <ac:chgData name="" userId="38f570ff8f5fbb5b" providerId="LiveId" clId="{CFEA9016-A467-4476-94B7-08762E5468E7}" dt="2021-12-07T09:17:09.852" v="511" actId="11529"/>
          <ac:cxnSpMkLst>
            <pc:docMk/>
            <pc:sldMk cId="836546072" sldId="259"/>
            <ac:cxnSpMk id="9" creationId="{EE166E11-1058-43F0-8551-296AB35BB88C}"/>
          </ac:cxnSpMkLst>
        </pc:cxnChg>
      </pc:sldChg>
      <pc:sldChg chg="addSp delSp modSp add">
        <pc:chgData name="" userId="38f570ff8f5fbb5b" providerId="LiveId" clId="{CFEA9016-A467-4476-94B7-08762E5468E7}" dt="2021-12-24T11:35:12.908" v="1614" actId="1076"/>
        <pc:sldMkLst>
          <pc:docMk/>
          <pc:sldMk cId="2097617673" sldId="260"/>
        </pc:sldMkLst>
        <pc:spChg chg="mod">
          <ac:chgData name="" userId="38f570ff8f5fbb5b" providerId="LiveId" clId="{CFEA9016-A467-4476-94B7-08762E5468E7}" dt="2021-12-07T09:20:42.835" v="523"/>
          <ac:spMkLst>
            <pc:docMk/>
            <pc:sldMk cId="2097617673" sldId="260"/>
            <ac:spMk id="2" creationId="{E4D41F9A-6B4B-4FDB-BE52-B7EE0FBE3FB7}"/>
          </ac:spMkLst>
        </pc:spChg>
        <pc:spChg chg="add del">
          <ac:chgData name="" userId="38f570ff8f5fbb5b" providerId="LiveId" clId="{CFEA9016-A467-4476-94B7-08762E5468E7}" dt="2021-12-07T09:24:08.801" v="528"/>
          <ac:spMkLst>
            <pc:docMk/>
            <pc:sldMk cId="2097617673" sldId="260"/>
            <ac:spMk id="3" creationId="{09AB5575-DF56-44DC-982D-4727019C055A}"/>
          </ac:spMkLst>
        </pc:spChg>
        <pc:picChg chg="add del mod">
          <ac:chgData name="" userId="38f570ff8f5fbb5b" providerId="LiveId" clId="{CFEA9016-A467-4476-94B7-08762E5468E7}" dt="2021-12-07T09:20:32.207" v="518"/>
          <ac:picMkLst>
            <pc:docMk/>
            <pc:sldMk cId="2097617673" sldId="260"/>
            <ac:picMk id="4" creationId="{5988F2B5-C3BE-482A-8D5C-C519D61849C4}"/>
          </ac:picMkLst>
        </pc:picChg>
        <pc:picChg chg="add del mod">
          <ac:chgData name="" userId="38f570ff8f5fbb5b" providerId="LiveId" clId="{CFEA9016-A467-4476-94B7-08762E5468E7}" dt="2021-12-24T11:34:57.284" v="1609" actId="478"/>
          <ac:picMkLst>
            <pc:docMk/>
            <pc:sldMk cId="2097617673" sldId="260"/>
            <ac:picMk id="4" creationId="{C8F22BCF-9D33-4DE6-B65B-9B9A05079348}"/>
          </ac:picMkLst>
        </pc:picChg>
        <pc:picChg chg="add del mod">
          <ac:chgData name="" userId="38f570ff8f5fbb5b" providerId="LiveId" clId="{CFEA9016-A467-4476-94B7-08762E5468E7}" dt="2021-12-24T11:32:57.391" v="1603" actId="478"/>
          <ac:picMkLst>
            <pc:docMk/>
            <pc:sldMk cId="2097617673" sldId="260"/>
            <ac:picMk id="5" creationId="{5B59CB38-8720-4965-8148-50EBCE67A375}"/>
          </ac:picMkLst>
        </pc:picChg>
        <pc:picChg chg="add del mod">
          <ac:chgData name="" userId="38f570ff8f5fbb5b" providerId="LiveId" clId="{CFEA9016-A467-4476-94B7-08762E5468E7}" dt="2021-12-07T09:24:08.801" v="528"/>
          <ac:picMkLst>
            <pc:docMk/>
            <pc:sldMk cId="2097617673" sldId="260"/>
            <ac:picMk id="6" creationId="{24551C88-0DBB-4D95-B140-37A80F2035BD}"/>
          </ac:picMkLst>
        </pc:picChg>
        <pc:picChg chg="add del mod">
          <ac:chgData name="" userId="38f570ff8f5fbb5b" providerId="LiveId" clId="{CFEA9016-A467-4476-94B7-08762E5468E7}" dt="2021-12-24T11:35:10.333" v="1612" actId="478"/>
          <ac:picMkLst>
            <pc:docMk/>
            <pc:sldMk cId="2097617673" sldId="260"/>
            <ac:picMk id="6" creationId="{89AA18EA-3D0B-42D6-A274-5035D1CFCEBF}"/>
          </ac:picMkLst>
        </pc:picChg>
        <pc:picChg chg="add del mod">
          <ac:chgData name="" userId="38f570ff8f5fbb5b" providerId="LiveId" clId="{CFEA9016-A467-4476-94B7-08762E5468E7}" dt="2021-12-24T11:33:13.212" v="1606" actId="478"/>
          <ac:picMkLst>
            <pc:docMk/>
            <pc:sldMk cId="2097617673" sldId="260"/>
            <ac:picMk id="7" creationId="{50430FEB-4735-46AC-A73A-6745A1F44E9A}"/>
          </ac:picMkLst>
        </pc:picChg>
        <pc:picChg chg="add mod">
          <ac:chgData name="" userId="38f570ff8f5fbb5b" providerId="LiveId" clId="{CFEA9016-A467-4476-94B7-08762E5468E7}" dt="2021-12-24T11:35:00.284" v="1611" actId="1076"/>
          <ac:picMkLst>
            <pc:docMk/>
            <pc:sldMk cId="2097617673" sldId="260"/>
            <ac:picMk id="8" creationId="{7D8042BF-93EE-4B4A-99E5-AA993931F674}"/>
          </ac:picMkLst>
        </pc:picChg>
        <pc:picChg chg="del">
          <ac:chgData name="" userId="38f570ff8f5fbb5b" providerId="LiveId" clId="{CFEA9016-A467-4476-94B7-08762E5468E7}" dt="2021-12-07T09:24:26.625" v="531"/>
          <ac:picMkLst>
            <pc:docMk/>
            <pc:sldMk cId="2097617673" sldId="260"/>
            <ac:picMk id="8" creationId="{959F4F27-6E2F-4DA9-82C7-3198A8B5FCB6}"/>
          </ac:picMkLst>
        </pc:picChg>
        <pc:picChg chg="add mod">
          <ac:chgData name="" userId="38f570ff8f5fbb5b" providerId="LiveId" clId="{CFEA9016-A467-4476-94B7-08762E5468E7}" dt="2021-12-24T11:35:12.908" v="1614" actId="1076"/>
          <ac:picMkLst>
            <pc:docMk/>
            <pc:sldMk cId="2097617673" sldId="260"/>
            <ac:picMk id="9" creationId="{7C0CE126-6771-4763-99F3-18BF0AB235A4}"/>
          </ac:picMkLst>
        </pc:picChg>
      </pc:sldChg>
      <pc:sldChg chg="addSp delSp modSp add del">
        <pc:chgData name="" userId="38f570ff8f5fbb5b" providerId="LiveId" clId="{CFEA9016-A467-4476-94B7-08762E5468E7}" dt="2021-12-24T11:44:36.491" v="1805" actId="2696"/>
        <pc:sldMkLst>
          <pc:docMk/>
          <pc:sldMk cId="2007534288" sldId="261"/>
        </pc:sldMkLst>
        <pc:spChg chg="mod">
          <ac:chgData name="" userId="38f570ff8f5fbb5b" providerId="LiveId" clId="{CFEA9016-A467-4476-94B7-08762E5468E7}" dt="2021-12-07T09:24:38.403" v="533"/>
          <ac:spMkLst>
            <pc:docMk/>
            <pc:sldMk cId="2007534288" sldId="261"/>
            <ac:spMk id="2" creationId="{F64861AE-B54C-4EC3-82BB-775F5B86996B}"/>
          </ac:spMkLst>
        </pc:spChg>
        <pc:spChg chg="add del">
          <ac:chgData name="" userId="38f570ff8f5fbb5b" providerId="LiveId" clId="{CFEA9016-A467-4476-94B7-08762E5468E7}" dt="2021-12-07T09:25:54.733" v="537"/>
          <ac:spMkLst>
            <pc:docMk/>
            <pc:sldMk cId="2007534288" sldId="261"/>
            <ac:spMk id="3" creationId="{0617F212-556A-4C44-BA13-B323A0999CE1}"/>
          </ac:spMkLst>
        </pc:spChg>
        <pc:spChg chg="add del mod">
          <ac:chgData name="" userId="38f570ff8f5fbb5b" providerId="LiveId" clId="{CFEA9016-A467-4476-94B7-08762E5468E7}" dt="2021-12-07T12:55:07.560" v="965" actId="478"/>
          <ac:spMkLst>
            <pc:docMk/>
            <pc:sldMk cId="2007534288" sldId="261"/>
            <ac:spMk id="10" creationId="{6829AE12-C51C-4EF9-8BDF-5BB2C6F00A1A}"/>
          </ac:spMkLst>
        </pc:spChg>
        <pc:spChg chg="add del mod">
          <ac:chgData name="" userId="38f570ff8f5fbb5b" providerId="LiveId" clId="{CFEA9016-A467-4476-94B7-08762E5468E7}" dt="2021-12-24T11:43:10.665" v="1800" actId="478"/>
          <ac:spMkLst>
            <pc:docMk/>
            <pc:sldMk cId="2007534288" sldId="261"/>
            <ac:spMk id="11" creationId="{CB2C2987-D7EC-4389-B0AB-4FA092A7B6C2}"/>
          </ac:spMkLst>
        </pc:spChg>
        <pc:spChg chg="add del mod">
          <ac:chgData name="" userId="38f570ff8f5fbb5b" providerId="LiveId" clId="{CFEA9016-A467-4476-94B7-08762E5468E7}" dt="2021-12-24T11:44:31.881" v="1804" actId="478"/>
          <ac:spMkLst>
            <pc:docMk/>
            <pc:sldMk cId="2007534288" sldId="261"/>
            <ac:spMk id="12" creationId="{2D8D554C-1938-40CE-8A21-74919F19F0A0}"/>
          </ac:spMkLst>
        </pc:spChg>
        <pc:picChg chg="add del mod">
          <ac:chgData name="" userId="38f570ff8f5fbb5b" providerId="LiveId" clId="{CFEA9016-A467-4476-94B7-08762E5468E7}" dt="2021-12-24T11:43:11.460" v="1802" actId="478"/>
          <ac:picMkLst>
            <pc:docMk/>
            <pc:sldMk cId="2007534288" sldId="261"/>
            <ac:picMk id="4" creationId="{9B488606-4DB2-4603-9863-825E5C5B8CD1}"/>
          </ac:picMkLst>
        </pc:picChg>
        <pc:picChg chg="add del mod">
          <ac:chgData name="" userId="38f570ff8f5fbb5b" providerId="LiveId" clId="{CFEA9016-A467-4476-94B7-08762E5468E7}" dt="2021-12-07T09:25:54.733" v="537"/>
          <ac:picMkLst>
            <pc:docMk/>
            <pc:sldMk cId="2007534288" sldId="261"/>
            <ac:picMk id="5" creationId="{407AA2BF-DD41-473A-99A7-C5DCB52F90AE}"/>
          </ac:picMkLst>
        </pc:picChg>
        <pc:picChg chg="add del mod">
          <ac:chgData name="" userId="38f570ff8f5fbb5b" providerId="LiveId" clId="{CFEA9016-A467-4476-94B7-08762E5468E7}" dt="2021-12-24T11:43:11.006" v="1801" actId="478"/>
          <ac:picMkLst>
            <pc:docMk/>
            <pc:sldMk cId="2007534288" sldId="261"/>
            <ac:picMk id="6" creationId="{A81F1471-3E46-4788-880D-88CB06A4DC6A}"/>
          </ac:picMkLst>
        </pc:picChg>
        <pc:picChg chg="add del mod">
          <ac:chgData name="" userId="38f570ff8f5fbb5b" providerId="LiveId" clId="{CFEA9016-A467-4476-94B7-08762E5468E7}" dt="2021-12-24T11:43:10.152" v="1799" actId="478"/>
          <ac:picMkLst>
            <pc:docMk/>
            <pc:sldMk cId="2007534288" sldId="261"/>
            <ac:picMk id="7" creationId="{E1E588E3-C759-4FB1-A458-0B5F4E1CA3C9}"/>
          </ac:picMkLst>
        </pc:picChg>
        <pc:picChg chg="add del mod">
          <ac:chgData name="" userId="38f570ff8f5fbb5b" providerId="LiveId" clId="{CFEA9016-A467-4476-94B7-08762E5468E7}" dt="2021-12-07T09:49:22.719" v="688" actId="478"/>
          <ac:picMkLst>
            <pc:docMk/>
            <pc:sldMk cId="2007534288" sldId="261"/>
            <ac:picMk id="8" creationId="{4B79EB25-6802-480C-8891-666C04991DA6}"/>
          </ac:picMkLst>
        </pc:picChg>
        <pc:picChg chg="add del mod">
          <ac:chgData name="" userId="38f570ff8f5fbb5b" providerId="LiveId" clId="{CFEA9016-A467-4476-94B7-08762E5468E7}" dt="2021-12-24T11:43:11.796" v="1803" actId="478"/>
          <ac:picMkLst>
            <pc:docMk/>
            <pc:sldMk cId="2007534288" sldId="261"/>
            <ac:picMk id="9" creationId="{35812B0E-D961-449D-8A5C-B7279FB8A306}"/>
          </ac:picMkLst>
        </pc:picChg>
      </pc:sldChg>
      <pc:sldChg chg="addSp delSp modSp add">
        <pc:chgData name="" userId="38f570ff8f5fbb5b" providerId="LiveId" clId="{CFEA9016-A467-4476-94B7-08762E5468E7}" dt="2021-12-24T12:42:32.890" v="2042" actId="1076"/>
        <pc:sldMkLst>
          <pc:docMk/>
          <pc:sldMk cId="3190643134" sldId="262"/>
        </pc:sldMkLst>
        <pc:spChg chg="mod">
          <ac:chgData name="" userId="38f570ff8f5fbb5b" providerId="LiveId" clId="{CFEA9016-A467-4476-94B7-08762E5468E7}" dt="2021-12-07T09:32:30.505" v="584" actId="20577"/>
          <ac:spMkLst>
            <pc:docMk/>
            <pc:sldMk cId="3190643134" sldId="262"/>
            <ac:spMk id="2" creationId="{C00B46E3-7788-4264-81FB-8B2D9CC066C5}"/>
          </ac:spMkLst>
        </pc:spChg>
        <pc:spChg chg="mod">
          <ac:chgData name="" userId="38f570ff8f5fbb5b" providerId="LiveId" clId="{CFEA9016-A467-4476-94B7-08762E5468E7}" dt="2021-12-24T12:06:24.513" v="1876" actId="1076"/>
          <ac:spMkLst>
            <pc:docMk/>
            <pc:sldMk cId="3190643134" sldId="262"/>
            <ac:spMk id="3" creationId="{A48190A2-F1A3-4C94-ACB5-14DEA56F2EB3}"/>
          </ac:spMkLst>
        </pc:spChg>
        <pc:picChg chg="add del mod">
          <ac:chgData name="" userId="38f570ff8f5fbb5b" providerId="LiveId" clId="{CFEA9016-A467-4476-94B7-08762E5468E7}" dt="2021-12-24T11:44:44.951" v="1807" actId="478"/>
          <ac:picMkLst>
            <pc:docMk/>
            <pc:sldMk cId="3190643134" sldId="262"/>
            <ac:picMk id="4" creationId="{508121BA-B45C-4412-B12D-6C5B7ADF77A7}"/>
          </ac:picMkLst>
        </pc:picChg>
        <pc:picChg chg="add del mod">
          <ac:chgData name="" userId="38f570ff8f5fbb5b" providerId="LiveId" clId="{CFEA9016-A467-4476-94B7-08762E5468E7}" dt="2021-12-07T12:57:00.049" v="972" actId="478"/>
          <ac:picMkLst>
            <pc:docMk/>
            <pc:sldMk cId="3190643134" sldId="262"/>
            <ac:picMk id="5" creationId="{9608425F-5B22-4E6B-8E39-77B0081A3C26}"/>
          </ac:picMkLst>
        </pc:picChg>
        <pc:picChg chg="add mod">
          <ac:chgData name="" userId="38f570ff8f5fbb5b" providerId="LiveId" clId="{CFEA9016-A467-4476-94B7-08762E5468E7}" dt="2021-12-24T12:06:26.524" v="1877" actId="1076"/>
          <ac:picMkLst>
            <pc:docMk/>
            <pc:sldMk cId="3190643134" sldId="262"/>
            <ac:picMk id="5" creationId="{C4CFF81A-3C4F-476A-9BDE-445C17F92820}"/>
          </ac:picMkLst>
        </pc:picChg>
        <pc:picChg chg="add del mod">
          <ac:chgData name="" userId="38f570ff8f5fbb5b" providerId="LiveId" clId="{CFEA9016-A467-4476-94B7-08762E5468E7}" dt="2021-12-24T11:44:44.499" v="1806" actId="478"/>
          <ac:picMkLst>
            <pc:docMk/>
            <pc:sldMk cId="3190643134" sldId="262"/>
            <ac:picMk id="6" creationId="{CBA100F9-ADE1-4E9C-B8A9-F4447E5A86EC}"/>
          </ac:picMkLst>
        </pc:picChg>
        <pc:picChg chg="add mod">
          <ac:chgData name="" userId="38f570ff8f5fbb5b" providerId="LiveId" clId="{CFEA9016-A467-4476-94B7-08762E5468E7}" dt="2021-12-24T12:06:27.883" v="1878" actId="1076"/>
          <ac:picMkLst>
            <pc:docMk/>
            <pc:sldMk cId="3190643134" sldId="262"/>
            <ac:picMk id="7" creationId="{12BB6513-84C2-4CFE-93CC-E0BA85A8EC11}"/>
          </ac:picMkLst>
        </pc:picChg>
        <pc:picChg chg="add mod">
          <ac:chgData name="" userId="38f570ff8f5fbb5b" providerId="LiveId" clId="{CFEA9016-A467-4476-94B7-08762E5468E7}" dt="2021-12-24T12:06:29.193" v="1879" actId="1076"/>
          <ac:picMkLst>
            <pc:docMk/>
            <pc:sldMk cId="3190643134" sldId="262"/>
            <ac:picMk id="8" creationId="{0416E2D2-1B1B-4AEA-AE76-EAC02B0E7C71}"/>
          </ac:picMkLst>
        </pc:picChg>
        <pc:picChg chg="add del mod">
          <ac:chgData name="" userId="38f570ff8f5fbb5b" providerId="LiveId" clId="{CFEA9016-A467-4476-94B7-08762E5468E7}" dt="2021-12-24T12:42:09.494" v="2035" actId="478"/>
          <ac:picMkLst>
            <pc:docMk/>
            <pc:sldMk cId="3190643134" sldId="262"/>
            <ac:picMk id="9" creationId="{AC4686A9-AF43-4334-A5B8-9EAB6CECF7A3}"/>
          </ac:picMkLst>
        </pc:picChg>
        <pc:picChg chg="add del mod">
          <ac:chgData name="" userId="38f570ff8f5fbb5b" providerId="LiveId" clId="{CFEA9016-A467-4476-94B7-08762E5468E7}" dt="2021-12-24T12:42:17.544" v="2040" actId="478"/>
          <ac:picMkLst>
            <pc:docMk/>
            <pc:sldMk cId="3190643134" sldId="262"/>
            <ac:picMk id="10" creationId="{AC3439BD-B2E8-411C-ADD4-F0678FC767C0}"/>
          </ac:picMkLst>
        </pc:picChg>
        <pc:picChg chg="add mod">
          <ac:chgData name="" userId="38f570ff8f5fbb5b" providerId="LiveId" clId="{CFEA9016-A467-4476-94B7-08762E5468E7}" dt="2021-12-24T12:42:32.890" v="2042" actId="1076"/>
          <ac:picMkLst>
            <pc:docMk/>
            <pc:sldMk cId="3190643134" sldId="262"/>
            <ac:picMk id="11" creationId="{CDC6F048-3986-456B-8D4A-3634BDDC7392}"/>
          </ac:picMkLst>
        </pc:picChg>
      </pc:sldChg>
      <pc:sldChg chg="addSp modSp add del">
        <pc:chgData name="" userId="38f570ff8f5fbb5b" providerId="LiveId" clId="{CFEA9016-A467-4476-94B7-08762E5468E7}" dt="2021-12-24T12:07:02.305" v="1882" actId="2696"/>
        <pc:sldMkLst>
          <pc:docMk/>
          <pc:sldMk cId="2854060301" sldId="263"/>
        </pc:sldMkLst>
        <pc:spChg chg="mod">
          <ac:chgData name="" userId="38f570ff8f5fbb5b" providerId="LiveId" clId="{CFEA9016-A467-4476-94B7-08762E5468E7}" dt="2021-12-21T11:29:48.830" v="1322" actId="20577"/>
          <ac:spMkLst>
            <pc:docMk/>
            <pc:sldMk cId="2854060301" sldId="263"/>
            <ac:spMk id="2" creationId="{028DD035-5ED8-4B01-9BCD-4036F558E249}"/>
          </ac:spMkLst>
        </pc:spChg>
        <pc:spChg chg="mod">
          <ac:chgData name="" userId="38f570ff8f5fbb5b" providerId="LiveId" clId="{CFEA9016-A467-4476-94B7-08762E5468E7}" dt="2021-12-07T09:40:58.597" v="679" actId="5793"/>
          <ac:spMkLst>
            <pc:docMk/>
            <pc:sldMk cId="2854060301" sldId="263"/>
            <ac:spMk id="3" creationId="{931833EF-8B31-465E-A79D-D803215D5EFF}"/>
          </ac:spMkLst>
        </pc:spChg>
        <pc:picChg chg="add mod">
          <ac:chgData name="" userId="38f570ff8f5fbb5b" providerId="LiveId" clId="{CFEA9016-A467-4476-94B7-08762E5468E7}" dt="2021-12-07T09:39:57.851" v="664" actId="1076"/>
          <ac:picMkLst>
            <pc:docMk/>
            <pc:sldMk cId="2854060301" sldId="263"/>
            <ac:picMk id="4" creationId="{5028683B-0906-4F81-A254-AE77296CD473}"/>
          </ac:picMkLst>
        </pc:picChg>
        <pc:picChg chg="add mod">
          <ac:chgData name="" userId="38f570ff8f5fbb5b" providerId="LiveId" clId="{CFEA9016-A467-4476-94B7-08762E5468E7}" dt="2021-12-07T09:57:09.499" v="786" actId="1076"/>
          <ac:picMkLst>
            <pc:docMk/>
            <pc:sldMk cId="2854060301" sldId="263"/>
            <ac:picMk id="5" creationId="{2FB31D11-F4E8-4181-818E-DC7DAE19BFB5}"/>
          </ac:picMkLst>
        </pc:picChg>
        <pc:picChg chg="add mod">
          <ac:chgData name="" userId="38f570ff8f5fbb5b" providerId="LiveId" clId="{CFEA9016-A467-4476-94B7-08762E5468E7}" dt="2021-12-07T12:58:07.910" v="977" actId="14100"/>
          <ac:picMkLst>
            <pc:docMk/>
            <pc:sldMk cId="2854060301" sldId="263"/>
            <ac:picMk id="6" creationId="{B20487FE-64DA-41EF-834F-9C068263210F}"/>
          </ac:picMkLst>
        </pc:picChg>
      </pc:sldChg>
      <pc:sldChg chg="addSp delSp modSp add del">
        <pc:chgData name="" userId="38f570ff8f5fbb5b" providerId="LiveId" clId="{CFEA9016-A467-4476-94B7-08762E5468E7}" dt="2021-12-24T12:07:04.007" v="1883" actId="2696"/>
        <pc:sldMkLst>
          <pc:docMk/>
          <pc:sldMk cId="1650351549" sldId="264"/>
        </pc:sldMkLst>
        <pc:spChg chg="mod">
          <ac:chgData name="" userId="38f570ff8f5fbb5b" providerId="LiveId" clId="{CFEA9016-A467-4476-94B7-08762E5468E7}" dt="2021-12-07T09:51:07.112" v="697" actId="27636"/>
          <ac:spMkLst>
            <pc:docMk/>
            <pc:sldMk cId="1650351549" sldId="264"/>
            <ac:spMk id="2" creationId="{41D77DF8-5BD4-46D3-9591-12EE840E07DC}"/>
          </ac:spMkLst>
        </pc:spChg>
        <pc:spChg chg="mod">
          <ac:chgData name="" userId="38f570ff8f5fbb5b" providerId="LiveId" clId="{CFEA9016-A467-4476-94B7-08762E5468E7}" dt="2021-12-07T09:51:28.793" v="708"/>
          <ac:spMkLst>
            <pc:docMk/>
            <pc:sldMk cId="1650351549" sldId="264"/>
            <ac:spMk id="3" creationId="{CA9CC2AF-FE29-4103-84F7-1E773261B291}"/>
          </ac:spMkLst>
        </pc:spChg>
        <pc:picChg chg="add del mod">
          <ac:chgData name="" userId="38f570ff8f5fbb5b" providerId="LiveId" clId="{CFEA9016-A467-4476-94B7-08762E5468E7}" dt="2021-12-07T09:52:29.365" v="710" actId="478"/>
          <ac:picMkLst>
            <pc:docMk/>
            <pc:sldMk cId="1650351549" sldId="264"/>
            <ac:picMk id="4" creationId="{B71B8BD8-EB1C-4DB3-96DC-F30902670F1B}"/>
          </ac:picMkLst>
        </pc:picChg>
        <pc:picChg chg="add mod">
          <ac:chgData name="" userId="38f570ff8f5fbb5b" providerId="LiveId" clId="{CFEA9016-A467-4476-94B7-08762E5468E7}" dt="2021-12-07T09:52:33.532" v="713" actId="14100"/>
          <ac:picMkLst>
            <pc:docMk/>
            <pc:sldMk cId="1650351549" sldId="264"/>
            <ac:picMk id="5" creationId="{E31E5D06-4491-4E55-88D6-BB688A60526E}"/>
          </ac:picMkLst>
        </pc:picChg>
        <pc:picChg chg="add mod">
          <ac:chgData name="" userId="38f570ff8f5fbb5b" providerId="LiveId" clId="{CFEA9016-A467-4476-94B7-08762E5468E7}" dt="2021-12-07T09:57:07.046" v="785" actId="1076"/>
          <ac:picMkLst>
            <pc:docMk/>
            <pc:sldMk cId="1650351549" sldId="264"/>
            <ac:picMk id="6" creationId="{365F6B25-5CCA-4910-9953-12269A4B2C24}"/>
          </ac:picMkLst>
        </pc:picChg>
        <pc:picChg chg="add mod">
          <ac:chgData name="" userId="38f570ff8f5fbb5b" providerId="LiveId" clId="{CFEA9016-A467-4476-94B7-08762E5468E7}" dt="2021-12-07T12:58:42.704" v="980" actId="14100"/>
          <ac:picMkLst>
            <pc:docMk/>
            <pc:sldMk cId="1650351549" sldId="264"/>
            <ac:picMk id="7" creationId="{94B33929-72B3-4B80-AE4E-75C62D91F5A1}"/>
          </ac:picMkLst>
        </pc:picChg>
      </pc:sldChg>
      <pc:sldChg chg="modSp add">
        <pc:chgData name="" userId="38f570ff8f5fbb5b" providerId="LiveId" clId="{CFEA9016-A467-4476-94B7-08762E5468E7}" dt="2021-12-07T10:00:21.327" v="814" actId="27636"/>
        <pc:sldMkLst>
          <pc:docMk/>
          <pc:sldMk cId="4122387308" sldId="265"/>
        </pc:sldMkLst>
        <pc:spChg chg="mod">
          <ac:chgData name="" userId="38f570ff8f5fbb5b" providerId="LiveId" clId="{CFEA9016-A467-4476-94B7-08762E5468E7}" dt="2021-12-07T10:00:21.327" v="814" actId="27636"/>
          <ac:spMkLst>
            <pc:docMk/>
            <pc:sldMk cId="4122387308" sldId="265"/>
            <ac:spMk id="3" creationId="{EA138E42-6E24-4DEE-BC2E-20C8DD3FFD66}"/>
          </ac:spMkLst>
        </pc:spChg>
      </pc:sldChg>
      <pc:sldChg chg="addSp delSp modSp add">
        <pc:chgData name="" userId="38f570ff8f5fbb5b" providerId="LiveId" clId="{CFEA9016-A467-4476-94B7-08762E5468E7}" dt="2021-12-24T12:32:21.200" v="2004" actId="1076"/>
        <pc:sldMkLst>
          <pc:docMk/>
          <pc:sldMk cId="2586494534" sldId="266"/>
        </pc:sldMkLst>
        <pc:spChg chg="mod">
          <ac:chgData name="" userId="38f570ff8f5fbb5b" providerId="LiveId" clId="{CFEA9016-A467-4476-94B7-08762E5468E7}" dt="2021-12-07T10:27:30.318" v="955" actId="108"/>
          <ac:spMkLst>
            <pc:docMk/>
            <pc:sldMk cId="2586494534" sldId="266"/>
            <ac:spMk id="2" creationId="{1227670D-1C6B-48B7-8AC6-88810C60F441}"/>
          </ac:spMkLst>
        </pc:spChg>
        <pc:spChg chg="mod">
          <ac:chgData name="" userId="38f570ff8f5fbb5b" providerId="LiveId" clId="{CFEA9016-A467-4476-94B7-08762E5468E7}" dt="2021-12-24T12:32:08.736" v="2002" actId="20577"/>
          <ac:spMkLst>
            <pc:docMk/>
            <pc:sldMk cId="2586494534" sldId="266"/>
            <ac:spMk id="3" creationId="{AC649796-5A79-43A6-9943-F402C3C689F7}"/>
          </ac:spMkLst>
        </pc:spChg>
        <pc:picChg chg="add del mod">
          <ac:chgData name="" userId="38f570ff8f5fbb5b" providerId="LiveId" clId="{CFEA9016-A467-4476-94B7-08762E5468E7}" dt="2021-12-24T12:08:00.632" v="1887" actId="478"/>
          <ac:picMkLst>
            <pc:docMk/>
            <pc:sldMk cId="2586494534" sldId="266"/>
            <ac:picMk id="4" creationId="{7F0752C8-8978-4981-A2B8-6B90A67FCAEC}"/>
          </ac:picMkLst>
        </pc:picChg>
        <pc:picChg chg="add del mod">
          <ac:chgData name="" userId="38f570ff8f5fbb5b" providerId="LiveId" clId="{CFEA9016-A467-4476-94B7-08762E5468E7}" dt="2021-12-07T10:14:32.956" v="855" actId="478"/>
          <ac:picMkLst>
            <pc:docMk/>
            <pc:sldMk cId="2586494534" sldId="266"/>
            <ac:picMk id="5" creationId="{DC4BA01B-994F-4245-A418-B29AD6276EA4}"/>
          </ac:picMkLst>
        </pc:picChg>
        <pc:picChg chg="add mod">
          <ac:chgData name="" userId="38f570ff8f5fbb5b" providerId="LiveId" clId="{CFEA9016-A467-4476-94B7-08762E5468E7}" dt="2021-12-24T12:10:40.067" v="1932" actId="1076"/>
          <ac:picMkLst>
            <pc:docMk/>
            <pc:sldMk cId="2586494534" sldId="266"/>
            <ac:picMk id="5" creationId="{F28BC5A8-81FB-42B1-B718-2F937BE099B8}"/>
          </ac:picMkLst>
        </pc:picChg>
        <pc:picChg chg="add del mod">
          <ac:chgData name="" userId="38f570ff8f5fbb5b" providerId="LiveId" clId="{CFEA9016-A467-4476-94B7-08762E5468E7}" dt="2021-12-24T12:07:59.284" v="1885" actId="478"/>
          <ac:picMkLst>
            <pc:docMk/>
            <pc:sldMk cId="2586494534" sldId="266"/>
            <ac:picMk id="6" creationId="{3FA95FBD-78DD-4CF9-ADA0-AD3D449BF03E}"/>
          </ac:picMkLst>
        </pc:picChg>
        <pc:picChg chg="add del mod">
          <ac:chgData name="" userId="38f570ff8f5fbb5b" providerId="LiveId" clId="{CFEA9016-A467-4476-94B7-08762E5468E7}" dt="2021-12-24T12:08:00.312" v="1886" actId="478"/>
          <ac:picMkLst>
            <pc:docMk/>
            <pc:sldMk cId="2586494534" sldId="266"/>
            <ac:picMk id="7" creationId="{2B2B6B63-C7D8-4F9F-9395-B196E0706FA6}"/>
          </ac:picMkLst>
        </pc:picChg>
        <pc:picChg chg="add del mod">
          <ac:chgData name="" userId="38f570ff8f5fbb5b" providerId="LiveId" clId="{CFEA9016-A467-4476-94B7-08762E5468E7}" dt="2021-12-24T12:31:56.205" v="1984" actId="478"/>
          <ac:picMkLst>
            <pc:docMk/>
            <pc:sldMk cId="2586494534" sldId="266"/>
            <ac:picMk id="8" creationId="{6E8D991F-1A42-4668-91F5-8F0B64CF88D8}"/>
          </ac:picMkLst>
        </pc:picChg>
        <pc:picChg chg="add mod">
          <ac:chgData name="" userId="38f570ff8f5fbb5b" providerId="LiveId" clId="{CFEA9016-A467-4476-94B7-08762E5468E7}" dt="2021-12-24T12:32:21.200" v="2004" actId="1076"/>
          <ac:picMkLst>
            <pc:docMk/>
            <pc:sldMk cId="2586494534" sldId="266"/>
            <ac:picMk id="9" creationId="{2FB88044-C25F-4967-B08F-667DDAC2E5E8}"/>
          </ac:picMkLst>
        </pc:picChg>
      </pc:sldChg>
      <pc:sldChg chg="addSp delSp modSp add">
        <pc:chgData name="" userId="38f570ff8f5fbb5b" providerId="LiveId" clId="{CFEA9016-A467-4476-94B7-08762E5468E7}" dt="2021-12-24T12:32:44.790" v="2010" actId="1076"/>
        <pc:sldMkLst>
          <pc:docMk/>
          <pc:sldMk cId="4129258882" sldId="267"/>
        </pc:sldMkLst>
        <pc:spChg chg="mod">
          <ac:chgData name="" userId="38f570ff8f5fbb5b" providerId="LiveId" clId="{CFEA9016-A467-4476-94B7-08762E5468E7}" dt="2021-12-07T10:27:26.061" v="954" actId="108"/>
          <ac:spMkLst>
            <pc:docMk/>
            <pc:sldMk cId="4129258882" sldId="267"/>
            <ac:spMk id="2" creationId="{2053DFBA-FDA9-44C1-AE29-3C06BE0A597A}"/>
          </ac:spMkLst>
        </pc:spChg>
        <pc:spChg chg="mod">
          <ac:chgData name="" userId="38f570ff8f5fbb5b" providerId="LiveId" clId="{CFEA9016-A467-4476-94B7-08762E5468E7}" dt="2021-12-24T12:32:41.656" v="2009"/>
          <ac:spMkLst>
            <pc:docMk/>
            <pc:sldMk cId="4129258882" sldId="267"/>
            <ac:spMk id="3" creationId="{F6117CA1-7E3A-4A79-BE3F-F1B64D9DAD2A}"/>
          </ac:spMkLst>
        </pc:spChg>
        <pc:picChg chg="add del mod">
          <ac:chgData name="" userId="38f570ff8f5fbb5b" providerId="LiveId" clId="{CFEA9016-A467-4476-94B7-08762E5468E7}" dt="2021-12-24T12:12:39.666" v="1947" actId="478"/>
          <ac:picMkLst>
            <pc:docMk/>
            <pc:sldMk cId="4129258882" sldId="267"/>
            <ac:picMk id="4" creationId="{916C26F0-E9E3-463E-A007-CBFC222A16C2}"/>
          </ac:picMkLst>
        </pc:picChg>
        <pc:picChg chg="add del mod">
          <ac:chgData name="" userId="38f570ff8f5fbb5b" providerId="LiveId" clId="{CFEA9016-A467-4476-94B7-08762E5468E7}" dt="2021-12-24T12:12:44.794" v="1950" actId="478"/>
          <ac:picMkLst>
            <pc:docMk/>
            <pc:sldMk cId="4129258882" sldId="267"/>
            <ac:picMk id="5" creationId="{11BE254E-62A8-44EC-9FB8-FFC038C85C44}"/>
          </ac:picMkLst>
        </pc:picChg>
        <pc:picChg chg="add del mod">
          <ac:chgData name="" userId="38f570ff8f5fbb5b" providerId="LiveId" clId="{CFEA9016-A467-4476-94B7-08762E5468E7}" dt="2021-12-24T12:12:48.522" v="1952" actId="478"/>
          <ac:picMkLst>
            <pc:docMk/>
            <pc:sldMk cId="4129258882" sldId="267"/>
            <ac:picMk id="6" creationId="{DFC88BC8-99EE-434F-A75E-ED72F3F3AE6E}"/>
          </ac:picMkLst>
        </pc:picChg>
        <pc:picChg chg="add del mod">
          <ac:chgData name="" userId="38f570ff8f5fbb5b" providerId="LiveId" clId="{CFEA9016-A467-4476-94B7-08762E5468E7}" dt="2021-12-24T12:29:51.497" v="1981" actId="478"/>
          <ac:picMkLst>
            <pc:docMk/>
            <pc:sldMk cId="4129258882" sldId="267"/>
            <ac:picMk id="7" creationId="{59570F7E-AA23-498C-8611-8739A9120572}"/>
          </ac:picMkLst>
        </pc:picChg>
        <pc:picChg chg="add mod">
          <ac:chgData name="" userId="38f570ff8f5fbb5b" providerId="LiveId" clId="{CFEA9016-A467-4476-94B7-08762E5468E7}" dt="2021-12-24T12:32:44.790" v="2010" actId="1076"/>
          <ac:picMkLst>
            <pc:docMk/>
            <pc:sldMk cId="4129258882" sldId="267"/>
            <ac:picMk id="8" creationId="{1767B61D-D5DA-4843-9F2A-6F5E96423C35}"/>
          </ac:picMkLst>
        </pc:picChg>
        <pc:picChg chg="add mod">
          <ac:chgData name="" userId="38f570ff8f5fbb5b" providerId="LiveId" clId="{CFEA9016-A467-4476-94B7-08762E5468E7}" dt="2021-12-24T12:30:31.335" v="1983" actId="1076"/>
          <ac:picMkLst>
            <pc:docMk/>
            <pc:sldMk cId="4129258882" sldId="267"/>
            <ac:picMk id="9" creationId="{6B2E7C11-C27C-4BE2-8282-49E3F7C4880D}"/>
          </ac:picMkLst>
        </pc:picChg>
      </pc:sldChg>
      <pc:sldChg chg="addSp delSp modSp add del">
        <pc:chgData name="" userId="38f570ff8f5fbb5b" providerId="LiveId" clId="{CFEA9016-A467-4476-94B7-08762E5468E7}" dt="2021-12-24T12:26:08.934" v="1973" actId="2696"/>
        <pc:sldMkLst>
          <pc:docMk/>
          <pc:sldMk cId="2630575766" sldId="268"/>
        </pc:sldMkLst>
        <pc:spChg chg="mod">
          <ac:chgData name="" userId="38f570ff8f5fbb5b" providerId="LiveId" clId="{CFEA9016-A467-4476-94B7-08762E5468E7}" dt="2021-12-07T13:00:13.190" v="994" actId="20577"/>
          <ac:spMkLst>
            <pc:docMk/>
            <pc:sldMk cId="2630575766" sldId="268"/>
            <ac:spMk id="2" creationId="{0C1F5A92-9365-4B90-A936-A8853A40F34A}"/>
          </ac:spMkLst>
        </pc:spChg>
        <pc:spChg chg="del mod">
          <ac:chgData name="" userId="38f570ff8f5fbb5b" providerId="LiveId" clId="{CFEA9016-A467-4476-94B7-08762E5468E7}" dt="2021-12-07T13:03:39.002" v="997"/>
          <ac:spMkLst>
            <pc:docMk/>
            <pc:sldMk cId="2630575766" sldId="268"/>
            <ac:spMk id="3" creationId="{CBD27561-2366-49FD-80FD-86E591A97C24}"/>
          </ac:spMkLst>
        </pc:spChg>
        <pc:picChg chg="add mod">
          <ac:chgData name="" userId="38f570ff8f5fbb5b" providerId="LiveId" clId="{CFEA9016-A467-4476-94B7-08762E5468E7}" dt="2021-12-07T13:04:12.154" v="1003" actId="1076"/>
          <ac:picMkLst>
            <pc:docMk/>
            <pc:sldMk cId="2630575766" sldId="268"/>
            <ac:picMk id="4" creationId="{77CDEBD0-B13F-4A29-9C5F-CE0E38E8E9A4}"/>
          </ac:picMkLst>
        </pc:picChg>
        <pc:picChg chg="add mod">
          <ac:chgData name="" userId="38f570ff8f5fbb5b" providerId="LiveId" clId="{CFEA9016-A467-4476-94B7-08762E5468E7}" dt="2021-12-07T13:03:44.690" v="998" actId="1076"/>
          <ac:picMkLst>
            <pc:docMk/>
            <pc:sldMk cId="2630575766" sldId="268"/>
            <ac:picMk id="5" creationId="{E0E0EA83-EBFD-45FB-B98F-2CEF385C67BF}"/>
          </ac:picMkLst>
        </pc:picChg>
        <pc:picChg chg="add mod">
          <ac:chgData name="" userId="38f570ff8f5fbb5b" providerId="LiveId" clId="{CFEA9016-A467-4476-94B7-08762E5468E7}" dt="2021-12-07T13:04:23.456" v="1006" actId="14100"/>
          <ac:picMkLst>
            <pc:docMk/>
            <pc:sldMk cId="2630575766" sldId="268"/>
            <ac:picMk id="6" creationId="{A43E90EC-93F9-48B1-8F0D-2829C1B7314F}"/>
          </ac:picMkLst>
        </pc:picChg>
      </pc:sldChg>
      <pc:sldChg chg="addSp delSp modSp add del">
        <pc:chgData name="" userId="38f570ff8f5fbb5b" providerId="LiveId" clId="{CFEA9016-A467-4476-94B7-08762E5468E7}" dt="2021-12-24T12:26:10.133" v="1974" actId="2696"/>
        <pc:sldMkLst>
          <pc:docMk/>
          <pc:sldMk cId="2209218399" sldId="269"/>
        </pc:sldMkLst>
        <pc:spChg chg="mod">
          <ac:chgData name="" userId="38f570ff8f5fbb5b" providerId="LiveId" clId="{CFEA9016-A467-4476-94B7-08762E5468E7}" dt="2021-12-07T13:04:37.240" v="1013" actId="20577"/>
          <ac:spMkLst>
            <pc:docMk/>
            <pc:sldMk cId="2209218399" sldId="269"/>
            <ac:spMk id="2" creationId="{9794EBDC-AC7B-4398-9A06-62614BF5D879}"/>
          </ac:spMkLst>
        </pc:spChg>
        <pc:spChg chg="mod">
          <ac:chgData name="" userId="38f570ff8f5fbb5b" providerId="LiveId" clId="{CFEA9016-A467-4476-94B7-08762E5468E7}" dt="2021-12-07T13:17:57.158" v="1041"/>
          <ac:spMkLst>
            <pc:docMk/>
            <pc:sldMk cId="2209218399" sldId="269"/>
            <ac:spMk id="3" creationId="{FD61733F-BE08-4FC4-89AF-873B2D03BCEC}"/>
          </ac:spMkLst>
        </pc:spChg>
        <pc:picChg chg="add mod">
          <ac:chgData name="" userId="38f570ff8f5fbb5b" providerId="LiveId" clId="{CFEA9016-A467-4476-94B7-08762E5468E7}" dt="2021-12-07T13:16:41.577" v="1017" actId="1076"/>
          <ac:picMkLst>
            <pc:docMk/>
            <pc:sldMk cId="2209218399" sldId="269"/>
            <ac:picMk id="4" creationId="{BEB8F3C9-EB4A-4B58-A362-FEDC9B059B8F}"/>
          </ac:picMkLst>
        </pc:picChg>
        <pc:picChg chg="add del mod">
          <ac:chgData name="" userId="38f570ff8f5fbb5b" providerId="LiveId" clId="{CFEA9016-A467-4476-94B7-08762E5468E7}" dt="2021-12-07T15:09:17.006" v="1285" actId="478"/>
          <ac:picMkLst>
            <pc:docMk/>
            <pc:sldMk cId="2209218399" sldId="269"/>
            <ac:picMk id="5" creationId="{1F896086-59B0-4AE3-95F7-C1A501CF409E}"/>
          </ac:picMkLst>
        </pc:picChg>
        <pc:picChg chg="add mod">
          <ac:chgData name="" userId="38f570ff8f5fbb5b" providerId="LiveId" clId="{CFEA9016-A467-4476-94B7-08762E5468E7}" dt="2021-12-07T13:17:39.095" v="1034" actId="1076"/>
          <ac:picMkLst>
            <pc:docMk/>
            <pc:sldMk cId="2209218399" sldId="269"/>
            <ac:picMk id="6" creationId="{94DEA9B1-0553-47FB-8140-A3F28F1C4146}"/>
          </ac:picMkLst>
        </pc:picChg>
        <pc:picChg chg="add mod">
          <ac:chgData name="" userId="38f570ff8f5fbb5b" providerId="LiveId" clId="{CFEA9016-A467-4476-94B7-08762E5468E7}" dt="2021-12-07T15:09:25.540" v="1289" actId="1076"/>
          <ac:picMkLst>
            <pc:docMk/>
            <pc:sldMk cId="2209218399" sldId="269"/>
            <ac:picMk id="7" creationId="{4D128166-D89F-4A22-A586-A9537CF7AABA}"/>
          </ac:picMkLst>
        </pc:picChg>
      </pc:sldChg>
      <pc:sldChg chg="modSp add">
        <pc:chgData name="" userId="38f570ff8f5fbb5b" providerId="LiveId" clId="{CFEA9016-A467-4476-94B7-08762E5468E7}" dt="2021-12-07T13:19:53.698" v="1052" actId="255"/>
        <pc:sldMkLst>
          <pc:docMk/>
          <pc:sldMk cId="2854362419" sldId="270"/>
        </pc:sldMkLst>
        <pc:spChg chg="mod">
          <ac:chgData name="" userId="38f570ff8f5fbb5b" providerId="LiveId" clId="{CFEA9016-A467-4476-94B7-08762E5468E7}" dt="2021-12-07T13:19:46.095" v="1050" actId="20577"/>
          <ac:spMkLst>
            <pc:docMk/>
            <pc:sldMk cId="2854362419" sldId="270"/>
            <ac:spMk id="2" creationId="{34CF1D9B-5BA5-4A72-988D-99D900184684}"/>
          </ac:spMkLst>
        </pc:spChg>
        <pc:spChg chg="mod">
          <ac:chgData name="" userId="38f570ff8f5fbb5b" providerId="LiveId" clId="{CFEA9016-A467-4476-94B7-08762E5468E7}" dt="2021-12-07T13:19:53.698" v="1052" actId="255"/>
          <ac:spMkLst>
            <pc:docMk/>
            <pc:sldMk cId="2854362419" sldId="270"/>
            <ac:spMk id="3" creationId="{95601D66-1CD9-4DB4-8A1C-A2ECC8D3FBB7}"/>
          </ac:spMkLst>
        </pc:spChg>
      </pc:sldChg>
      <pc:sldChg chg="addSp delSp modSp add del">
        <pc:chgData name="" userId="38f570ff8f5fbb5b" providerId="LiveId" clId="{CFEA9016-A467-4476-94B7-08762E5468E7}" dt="2021-12-24T12:26:11.628" v="1976" actId="2696"/>
        <pc:sldMkLst>
          <pc:docMk/>
          <pc:sldMk cId="2250859896" sldId="271"/>
        </pc:sldMkLst>
        <pc:spChg chg="add del mod">
          <ac:chgData name="" userId="38f570ff8f5fbb5b" providerId="LiveId" clId="{CFEA9016-A467-4476-94B7-08762E5468E7}" dt="2021-12-07T14:53:26.552" v="1199" actId="20577"/>
          <ac:spMkLst>
            <pc:docMk/>
            <pc:sldMk cId="2250859896" sldId="271"/>
            <ac:spMk id="3" creationId="{7542AF2A-1021-4644-90D0-C3E1E2B16709}"/>
          </ac:spMkLst>
        </pc:spChg>
        <pc:spChg chg="add mod">
          <ac:chgData name="" userId="38f570ff8f5fbb5b" providerId="LiveId" clId="{CFEA9016-A467-4476-94B7-08762E5468E7}" dt="2021-12-07T14:51:49.207" v="1160" actId="1076"/>
          <ac:spMkLst>
            <pc:docMk/>
            <pc:sldMk cId="2250859896" sldId="271"/>
            <ac:spMk id="5" creationId="{FD24D801-BFCF-4C09-B6DF-C88878ABF756}"/>
          </ac:spMkLst>
        </pc:spChg>
        <pc:spChg chg="add mod">
          <ac:chgData name="" userId="38f570ff8f5fbb5b" providerId="LiveId" clId="{CFEA9016-A467-4476-94B7-08762E5468E7}" dt="2021-12-07T14:51:49.207" v="1160" actId="1076"/>
          <ac:spMkLst>
            <pc:docMk/>
            <pc:sldMk cId="2250859896" sldId="271"/>
            <ac:spMk id="6" creationId="{4EFD55F0-43FC-4310-A5E6-A4F0197CE378}"/>
          </ac:spMkLst>
        </pc:spChg>
        <pc:spChg chg="add mod">
          <ac:chgData name="" userId="38f570ff8f5fbb5b" providerId="LiveId" clId="{CFEA9016-A467-4476-94B7-08762E5468E7}" dt="2021-12-07T14:51:49.207" v="1160" actId="1076"/>
          <ac:spMkLst>
            <pc:docMk/>
            <pc:sldMk cId="2250859896" sldId="271"/>
            <ac:spMk id="7" creationId="{C9F0E2AF-DBD1-463B-A85D-7414BBFD087F}"/>
          </ac:spMkLst>
        </pc:spChg>
        <pc:spChg chg="add del mod">
          <ac:chgData name="" userId="38f570ff8f5fbb5b" providerId="LiveId" clId="{CFEA9016-A467-4476-94B7-08762E5468E7}" dt="2021-12-07T14:47:46.882" v="1147"/>
          <ac:spMkLst>
            <pc:docMk/>
            <pc:sldMk cId="2250859896" sldId="271"/>
            <ac:spMk id="8" creationId="{89E9D2EB-D218-496C-9C37-ADA855509526}"/>
          </ac:spMkLst>
        </pc:spChg>
        <pc:spChg chg="add mod">
          <ac:chgData name="" userId="38f570ff8f5fbb5b" providerId="LiveId" clId="{CFEA9016-A467-4476-94B7-08762E5468E7}" dt="2021-12-07T14:51:49.207" v="1160" actId="1076"/>
          <ac:spMkLst>
            <pc:docMk/>
            <pc:sldMk cId="2250859896" sldId="271"/>
            <ac:spMk id="9" creationId="{46B5F7AA-440F-46A6-8FCD-ADCCCCECC314}"/>
          </ac:spMkLst>
        </pc:spChg>
        <pc:spChg chg="add mod">
          <ac:chgData name="" userId="38f570ff8f5fbb5b" providerId="LiveId" clId="{CFEA9016-A467-4476-94B7-08762E5468E7}" dt="2021-12-07T14:54:16.945" v="1217" actId="20577"/>
          <ac:spMkLst>
            <pc:docMk/>
            <pc:sldMk cId="2250859896" sldId="271"/>
            <ac:spMk id="10" creationId="{3E112C8E-BD84-4F63-B3CB-D76B3B144565}"/>
          </ac:spMkLst>
        </pc:spChg>
        <pc:picChg chg="add mod">
          <ac:chgData name="" userId="38f570ff8f5fbb5b" providerId="LiveId" clId="{CFEA9016-A467-4476-94B7-08762E5468E7}" dt="2021-12-07T14:51:43.444" v="1159" actId="1076"/>
          <ac:picMkLst>
            <pc:docMk/>
            <pc:sldMk cId="2250859896" sldId="271"/>
            <ac:picMk id="4" creationId="{D2B4B9B3-D764-4C30-9E5F-3B2ED9828812}"/>
          </ac:picMkLst>
        </pc:picChg>
      </pc:sldChg>
      <pc:sldChg chg="addSp modSp add">
        <pc:chgData name="" userId="38f570ff8f5fbb5b" providerId="LiveId" clId="{CFEA9016-A467-4476-94B7-08762E5468E7}" dt="2021-12-07T14:59:06.435" v="1274" actId="113"/>
        <pc:sldMkLst>
          <pc:docMk/>
          <pc:sldMk cId="3945975270" sldId="272"/>
        </pc:sldMkLst>
        <pc:spChg chg="mod">
          <ac:chgData name="" userId="38f570ff8f5fbb5b" providerId="LiveId" clId="{CFEA9016-A467-4476-94B7-08762E5468E7}" dt="2021-12-07T14:59:06.435" v="1274" actId="113"/>
          <ac:spMkLst>
            <pc:docMk/>
            <pc:sldMk cId="3945975270" sldId="272"/>
            <ac:spMk id="2" creationId="{F9CF5E2E-ABFA-40A6-9E8E-8BB8BD26F1C3}"/>
          </ac:spMkLst>
        </pc:spChg>
        <pc:picChg chg="add mod">
          <ac:chgData name="" userId="38f570ff8f5fbb5b" providerId="LiveId" clId="{CFEA9016-A467-4476-94B7-08762E5468E7}" dt="2021-12-07T14:58:41.965" v="1270" actId="1076"/>
          <ac:picMkLst>
            <pc:docMk/>
            <pc:sldMk cId="3945975270" sldId="272"/>
            <ac:picMk id="4" creationId="{E6B31F51-227D-4669-90BE-4B5CD189757D}"/>
          </ac:picMkLst>
        </pc:picChg>
        <pc:picChg chg="add mod">
          <ac:chgData name="" userId="38f570ff8f5fbb5b" providerId="LiveId" clId="{CFEA9016-A467-4476-94B7-08762E5468E7}" dt="2021-12-07T14:58:45.534" v="1271" actId="1076"/>
          <ac:picMkLst>
            <pc:docMk/>
            <pc:sldMk cId="3945975270" sldId="272"/>
            <ac:picMk id="5" creationId="{EE370C71-F2DE-44D7-B532-5AF37985B40A}"/>
          </ac:picMkLst>
        </pc:picChg>
        <pc:picChg chg="add mod">
          <ac:chgData name="" userId="38f570ff8f5fbb5b" providerId="LiveId" clId="{CFEA9016-A467-4476-94B7-08762E5468E7}" dt="2021-12-07T14:58:18.502" v="1266" actId="1076"/>
          <ac:picMkLst>
            <pc:docMk/>
            <pc:sldMk cId="3945975270" sldId="272"/>
            <ac:picMk id="6" creationId="{370C01D9-BCC2-4135-A626-5C08881F5CA3}"/>
          </ac:picMkLst>
        </pc:picChg>
        <pc:picChg chg="add mod">
          <ac:chgData name="" userId="38f570ff8f5fbb5b" providerId="LiveId" clId="{CFEA9016-A467-4476-94B7-08762E5468E7}" dt="2021-12-07T14:58:47.935" v="1272" actId="1076"/>
          <ac:picMkLst>
            <pc:docMk/>
            <pc:sldMk cId="3945975270" sldId="272"/>
            <ac:picMk id="7" creationId="{C271624D-C27C-434C-ADCB-64FC332F415F}"/>
          </ac:picMkLst>
        </pc:picChg>
      </pc:sldChg>
      <pc:sldChg chg="addSp modSp add">
        <pc:chgData name="" userId="38f570ff8f5fbb5b" providerId="LiveId" clId="{CFEA9016-A467-4476-94B7-08762E5468E7}" dt="2021-12-07T15:04:46.347" v="1284" actId="14100"/>
        <pc:sldMkLst>
          <pc:docMk/>
          <pc:sldMk cId="2227008338" sldId="273"/>
        </pc:sldMkLst>
        <pc:spChg chg="mod">
          <ac:chgData name="" userId="38f570ff8f5fbb5b" providerId="LiveId" clId="{CFEA9016-A467-4476-94B7-08762E5468E7}" dt="2021-12-07T15:04:46.347" v="1284" actId="14100"/>
          <ac:spMkLst>
            <pc:docMk/>
            <pc:sldMk cId="2227008338" sldId="273"/>
            <ac:spMk id="2" creationId="{EE6E3677-6A7A-46E0-B539-FD12170CDF4B}"/>
          </ac:spMkLst>
        </pc:spChg>
        <pc:picChg chg="add mod">
          <ac:chgData name="" userId="38f570ff8f5fbb5b" providerId="LiveId" clId="{CFEA9016-A467-4476-94B7-08762E5468E7}" dt="2021-12-07T15:02:42.409" v="1277" actId="1076"/>
          <ac:picMkLst>
            <pc:docMk/>
            <pc:sldMk cId="2227008338" sldId="273"/>
            <ac:picMk id="4" creationId="{A2D115C0-1DAD-4B08-881B-41FB434EBE0B}"/>
          </ac:picMkLst>
        </pc:picChg>
        <pc:picChg chg="add mod">
          <ac:chgData name="" userId="38f570ff8f5fbb5b" providerId="LiveId" clId="{CFEA9016-A467-4476-94B7-08762E5468E7}" dt="2021-12-07T15:02:58.367" v="1279" actId="1076"/>
          <ac:picMkLst>
            <pc:docMk/>
            <pc:sldMk cId="2227008338" sldId="273"/>
            <ac:picMk id="5" creationId="{FFEC3768-E84F-47D7-96FB-5C7871239004}"/>
          </ac:picMkLst>
        </pc:picChg>
        <pc:picChg chg="add mod">
          <ac:chgData name="" userId="38f570ff8f5fbb5b" providerId="LiveId" clId="{CFEA9016-A467-4476-94B7-08762E5468E7}" dt="2021-12-07T15:03:57.071" v="1281" actId="1076"/>
          <ac:picMkLst>
            <pc:docMk/>
            <pc:sldMk cId="2227008338" sldId="273"/>
            <ac:picMk id="6" creationId="{B6062663-A61F-4903-B812-C961F3BD96BE}"/>
          </ac:picMkLst>
        </pc:picChg>
      </pc:sldChg>
      <pc:sldChg chg="addSp delSp modSp add del ord">
        <pc:chgData name="" userId="38f570ff8f5fbb5b" providerId="LiveId" clId="{CFEA9016-A467-4476-94B7-08762E5468E7}" dt="2021-12-24T12:26:10.907" v="1975" actId="2696"/>
        <pc:sldMkLst>
          <pc:docMk/>
          <pc:sldMk cId="3403411410" sldId="274"/>
        </pc:sldMkLst>
        <pc:picChg chg="add del mod">
          <ac:chgData name="" userId="38f570ff8f5fbb5b" providerId="LiveId" clId="{CFEA9016-A467-4476-94B7-08762E5468E7}" dt="2021-12-09T08:37:00.734" v="1294" actId="478"/>
          <ac:picMkLst>
            <pc:docMk/>
            <pc:sldMk cId="3403411410" sldId="274"/>
            <ac:picMk id="4" creationId="{AB0D7466-3E58-4632-AFF3-B17B44E41FFB}"/>
          </ac:picMkLst>
        </pc:picChg>
        <pc:picChg chg="add del mod">
          <ac:chgData name="" userId="38f570ff8f5fbb5b" providerId="LiveId" clId="{CFEA9016-A467-4476-94B7-08762E5468E7}" dt="2021-12-09T08:41:51.846" v="1300"/>
          <ac:picMkLst>
            <pc:docMk/>
            <pc:sldMk cId="3403411410" sldId="274"/>
            <ac:picMk id="5" creationId="{F7123BA5-D83F-42F9-B512-864D41271B9B}"/>
          </ac:picMkLst>
        </pc:picChg>
        <pc:picChg chg="add mod">
          <ac:chgData name="" userId="38f570ff8f5fbb5b" providerId="LiveId" clId="{CFEA9016-A467-4476-94B7-08762E5468E7}" dt="2021-12-09T08:42:16.646" v="1307" actId="14100"/>
          <ac:picMkLst>
            <pc:docMk/>
            <pc:sldMk cId="3403411410" sldId="274"/>
            <ac:picMk id="6" creationId="{A570B909-3D7A-4EBE-9863-5F8FF902C206}"/>
          </ac:picMkLst>
        </pc:picChg>
      </pc:sldChg>
      <pc:sldChg chg="addSp modSp add del">
        <pc:chgData name="" userId="38f570ff8f5fbb5b" providerId="LiveId" clId="{CFEA9016-A467-4476-94B7-08762E5468E7}" dt="2021-12-24T12:07:12.067" v="1884" actId="2696"/>
        <pc:sldMkLst>
          <pc:docMk/>
          <pc:sldMk cId="2890606624" sldId="275"/>
        </pc:sldMkLst>
        <pc:picChg chg="add mod">
          <ac:chgData name="" userId="38f570ff8f5fbb5b" providerId="LiveId" clId="{CFEA9016-A467-4476-94B7-08762E5468E7}" dt="2021-12-09T08:42:03.732" v="1304" actId="1076"/>
          <ac:picMkLst>
            <pc:docMk/>
            <pc:sldMk cId="2890606624" sldId="275"/>
            <ac:picMk id="4" creationId="{3930EB1F-3F84-406A-92B3-17AA81C95D14}"/>
          </ac:picMkLst>
        </pc:picChg>
      </pc:sldChg>
      <pc:sldChg chg="addSp delSp modSp add">
        <pc:chgData name="" userId="38f570ff8f5fbb5b" providerId="LiveId" clId="{CFEA9016-A467-4476-94B7-08762E5468E7}" dt="2021-12-24T11:32:10.917" v="1598" actId="1076"/>
        <pc:sldMkLst>
          <pc:docMk/>
          <pc:sldMk cId="4087773676" sldId="276"/>
        </pc:sldMkLst>
        <pc:spChg chg="mod">
          <ac:chgData name="" userId="38f570ff8f5fbb5b" providerId="LiveId" clId="{CFEA9016-A467-4476-94B7-08762E5468E7}" dt="2021-12-24T11:31:50.450" v="1593" actId="1076"/>
          <ac:spMkLst>
            <pc:docMk/>
            <pc:sldMk cId="4087773676" sldId="276"/>
            <ac:spMk id="2" creationId="{C65DFD5B-FB30-4FB7-A1F6-B278C176FE10}"/>
          </ac:spMkLst>
        </pc:spChg>
        <pc:picChg chg="add mod">
          <ac:chgData name="" userId="38f570ff8f5fbb5b" providerId="LiveId" clId="{CFEA9016-A467-4476-94B7-08762E5468E7}" dt="2021-12-24T11:32:10.917" v="1598" actId="1076"/>
          <ac:picMkLst>
            <pc:docMk/>
            <pc:sldMk cId="4087773676" sldId="276"/>
            <ac:picMk id="4" creationId="{4E423BB2-2FA5-40DE-A35A-BF05120151B8}"/>
          </ac:picMkLst>
        </pc:picChg>
        <pc:picChg chg="add del mod">
          <ac:chgData name="" userId="38f570ff8f5fbb5b" providerId="LiveId" clId="{CFEA9016-A467-4476-94B7-08762E5468E7}" dt="2021-12-24T11:32:07.519" v="1597"/>
          <ac:picMkLst>
            <pc:docMk/>
            <pc:sldMk cId="4087773676" sldId="276"/>
            <ac:picMk id="5" creationId="{8355D944-5606-460B-915B-69DDAB90B685}"/>
          </ac:picMkLst>
        </pc:picChg>
      </pc:sldChg>
      <pc:sldChg chg="addSp modSp add">
        <pc:chgData name="" userId="38f570ff8f5fbb5b" providerId="LiveId" clId="{CFEA9016-A467-4476-94B7-08762E5468E7}" dt="2021-12-24T11:32:30.235" v="1602"/>
        <pc:sldMkLst>
          <pc:docMk/>
          <pc:sldMk cId="3074391113" sldId="277"/>
        </pc:sldMkLst>
        <pc:spChg chg="mod">
          <ac:chgData name="" userId="38f570ff8f5fbb5b" providerId="LiveId" clId="{CFEA9016-A467-4476-94B7-08762E5468E7}" dt="2021-12-24T11:32:30.235" v="1602"/>
          <ac:spMkLst>
            <pc:docMk/>
            <pc:sldMk cId="3074391113" sldId="277"/>
            <ac:spMk id="2" creationId="{DE014951-3AB9-42AC-A7E9-BB589BABFF16}"/>
          </ac:spMkLst>
        </pc:spChg>
        <pc:picChg chg="add mod">
          <ac:chgData name="" userId="38f570ff8f5fbb5b" providerId="LiveId" clId="{CFEA9016-A467-4476-94B7-08762E5468E7}" dt="2021-12-24T11:32:17.288" v="1601" actId="1076"/>
          <ac:picMkLst>
            <pc:docMk/>
            <pc:sldMk cId="3074391113" sldId="277"/>
            <ac:picMk id="4" creationId="{30B24E43-4CC8-4757-AB12-C595F76C0E54}"/>
          </ac:picMkLst>
        </pc:picChg>
      </pc:sldChg>
      <pc:sldChg chg="addSp delSp modSp add">
        <pc:chgData name="" userId="38f570ff8f5fbb5b" providerId="LiveId" clId="{CFEA9016-A467-4476-94B7-08762E5468E7}" dt="2021-12-24T11:40:14.314" v="1695"/>
        <pc:sldMkLst>
          <pc:docMk/>
          <pc:sldMk cId="3893325253" sldId="278"/>
        </pc:sldMkLst>
        <pc:spChg chg="mod">
          <ac:chgData name="" userId="38f570ff8f5fbb5b" providerId="LiveId" clId="{CFEA9016-A467-4476-94B7-08762E5468E7}" dt="2021-12-24T11:35:28.457" v="1616"/>
          <ac:spMkLst>
            <pc:docMk/>
            <pc:sldMk cId="3893325253" sldId="278"/>
            <ac:spMk id="2" creationId="{D0BFC95C-6882-47FD-9F87-0FEAC8A1E1EE}"/>
          </ac:spMkLst>
        </pc:spChg>
        <pc:spChg chg="add del mod">
          <ac:chgData name="" userId="38f570ff8f5fbb5b" providerId="LiveId" clId="{CFEA9016-A467-4476-94B7-08762E5468E7}" dt="2021-12-24T11:40:14.314" v="1695"/>
          <ac:spMkLst>
            <pc:docMk/>
            <pc:sldMk cId="3893325253" sldId="278"/>
            <ac:spMk id="3" creationId="{98B27C1E-B06B-4DB0-AA2F-B0DCB5E60744}"/>
          </ac:spMkLst>
        </pc:spChg>
        <pc:spChg chg="add del">
          <ac:chgData name="" userId="38f570ff8f5fbb5b" providerId="LiveId" clId="{CFEA9016-A467-4476-94B7-08762E5468E7}" dt="2021-12-24T11:37:35.585" v="1618"/>
          <ac:spMkLst>
            <pc:docMk/>
            <pc:sldMk cId="3893325253" sldId="278"/>
            <ac:spMk id="4" creationId="{AE8BE13B-4A85-4404-8668-6A07E2CDD6E1}"/>
          </ac:spMkLst>
        </pc:spChg>
        <pc:spChg chg="add del">
          <ac:chgData name="" userId="38f570ff8f5fbb5b" providerId="LiveId" clId="{CFEA9016-A467-4476-94B7-08762E5468E7}" dt="2021-12-24T11:38:14.043" v="1636"/>
          <ac:spMkLst>
            <pc:docMk/>
            <pc:sldMk cId="3893325253" sldId="278"/>
            <ac:spMk id="5" creationId="{751FD02C-B9DE-4C59-8C3B-792F307761C5}"/>
          </ac:spMkLst>
        </pc:spChg>
      </pc:sldChg>
      <pc:sldChg chg="addSp delSp modSp add">
        <pc:chgData name="" userId="38f570ff8f5fbb5b" providerId="LiveId" clId="{CFEA9016-A467-4476-94B7-08762E5468E7}" dt="2021-12-24T12:33:59.894" v="2012" actId="20577"/>
        <pc:sldMkLst>
          <pc:docMk/>
          <pc:sldMk cId="190036548" sldId="279"/>
        </pc:sldMkLst>
        <pc:spChg chg="add del mod">
          <ac:chgData name="" userId="38f570ff8f5fbb5b" providerId="LiveId" clId="{CFEA9016-A467-4476-94B7-08762E5468E7}" dt="2021-12-24T11:41:05.353" v="1701"/>
          <ac:spMkLst>
            <pc:docMk/>
            <pc:sldMk cId="190036548" sldId="279"/>
            <ac:spMk id="2" creationId="{1404E0C0-D6C2-465D-A046-182F7E3170F2}"/>
          </ac:spMkLst>
        </pc:spChg>
        <pc:spChg chg="mod">
          <ac:chgData name="" userId="38f570ff8f5fbb5b" providerId="LiveId" clId="{CFEA9016-A467-4476-94B7-08762E5468E7}" dt="2021-12-24T12:33:59.894" v="2012" actId="20577"/>
          <ac:spMkLst>
            <pc:docMk/>
            <pc:sldMk cId="190036548" sldId="279"/>
            <ac:spMk id="3" creationId="{C1558B05-0C01-4975-818C-C6BA6295C737}"/>
          </ac:spMkLst>
        </pc:spChg>
        <pc:spChg chg="add del">
          <ac:chgData name="" userId="38f570ff8f5fbb5b" providerId="LiveId" clId="{CFEA9016-A467-4476-94B7-08762E5468E7}" dt="2021-12-24T11:41:02.049" v="1700"/>
          <ac:spMkLst>
            <pc:docMk/>
            <pc:sldMk cId="190036548" sldId="279"/>
            <ac:spMk id="5" creationId="{27B57144-2212-4178-A3AD-B98EDB919F51}"/>
          </ac:spMkLst>
        </pc:spChg>
        <pc:picChg chg="add mod">
          <ac:chgData name="" userId="38f570ff8f5fbb5b" providerId="LiveId" clId="{CFEA9016-A467-4476-94B7-08762E5468E7}" dt="2021-12-24T11:42:43.020" v="1798" actId="1076"/>
          <ac:picMkLst>
            <pc:docMk/>
            <pc:sldMk cId="190036548" sldId="279"/>
            <ac:picMk id="4" creationId="{FDDF1580-0C73-4970-90CE-FC94BC0C123C}"/>
          </ac:picMkLst>
        </pc:picChg>
      </pc:sldChg>
      <pc:sldChg chg="addSp delSp modSp add">
        <pc:chgData name="" userId="38f570ff8f5fbb5b" providerId="LiveId" clId="{CFEA9016-A467-4476-94B7-08762E5468E7}" dt="2021-12-24T12:41:40.374" v="2034" actId="14100"/>
        <pc:sldMkLst>
          <pc:docMk/>
          <pc:sldMk cId="3288435150" sldId="280"/>
        </pc:sldMkLst>
        <pc:spChg chg="mod">
          <ac:chgData name="" userId="38f570ff8f5fbb5b" providerId="LiveId" clId="{CFEA9016-A467-4476-94B7-08762E5468E7}" dt="2021-12-24T12:28:31.353" v="1980" actId="27636"/>
          <ac:spMkLst>
            <pc:docMk/>
            <pc:sldMk cId="3288435150" sldId="280"/>
            <ac:spMk id="2" creationId="{269700C4-C3B9-4617-B450-0A59CC48932D}"/>
          </ac:spMkLst>
        </pc:spChg>
        <pc:spChg chg="mod">
          <ac:chgData name="" userId="38f570ff8f5fbb5b" providerId="LiveId" clId="{CFEA9016-A467-4476-94B7-08762E5468E7}" dt="2021-12-24T12:32:26.289" v="2006" actId="20577"/>
          <ac:spMkLst>
            <pc:docMk/>
            <pc:sldMk cId="3288435150" sldId="280"/>
            <ac:spMk id="3" creationId="{62369AEA-3927-4F22-989B-F14D26DAD169}"/>
          </ac:spMkLst>
        </pc:spChg>
        <pc:picChg chg="add del mod">
          <ac:chgData name="" userId="38f570ff8f5fbb5b" providerId="LiveId" clId="{CFEA9016-A467-4476-94B7-08762E5468E7}" dt="2021-12-24T12:32:23.437" v="2005" actId="478"/>
          <ac:picMkLst>
            <pc:docMk/>
            <pc:sldMk cId="3288435150" sldId="280"/>
            <ac:picMk id="4" creationId="{F22B24E1-80EE-4AF1-86DA-9B911F5724A2}"/>
          </ac:picMkLst>
        </pc:picChg>
        <pc:picChg chg="add del mod">
          <ac:chgData name="" userId="38f570ff8f5fbb5b" providerId="LiveId" clId="{CFEA9016-A467-4476-94B7-08762E5468E7}" dt="2021-12-24T12:41:36.427" v="2031" actId="478"/>
          <ac:picMkLst>
            <pc:docMk/>
            <pc:sldMk cId="3288435150" sldId="280"/>
            <ac:picMk id="5" creationId="{7642D826-D69C-4A11-A156-F9B0F06111FF}"/>
          </ac:picMkLst>
        </pc:picChg>
        <pc:picChg chg="add mod">
          <ac:chgData name="" userId="38f570ff8f5fbb5b" providerId="LiveId" clId="{CFEA9016-A467-4476-94B7-08762E5468E7}" dt="2021-12-24T12:41:40.374" v="2034" actId="14100"/>
          <ac:picMkLst>
            <pc:docMk/>
            <pc:sldMk cId="3288435150" sldId="280"/>
            <ac:picMk id="6" creationId="{23893DAF-345A-4D6B-A8C6-287874D4BC70}"/>
          </ac:picMkLst>
        </pc:picChg>
      </pc:sldChg>
      <pc:sldChg chg="addSp delSp modSp add">
        <pc:chgData name="" userId="38f570ff8f5fbb5b" providerId="LiveId" clId="{CFEA9016-A467-4476-94B7-08762E5468E7}" dt="2021-12-24T12:40:52.876" v="2030" actId="1076"/>
        <pc:sldMkLst>
          <pc:docMk/>
          <pc:sldMk cId="867313757" sldId="281"/>
        </pc:sldMkLst>
        <pc:spChg chg="mod">
          <ac:chgData name="" userId="38f570ff8f5fbb5b" providerId="LiveId" clId="{CFEA9016-A467-4476-94B7-08762E5468E7}" dt="2021-12-24T12:34:35.361" v="2024" actId="20577"/>
          <ac:spMkLst>
            <pc:docMk/>
            <pc:sldMk cId="867313757" sldId="281"/>
            <ac:spMk id="2" creationId="{50DA485A-373E-43E1-B9B4-20E0C474A193}"/>
          </ac:spMkLst>
        </pc:spChg>
        <pc:picChg chg="add del mod">
          <ac:chgData name="" userId="38f570ff8f5fbb5b" providerId="LiveId" clId="{CFEA9016-A467-4476-94B7-08762E5468E7}" dt="2021-12-24T12:40:48.089" v="2026" actId="478"/>
          <ac:picMkLst>
            <pc:docMk/>
            <pc:sldMk cId="867313757" sldId="281"/>
            <ac:picMk id="4" creationId="{1CDC52B5-D7E7-4D1B-882A-F5028BB19D63}"/>
          </ac:picMkLst>
        </pc:picChg>
        <pc:picChg chg="add mod">
          <ac:chgData name="" userId="38f570ff8f5fbb5b" providerId="LiveId" clId="{CFEA9016-A467-4476-94B7-08762E5468E7}" dt="2021-12-24T12:40:52.876" v="2030" actId="1076"/>
          <ac:picMkLst>
            <pc:docMk/>
            <pc:sldMk cId="867313757" sldId="281"/>
            <ac:picMk id="5" creationId="{9D04CA0B-ADDC-450D-879A-5EFFA0D343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80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4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2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3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35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8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3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20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7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56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6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6325-8F33-4F2D-849A-1F4E8AA0223A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9B4771-9F1F-468B-A011-940D2A4C7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5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4A53E-F1BA-4C24-9009-42FA2A7D4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789" y="1385741"/>
            <a:ext cx="10268949" cy="22627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Science</a:t>
            </a:r>
            <a:r>
              <a:rPr lang="zh-TW" altLang="en-US" dirty="0"/>
              <a:t> </a:t>
            </a:r>
            <a:r>
              <a:rPr lang="en-US" altLang="zh-TW" dirty="0"/>
              <a:t>Final report 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b="1" dirty="0"/>
              <a:t>Telecom Churn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074837-B1B2-4EDA-8120-337F16AC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5712" y="5182732"/>
            <a:ext cx="8915399" cy="1126283"/>
          </a:xfrm>
        </p:spPr>
        <p:txBody>
          <a:bodyPr/>
          <a:lstStyle/>
          <a:p>
            <a:r>
              <a:rPr lang="zh-TW" altLang="en-US" dirty="0"/>
              <a:t>學生 </a:t>
            </a:r>
            <a:r>
              <a:rPr lang="en-US" altLang="zh-TW" dirty="0"/>
              <a:t>: </a:t>
            </a:r>
            <a:r>
              <a:rPr lang="zh-TW" altLang="en-US" dirty="0"/>
              <a:t>林奕勳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083A25-7E18-4B91-A77C-6689A044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0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F5E2E-ABFA-40A6-9E8E-8BB8BD26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Confusion Matrix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78B10-DFC1-42F3-A421-7096E35D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B31F51-227D-4669-90BE-4B5CD189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6" y="2182775"/>
            <a:ext cx="4450466" cy="20270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370C71-F2DE-44D7-B532-5AF37985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46" y="2840138"/>
            <a:ext cx="3399001" cy="13568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0C01D9-BCC2-4135-A626-5C08881F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6" y="5410859"/>
            <a:ext cx="6607113" cy="8230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71624D-C27C-434C-ADCB-64FC332F4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196997"/>
            <a:ext cx="6121163" cy="12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7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B46E3-7788-4264-81FB-8B2D9CC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(logistic regression)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190A2-F1A3-4C94-ACB5-14DEA56F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073" y="132471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None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Oversampling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Undersample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CFF81A-3C4F-476A-9BDE-445C17F9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30" y="1651849"/>
            <a:ext cx="3726503" cy="1234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BB6513-84C2-4CFE-93CC-E0BA85A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30" y="3213528"/>
            <a:ext cx="3779848" cy="12116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416E2D2-1B1B-4AEA-AE76-EAC02B0E7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030" y="4833296"/>
            <a:ext cx="3779848" cy="12574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C6F048-3986-456B-8D4A-3634BDDC7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960" y="1437913"/>
            <a:ext cx="4900085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4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E675D-C97C-4A38-B6ED-EF96EE5F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8E42-6E24-4DEE-BC2E-20C8DD3F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09"/>
            <a:ext cx="8915400" cy="5503313"/>
          </a:xfrm>
        </p:spPr>
        <p:txBody>
          <a:bodyPr>
            <a:normAutofit/>
          </a:bodyPr>
          <a:lstStyle/>
          <a:p>
            <a:r>
              <a:rPr lang="en-US" altLang="zh-TW" dirty="0"/>
              <a:t>Down-sampling </a:t>
            </a:r>
          </a:p>
          <a:p>
            <a:pPr lvl="1"/>
            <a:r>
              <a:rPr lang="zh-TW" altLang="en-US" dirty="0"/>
              <a:t>對多數的那⼀⽅抽樣，形成</a:t>
            </a:r>
            <a:r>
              <a:rPr lang="en-US" altLang="zh-TW" dirty="0"/>
              <a:t>50%-50%</a:t>
            </a:r>
            <a:r>
              <a:rPr lang="zh-TW" altLang="en-US" dirty="0"/>
              <a:t>之⽐例 </a:t>
            </a:r>
            <a:endParaRPr lang="en-US" altLang="zh-TW" dirty="0"/>
          </a:p>
          <a:p>
            <a:pPr lvl="1"/>
            <a:r>
              <a:rPr lang="zh-TW" altLang="en-US" dirty="0"/>
              <a:t>優點：簡單且計算成本會⼤幅降低</a:t>
            </a:r>
            <a:endParaRPr lang="en-US" altLang="zh-TW" dirty="0"/>
          </a:p>
          <a:p>
            <a:pPr lvl="1"/>
            <a:r>
              <a:rPr lang="zh-TW" altLang="en-US" dirty="0"/>
              <a:t>缺點：因為抽樣的關係，所以模型 </a:t>
            </a:r>
            <a:r>
              <a:rPr lang="en-US" altLang="zh-TW" dirty="0"/>
              <a:t>variance </a:t>
            </a:r>
            <a:r>
              <a:rPr lang="zh-TW" altLang="en-US" dirty="0"/>
              <a:t>會⽐較⼤，也就是每次抽樣 所學習之模型，差異性會⽐較⼤。</a:t>
            </a:r>
            <a:endParaRPr lang="en-US" altLang="zh-TW" dirty="0"/>
          </a:p>
          <a:p>
            <a:r>
              <a:rPr lang="en-US" altLang="zh-TW" dirty="0"/>
              <a:t>Over-sampling</a:t>
            </a:r>
          </a:p>
          <a:p>
            <a:pPr lvl="1"/>
            <a:r>
              <a:rPr lang="zh-TW" altLang="en-US" dirty="0"/>
              <a:t>對少數那⼀⽅重複抽樣，形成</a:t>
            </a:r>
            <a:r>
              <a:rPr lang="en-US" altLang="zh-TW" dirty="0"/>
              <a:t>50%-50%</a:t>
            </a:r>
            <a:r>
              <a:rPr lang="zh-TW" altLang="en-US" dirty="0"/>
              <a:t>之⽐例</a:t>
            </a:r>
            <a:endParaRPr lang="en-US" altLang="zh-TW" dirty="0"/>
          </a:p>
          <a:p>
            <a:pPr lvl="1"/>
            <a:r>
              <a:rPr lang="zh-TW" altLang="en-US" dirty="0"/>
              <a:t>優點：相對於 </a:t>
            </a:r>
            <a:r>
              <a:rPr lang="en-US" altLang="zh-TW" dirty="0"/>
              <a:t>down-sampling</a:t>
            </a:r>
            <a:r>
              <a:rPr lang="zh-TW" altLang="en-US" dirty="0"/>
              <a:t>，模型的 </a:t>
            </a:r>
            <a:r>
              <a:rPr lang="en-US" altLang="zh-TW" dirty="0"/>
              <a:t>variance </a:t>
            </a:r>
            <a:r>
              <a:rPr lang="zh-TW" altLang="en-US" dirty="0"/>
              <a:t>會⽐較低</a:t>
            </a:r>
            <a:endParaRPr lang="en-US" altLang="zh-TW" dirty="0"/>
          </a:p>
          <a:p>
            <a:pPr lvl="1"/>
            <a:r>
              <a:rPr lang="zh-TW" altLang="en-US" dirty="0"/>
              <a:t>缺點：因為增加資料量的關係，計算成本會⼤幅增加。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Apply different weights on the penalty term</a:t>
            </a:r>
          </a:p>
          <a:p>
            <a:pPr lvl="1"/>
            <a:r>
              <a:rPr lang="zh-TW" altLang="en-US" dirty="0"/>
              <a:t>策略上為為給於不同類別不同的權重</a:t>
            </a:r>
            <a:endParaRPr lang="en-US" altLang="zh-TW" dirty="0"/>
          </a:p>
          <a:p>
            <a:pPr lvl="1"/>
            <a:r>
              <a:rPr lang="zh-TW" altLang="en-US" dirty="0"/>
              <a:t>優點：不需要增加訓練資料量</a:t>
            </a:r>
            <a:endParaRPr lang="en-US" altLang="zh-TW" dirty="0"/>
          </a:p>
          <a:p>
            <a:pPr lvl="1"/>
            <a:r>
              <a:rPr lang="zh-TW" altLang="en-US" dirty="0"/>
              <a:t>缺點：需要修改演算法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238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E3677-6A7A-46E0-B539-FD12170C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239" y="624110"/>
            <a:ext cx="9732373" cy="1280890"/>
          </a:xfrm>
        </p:spPr>
        <p:txBody>
          <a:bodyPr/>
          <a:lstStyle/>
          <a:p>
            <a:r>
              <a:rPr lang="en-US" altLang="zh-TW" b="1" dirty="0"/>
              <a:t>Apply different weights on the penalty term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CEE3B-6C9A-4643-98DC-6B406260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D115C0-1DAD-4B08-881B-41FB434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5418290" cy="28425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EC3768-E84F-47D7-96FB-5C787123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939347"/>
            <a:ext cx="5357324" cy="5029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062663-A61F-4903-B812-C961F3BD9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5442311"/>
            <a:ext cx="742252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0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670D-1C6B-48B7-8AC6-88810C60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deep learning model without class weights</a:t>
            </a:r>
            <a:br>
              <a:rPr lang="en-US" altLang="zh-TW" b="1" dirty="0"/>
            </a:br>
            <a:r>
              <a:rPr lang="en-US" altLang="zh-TW" b="1" dirty="0"/>
              <a:t>(DNN) on Label encoding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49796-5A79-43A6-9943-F402C3C6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25" y="1938195"/>
            <a:ext cx="8915400" cy="3777622"/>
          </a:xfrm>
        </p:spPr>
        <p:txBody>
          <a:bodyPr/>
          <a:lstStyle/>
          <a:p>
            <a:r>
              <a:rPr lang="en-US" altLang="zh-TW" dirty="0"/>
              <a:t>Loss : cross entropy</a:t>
            </a:r>
          </a:p>
          <a:p>
            <a:r>
              <a:rPr lang="en-US" altLang="zh-TW" dirty="0"/>
              <a:t>Optimizer : SGD</a:t>
            </a:r>
          </a:p>
          <a:p>
            <a:r>
              <a:rPr lang="en-US" altLang="zh-TW" dirty="0"/>
              <a:t>Epochs : 50</a:t>
            </a:r>
          </a:p>
          <a:p>
            <a:r>
              <a:rPr lang="en-US" altLang="zh-TW" dirty="0"/>
              <a:t>Hidden layer : 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8BC5A8-81FB-42B1-B718-2F937BE0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58" y="1731691"/>
            <a:ext cx="5105842" cy="48086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B88044-C25F-4967-B08F-667DDAC2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19" y="3599025"/>
            <a:ext cx="3734124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700C4-C3B9-4617-B450-0A59CC48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deep learning model without class weights</a:t>
            </a:r>
            <a:br>
              <a:rPr lang="en-US" altLang="zh-TW" b="1" dirty="0"/>
            </a:br>
            <a:r>
              <a:rPr lang="en-US" altLang="zh-TW" b="1" dirty="0"/>
              <a:t>(DNN) on Label encoding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69AEA-3927-4F22-989B-F14D26DA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893DAF-345A-4D6B-A8C6-287874D4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32" y="1780513"/>
            <a:ext cx="7228382" cy="42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3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3DFBA-FDA9-44C1-AE29-3C06BE0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deep learning model with class weights</a:t>
            </a:r>
            <a:br>
              <a:rPr lang="en-US" altLang="zh-TW" b="1" dirty="0"/>
            </a:br>
            <a:r>
              <a:rPr lang="en-US" altLang="zh-TW" b="1" dirty="0"/>
              <a:t>(DNN) on Label encoding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17CA1-7E3A-4A79-BE3F-F1B64D9D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921" y="2019821"/>
            <a:ext cx="8915400" cy="3777622"/>
          </a:xfrm>
        </p:spPr>
        <p:txBody>
          <a:bodyPr/>
          <a:lstStyle/>
          <a:p>
            <a:r>
              <a:rPr lang="en-US" altLang="zh-TW" b="1" dirty="0"/>
              <a:t>with class weights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(“Ture”= 2278/388 , “False”=1)</a:t>
            </a:r>
          </a:p>
          <a:p>
            <a:r>
              <a:rPr lang="en-US" altLang="zh-TW" dirty="0"/>
              <a:t>Loss : cross entropy</a:t>
            </a:r>
          </a:p>
          <a:p>
            <a:r>
              <a:rPr lang="en-US" altLang="zh-TW" dirty="0"/>
              <a:t>Optimizer : SGD</a:t>
            </a:r>
          </a:p>
          <a:p>
            <a:r>
              <a:rPr lang="en-US" altLang="zh-TW" dirty="0"/>
              <a:t>Epochs : 50</a:t>
            </a:r>
          </a:p>
          <a:p>
            <a:r>
              <a:rPr lang="en-US" altLang="zh-TW" dirty="0"/>
              <a:t>Hidden layer : 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67B61D-D5DA-4843-9F2A-6F5E9642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55" y="4532413"/>
            <a:ext cx="3787468" cy="12650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2E7C11-C27C-4BE2-8282-49E3F7C4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23" y="1642644"/>
            <a:ext cx="5075360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5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A485A-373E-43E1-B9B4-20E0C474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99434-967E-416D-8319-75D66C4B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04CA0B-ADDC-450D-879A-5EFFA0D3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21" y="1759875"/>
            <a:ext cx="6878511" cy="41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1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F1D9B-5BA5-4A72-988D-99D90018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01D66-1CD9-4DB4-8A1C-A2ECC8D3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Thanks for your attending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436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EF4D7-D916-4DB3-815B-3B865521C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-1319752"/>
            <a:ext cx="8915399" cy="2232144"/>
          </a:xfrm>
        </p:spPr>
        <p:txBody>
          <a:bodyPr/>
          <a:lstStyle/>
          <a:p>
            <a:r>
              <a:rPr lang="en-US" altLang="zh-TW" dirty="0"/>
              <a:t>Task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9153B2-FC70-4183-B94E-8DAB8F5E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912392"/>
            <a:ext cx="8915399" cy="407438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Introduction data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Data Visualization</a:t>
            </a:r>
          </a:p>
          <a:p>
            <a:r>
              <a:rPr lang="en-US" altLang="zh-TW" sz="2400" dirty="0"/>
              <a:t> Imbalance Data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Feature Engineering</a:t>
            </a:r>
          </a:p>
          <a:p>
            <a:r>
              <a:rPr lang="en-US" altLang="zh-TW" sz="2400" dirty="0"/>
              <a:t>Normalize</a:t>
            </a:r>
          </a:p>
          <a:p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Model Training/Prediction</a:t>
            </a:r>
          </a:p>
          <a:p>
            <a:r>
              <a:rPr lang="en-US" altLang="zh-TW" sz="2400" dirty="0"/>
              <a:t>Logistic regression , DNN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310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91490-0ED2-49E4-8F33-E67DF276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data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E783B-20CD-49D1-8E45-6C2EFD1E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882"/>
            <a:ext cx="8915400" cy="3777622"/>
          </a:xfrm>
        </p:spPr>
        <p:txBody>
          <a:bodyPr/>
          <a:lstStyle/>
          <a:p>
            <a:r>
              <a:rPr lang="en-US" altLang="zh-TW" b="1" dirty="0"/>
              <a:t>Target Variable</a:t>
            </a:r>
          </a:p>
          <a:p>
            <a:pPr marL="0" indent="0">
              <a:buNone/>
            </a:pPr>
            <a:r>
              <a:rPr lang="en-US" altLang="zh-TW" dirty="0"/>
              <a:t>Telecom Churn Datasets </a:t>
            </a:r>
          </a:p>
          <a:p>
            <a:r>
              <a:rPr lang="en-US" altLang="zh-TW" b="1" dirty="0"/>
              <a:t>Feature(19</a:t>
            </a:r>
            <a:r>
              <a:rPr lang="zh-TW" altLang="en-US" b="1" dirty="0"/>
              <a:t>筆</a:t>
            </a:r>
            <a:r>
              <a:rPr lang="en-US" altLang="zh-TW" b="1" dirty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State , Account length , Area code , International plan , Voice mail plan , Number vmail messages , Total day minutes , Total day calls , Total day charge , Total eve minutes , Total eve calls , Total eve charge , Total night  minutes , Total night  calls , Total night  charge , Total </a:t>
            </a:r>
            <a:r>
              <a:rPr lang="en-US" altLang="zh-TW" dirty="0" err="1"/>
              <a:t>intl</a:t>
            </a:r>
            <a:r>
              <a:rPr lang="en-US" altLang="zh-TW" dirty="0"/>
              <a:t>    minutes , Total </a:t>
            </a:r>
            <a:r>
              <a:rPr lang="en-US" altLang="zh-TW" dirty="0" err="1"/>
              <a:t>intl</a:t>
            </a:r>
            <a:r>
              <a:rPr lang="en-US" altLang="zh-TW" dirty="0"/>
              <a:t>    calls , Total </a:t>
            </a:r>
            <a:r>
              <a:rPr lang="en-US" altLang="zh-TW" dirty="0" err="1"/>
              <a:t>intl</a:t>
            </a:r>
            <a:r>
              <a:rPr lang="en-US" altLang="zh-TW" dirty="0"/>
              <a:t>    charge , Customer service calls</a:t>
            </a:r>
          </a:p>
          <a:p>
            <a:pPr marL="457200" lvl="1" indent="0">
              <a:buNone/>
            </a:pPr>
            <a:r>
              <a:rPr lang="zh-TW" altLang="en-US" dirty="0"/>
              <a:t>總共 </a:t>
            </a:r>
            <a:r>
              <a:rPr lang="en-US" altLang="zh-TW" dirty="0"/>
              <a:t>: 2666</a:t>
            </a:r>
            <a:r>
              <a:rPr lang="zh-TW" altLang="en-US" dirty="0"/>
              <a:t> 筆 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653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12A4D-46EA-4D46-B0B9-1D62E214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794" y="98566"/>
            <a:ext cx="8911687" cy="1280890"/>
          </a:xfrm>
        </p:spPr>
        <p:txBody>
          <a:bodyPr/>
          <a:lstStyle/>
          <a:p>
            <a:r>
              <a:rPr lang="en-US" altLang="zh-TW" dirty="0"/>
              <a:t>Plot the heatmap to check the 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AE67F-2F89-49BB-A121-AAF8691D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79456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19CD5D-B692-46C8-A2B9-1D0A0DDA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94" y="1264555"/>
            <a:ext cx="10121858" cy="52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DFD5B-FB30-4FB7-A1F6-B278C176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9324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check the customer and churn distribution across the states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FE2F9-8804-4A14-979F-79FF61B6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423BB2-2FA5-40DE-A35A-BF051201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72" y="1586846"/>
            <a:ext cx="7445385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14951-3AB9-42AC-A7E9-BB589BAB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Imbalance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E8E34-DDFF-4F1C-8B0D-8A4E51B0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B24E43-4CC8-4757-AB12-C595F76C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73009"/>
            <a:ext cx="7574936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41F9A-6B4B-4FDB-BE52-B7EE0FB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Imbalance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B5575-DF56-44DC-982D-4727019C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8042BF-93EE-4B4A-99E5-AA993931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66" y="1356667"/>
            <a:ext cx="5082980" cy="48772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0CE126-6771-4763-99F3-18BF0AB2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46" y="2004973"/>
            <a:ext cx="3612193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FC95C-6882-47FD-9F87-0FEAC8A1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27C1E-B06B-4DB0-AA2F-B0DCB5E6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three new features Total minutes, Total calls and Total charge</a:t>
            </a:r>
          </a:p>
          <a:p>
            <a:pPr lvl="1"/>
            <a:r>
              <a:rPr lang="en-US" altLang="zh-TW" dirty="0"/>
              <a:t> Total calls = Total day calls + Total eve calls + Total night calls + Total </a:t>
            </a:r>
            <a:r>
              <a:rPr lang="en-US" altLang="zh-TW" dirty="0" err="1"/>
              <a:t>intl</a:t>
            </a:r>
            <a:r>
              <a:rPr lang="en-US" altLang="zh-TW" dirty="0"/>
              <a:t> calls</a:t>
            </a:r>
          </a:p>
          <a:p>
            <a:pPr lvl="1"/>
            <a:r>
              <a:rPr lang="en-US" altLang="zh-TW" dirty="0"/>
              <a:t> Total minutes = Total day minutes + Total eve minutes + Total night minutes + Total </a:t>
            </a:r>
            <a:r>
              <a:rPr lang="en-US" altLang="zh-TW" dirty="0" err="1"/>
              <a:t>intl</a:t>
            </a:r>
            <a:r>
              <a:rPr lang="en-US" altLang="zh-TW" dirty="0"/>
              <a:t> minutes</a:t>
            </a:r>
          </a:p>
          <a:p>
            <a:pPr lvl="1"/>
            <a:r>
              <a:rPr lang="en-US" altLang="zh-TW" dirty="0"/>
              <a:t> Total charge = Total day charge + Total eve charge + Total night charge + Total </a:t>
            </a:r>
            <a:r>
              <a:rPr lang="en-US" altLang="zh-TW" dirty="0" err="1"/>
              <a:t>intl</a:t>
            </a:r>
            <a:r>
              <a:rPr lang="en-US" altLang="zh-TW" dirty="0"/>
              <a:t> charge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332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4E0C0-D6C2-465D-A046-182F7E31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 the heatmap to check the 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58B05-0C01-4975-818C-C6BA6295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23794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check for the highly correlated original variables , and normalize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DF1580-0C73-4970-90CE-FC94BC0C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46082"/>
            <a:ext cx="764352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54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1022</TotalTime>
  <Words>491</Words>
  <Application>Microsoft Office PowerPoint</Application>
  <PresentationFormat>寬螢幕</PresentationFormat>
  <Paragraphs>101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Century Gothic</vt:lpstr>
      <vt:lpstr>Wingdings</vt:lpstr>
      <vt:lpstr>Wingdings 3</vt:lpstr>
      <vt:lpstr>絲縷</vt:lpstr>
      <vt:lpstr>Data Science Final report      Telecom Churn </vt:lpstr>
      <vt:lpstr>Task</vt:lpstr>
      <vt:lpstr>Introduction data </vt:lpstr>
      <vt:lpstr>Plot the heatmap to check the correlation</vt:lpstr>
      <vt:lpstr>check the customer and churn distribution across the states </vt:lpstr>
      <vt:lpstr>Imbalance Data</vt:lpstr>
      <vt:lpstr>Imbalance Data</vt:lpstr>
      <vt:lpstr>Feature Engineering</vt:lpstr>
      <vt:lpstr>Plot the heatmap to check the correlation</vt:lpstr>
      <vt:lpstr>Confusion Matrix</vt:lpstr>
      <vt:lpstr>Model (logistic regression) </vt:lpstr>
      <vt:lpstr>PowerPoint 簡報</vt:lpstr>
      <vt:lpstr>Apply different weights on the penalty term</vt:lpstr>
      <vt:lpstr>deep learning model without class weights (DNN) on Label encoding </vt:lpstr>
      <vt:lpstr>deep learning model without class weights (DNN) on Label encoding</vt:lpstr>
      <vt:lpstr>deep learning model with class weights (DNN) on Label encoding 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Scirnce</dc:title>
  <dc:creator>林奕勳</dc:creator>
  <cp:lastModifiedBy>林奕勳</cp:lastModifiedBy>
  <cp:revision>21</cp:revision>
  <dcterms:created xsi:type="dcterms:W3CDTF">2021-12-07T08:48:47Z</dcterms:created>
  <dcterms:modified xsi:type="dcterms:W3CDTF">2021-12-24T12:42:53Z</dcterms:modified>
</cp:coreProperties>
</file>