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63" r:id="rId4"/>
    <p:sldId id="262" r:id="rId5"/>
    <p:sldId id="270" r:id="rId6"/>
    <p:sldId id="285" r:id="rId7"/>
    <p:sldId id="287" r:id="rId8"/>
    <p:sldId id="288" r:id="rId9"/>
    <p:sldId id="289" r:id="rId10"/>
    <p:sldId id="290" r:id="rId11"/>
    <p:sldId id="273" r:id="rId12"/>
    <p:sldId id="275" r:id="rId13"/>
    <p:sldId id="274" r:id="rId14"/>
    <p:sldId id="271" r:id="rId15"/>
    <p:sldId id="279" r:id="rId16"/>
    <p:sldId id="286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C57"/>
    <a:srgbClr val="4A5242"/>
    <a:srgbClr val="5D5861"/>
    <a:srgbClr val="FFFFFF"/>
    <a:srgbClr val="577B4F"/>
    <a:srgbClr val="B3E08B"/>
    <a:srgbClr val="99CE80"/>
    <a:srgbClr val="5BA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3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38431" y="50399"/>
            <a:ext cx="11934825" cy="6558915"/>
            <a:chOff x="446" y="39"/>
            <a:chExt cx="18795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795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c90e1472aadaa9e5200aa40f3ae09feb"/>
          <p:cNvPicPr>
            <a:picLocks noChangeAspect="1"/>
          </p:cNvPicPr>
          <p:nvPr/>
        </p:nvPicPr>
        <p:blipFill>
          <a:blip r:embed="rId3"/>
          <a:srcRect t="29484" b="33925"/>
          <a:stretch>
            <a:fillRect/>
          </a:stretch>
        </p:blipFill>
        <p:spPr>
          <a:xfrm>
            <a:off x="3711893" y="1712595"/>
            <a:ext cx="4801235" cy="1317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534624" y="4318587"/>
            <a:ext cx="5256053" cy="897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請統計系幫忙統計一下訂便當的人數</a:t>
            </a:r>
            <a:endParaRPr lang="en-US" altLang="zh-TW" sz="2400" b="1" dirty="0">
              <a:solidFill>
                <a:schemeClr val="accent1">
                  <a:lumMod val="75000"/>
                </a:schemeClr>
              </a:solidFill>
              <a:latin typeface="字体管家胖丫儿" panose="00020600040101010101" pitchFamily="18" charset="-122"/>
              <a:ea typeface="字体管家胖丫儿" panose="00020600040101010101" pitchFamily="18" charset="-122"/>
              <a:sym typeface="+mn-ea"/>
            </a:endParaRPr>
          </a:p>
          <a:p>
            <a:pPr lvl="0">
              <a:lnSpc>
                <a:spcPct val="130000"/>
              </a:lnSpc>
              <a:defRPr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統計二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	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張逸昇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	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吳啟玄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	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陳怡升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	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陳舒平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pitchFamily="18" charset="-122"/>
              <a:ea typeface="字体管家胖丫儿" panose="00020600040101010101" pitchFamily="18" charset="-122"/>
              <a:sym typeface="+mn-ea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317956-7D16-47C8-AEEB-A0D840C8CA37}"/>
              </a:ext>
            </a:extLst>
          </p:cNvPr>
          <p:cNvSpPr txBox="1"/>
          <p:nvPr/>
        </p:nvSpPr>
        <p:spPr>
          <a:xfrm>
            <a:off x="4516595" y="3166572"/>
            <a:ext cx="2905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Forte" panose="03060902040502070203" pitchFamily="66" charset="0"/>
              </a:rPr>
              <a:t>Package</a:t>
            </a:r>
            <a:endParaRPr lang="zh-TW" altLang="en-US" sz="6000" b="1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EE0FCD-72E4-44B6-8D3B-4A70385D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3675" y="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b0699ad306acde2673595b514457d9fe"/>
          <p:cNvPicPr>
            <a:picLocks noChangeAspect="1"/>
          </p:cNvPicPr>
          <p:nvPr/>
        </p:nvPicPr>
        <p:blipFill>
          <a:blip r:embed="rId3"/>
          <a:srcRect l="21253" t="21614" r="29685" b="18322"/>
          <a:stretch>
            <a:fillRect/>
          </a:stretch>
        </p:blipFill>
        <p:spPr>
          <a:xfrm>
            <a:off x="3664089" y="2058669"/>
            <a:ext cx="2007870" cy="2458085"/>
          </a:xfrm>
          <a:prstGeom prst="rect">
            <a:avLst/>
          </a:prstGeom>
        </p:spPr>
      </p:pic>
      <p:grpSp>
        <p:nvGrpSpPr>
          <p:cNvPr id="14" name="组合 3">
            <a:extLst>
              <a:ext uri="{FF2B5EF4-FFF2-40B4-BE49-F238E27FC236}">
                <a16:creationId xmlns:a16="http://schemas.microsoft.com/office/drawing/2014/main" id="{809E6327-24B6-4EC0-902F-1B9015D9835D}"/>
              </a:ext>
            </a:extLst>
          </p:cNvPr>
          <p:cNvGrpSpPr/>
          <p:nvPr/>
        </p:nvGrpSpPr>
        <p:grpSpPr>
          <a:xfrm>
            <a:off x="5671959" y="2557144"/>
            <a:ext cx="3662541" cy="2166620"/>
            <a:chOff x="7055" y="3596"/>
            <a:chExt cx="6725" cy="3412"/>
          </a:xfrm>
        </p:grpSpPr>
        <p:sp>
          <p:nvSpPr>
            <p:cNvPr id="15" name="文本框 1">
              <a:extLst>
                <a:ext uri="{FF2B5EF4-FFF2-40B4-BE49-F238E27FC236}">
                  <a16:creationId xmlns:a16="http://schemas.microsoft.com/office/drawing/2014/main" id="{FEA848A6-3AAA-4D29-AE5C-1819F1F29814}"/>
                </a:ext>
              </a:extLst>
            </p:cNvPr>
            <p:cNvSpPr txBox="1"/>
            <p:nvPr/>
          </p:nvSpPr>
          <p:spPr>
            <a:xfrm>
              <a:off x="7055" y="3596"/>
              <a:ext cx="6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PART 03</a:t>
              </a:r>
            </a:p>
          </p:txBody>
        </p:sp>
        <p:sp>
          <p:nvSpPr>
            <p:cNvPr id="16" name="文本框 2">
              <a:extLst>
                <a:ext uri="{FF2B5EF4-FFF2-40B4-BE49-F238E27FC236}">
                  <a16:creationId xmlns:a16="http://schemas.microsoft.com/office/drawing/2014/main" id="{55B0C0F0-3D30-4B46-A31D-E85C174A6EF6}"/>
                </a:ext>
              </a:extLst>
            </p:cNvPr>
            <p:cNvSpPr txBox="1"/>
            <p:nvPr/>
          </p:nvSpPr>
          <p:spPr>
            <a:xfrm>
              <a:off x="7055" y="4536"/>
              <a:ext cx="6725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社會影響力</a:t>
              </a:r>
              <a:endParaRPr lang="zh-CN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8023" y="-12382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14622fa41574512c0476f88d12c73155"/>
          <p:cNvPicPr>
            <a:picLocks noChangeAspect="1"/>
          </p:cNvPicPr>
          <p:nvPr/>
        </p:nvPicPr>
        <p:blipFill>
          <a:blip r:embed="rId3"/>
          <a:srcRect l="14458" t="25472" r="11562" b="21391"/>
          <a:stretch>
            <a:fillRect/>
          </a:stretch>
        </p:blipFill>
        <p:spPr>
          <a:xfrm>
            <a:off x="1559524" y="1493122"/>
            <a:ext cx="1503680" cy="1080135"/>
          </a:xfrm>
          <a:prstGeom prst="rect">
            <a:avLst/>
          </a:prstGeom>
          <a:effectLst>
            <a:outerShdw blurRad="127000" dist="50800" dir="5400000" sx="108000" sy="108000" algn="ctr" rotWithShape="0">
              <a:srgbClr val="577B4F">
                <a:alpha val="100000"/>
              </a:srgbClr>
            </a:outerShdw>
          </a:effectLst>
        </p:spPr>
      </p:pic>
      <p:pic>
        <p:nvPicPr>
          <p:cNvPr id="4" name="图片 3" descr="14622fa41574512c0476f88d12c73155"/>
          <p:cNvPicPr>
            <a:picLocks noChangeAspect="1"/>
          </p:cNvPicPr>
          <p:nvPr/>
        </p:nvPicPr>
        <p:blipFill>
          <a:blip r:embed="rId3"/>
          <a:srcRect l="14458" t="25472" r="11562" b="21391"/>
          <a:stretch>
            <a:fillRect/>
          </a:stretch>
        </p:blipFill>
        <p:spPr>
          <a:xfrm flipH="1">
            <a:off x="9128796" y="2344539"/>
            <a:ext cx="1503680" cy="1080135"/>
          </a:xfrm>
          <a:prstGeom prst="rect">
            <a:avLst/>
          </a:prstGeom>
          <a:effectLst>
            <a:outerShdw blurRad="127000" dist="50800" dir="5400000" sx="108000" sy="108000" algn="ctr" rotWithShape="0">
              <a:srgbClr val="577B4F">
                <a:alpha val="100000"/>
              </a:srgbClr>
            </a:outerShdw>
          </a:effectLst>
        </p:spPr>
      </p:pic>
      <p:grpSp>
        <p:nvGrpSpPr>
          <p:cNvPr id="9" name="组合 8"/>
          <p:cNvGrpSpPr/>
          <p:nvPr/>
        </p:nvGrpSpPr>
        <p:grpSpPr>
          <a:xfrm>
            <a:off x="3030291" y="3716107"/>
            <a:ext cx="6131500" cy="745490"/>
            <a:chOff x="7216" y="2037"/>
            <a:chExt cx="10348" cy="1174"/>
          </a:xfrm>
        </p:grpSpPr>
        <p:sp>
          <p:nvSpPr>
            <p:cNvPr id="10" name="文本框 9"/>
            <p:cNvSpPr txBox="1"/>
            <p:nvPr/>
          </p:nvSpPr>
          <p:spPr>
            <a:xfrm>
              <a:off x="11073" y="2037"/>
              <a:ext cx="64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2400" b="1" dirty="0">
                  <a:solidFill>
                    <a:srgbClr val="0070C0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增加旅客來台流量</a:t>
              </a:r>
              <a:endParaRPr lang="zh-CN" altLang="en-US" sz="2400" b="1" dirty="0">
                <a:solidFill>
                  <a:srgbClr val="0070C0"/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16" y="2668"/>
              <a:ext cx="10348" cy="5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r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pitchFamily="18" charset="-122"/>
                  <a:ea typeface="字体管家胖丫儿" panose="00020600040101010101" pitchFamily="18" charset="-122"/>
                  <a:sym typeface="+mn-ea"/>
                </a:rPr>
                <a:t>滿足更多人的所需，人潮自然湧入。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63204" y="1566982"/>
            <a:ext cx="6195493" cy="780415"/>
            <a:chOff x="7319" y="4037"/>
            <a:chExt cx="10456" cy="1229"/>
          </a:xfrm>
        </p:grpSpPr>
        <p:sp>
          <p:nvSpPr>
            <p:cNvPr id="13" name="文本框 12"/>
            <p:cNvSpPr txBox="1"/>
            <p:nvPr/>
          </p:nvSpPr>
          <p:spPr>
            <a:xfrm>
              <a:off x="7319" y="4037"/>
              <a:ext cx="900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0000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創新</a:t>
              </a:r>
              <a:endParaRPr lang="zh-CN" altLang="en-US" sz="2400" b="1" dirty="0">
                <a:solidFill>
                  <a:srgbClr val="FF0000"/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27" y="4723"/>
              <a:ext cx="10348" cy="5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pitchFamily="18" charset="-122"/>
                  <a:ea typeface="字体管家胖丫儿" panose="00020600040101010101" pitchFamily="18" charset="-122"/>
                  <a:sym typeface="+mn-ea"/>
                </a:rPr>
                <a:t>創新，也是一種對社會影響力的投資。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87816" y="2472748"/>
            <a:ext cx="6140980" cy="769620"/>
            <a:chOff x="6459" y="4054"/>
            <a:chExt cx="10364" cy="1212"/>
          </a:xfrm>
        </p:grpSpPr>
        <p:sp>
          <p:nvSpPr>
            <p:cNvPr id="17" name="文本框 16"/>
            <p:cNvSpPr txBox="1"/>
            <p:nvPr/>
          </p:nvSpPr>
          <p:spPr>
            <a:xfrm>
              <a:off x="10388" y="4054"/>
              <a:ext cx="64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2400" b="1" dirty="0">
                  <a:solidFill>
                    <a:srgbClr val="0070C0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讓需求被看見</a:t>
              </a:r>
              <a:endParaRPr lang="zh-CN" altLang="en-US" sz="2400" b="1" dirty="0">
                <a:solidFill>
                  <a:srgbClr val="0070C0"/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59" y="4723"/>
              <a:ext cx="10348" cy="5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r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pitchFamily="18" charset="-122"/>
                  <a:ea typeface="字体管家胖丫儿" panose="00020600040101010101" pitchFamily="18" charset="-122"/>
                  <a:sym typeface="+mn-ea"/>
                </a:rPr>
                <a:t>看似再平常不過，或是不起眼的東西，卻是他人之所需。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182880" y="558165"/>
            <a:ext cx="3658870" cy="859790"/>
            <a:chOff x="7242" y="1149"/>
            <a:chExt cx="5762" cy="1354"/>
          </a:xfrm>
        </p:grpSpPr>
        <p:sp>
          <p:nvSpPr>
            <p:cNvPr id="21" name="TextBox 28"/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社會影響力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09" y="202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      </a:t>
              </a:r>
              <a:r>
                <a:rPr lang="en-US" altLang="zh-TW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S</a:t>
              </a:r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ocial </a:t>
              </a:r>
              <a:r>
                <a:rPr lang="en-US" altLang="zh-TW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</a:t>
              </a:r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nfluence</a:t>
              </a:r>
              <a:r>
                <a:rPr lang="zh-CN" altLang="en-US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 </a:t>
              </a:r>
            </a:p>
          </p:txBody>
        </p:sp>
      </p:grpSp>
      <p:pic>
        <p:nvPicPr>
          <p:cNvPr id="23" name="图片 3" descr="14622fa41574512c0476f88d12c73155">
            <a:extLst>
              <a:ext uri="{FF2B5EF4-FFF2-40B4-BE49-F238E27FC236}">
                <a16:creationId xmlns:a16="http://schemas.microsoft.com/office/drawing/2014/main" id="{E77E97AE-B032-4466-AD74-064D7BF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58" t="25472" r="11562" b="21391"/>
          <a:stretch>
            <a:fillRect/>
          </a:stretch>
        </p:blipFill>
        <p:spPr>
          <a:xfrm flipH="1">
            <a:off x="9128796" y="3610729"/>
            <a:ext cx="1503680" cy="1080135"/>
          </a:xfrm>
          <a:prstGeom prst="rect">
            <a:avLst/>
          </a:prstGeom>
          <a:effectLst>
            <a:outerShdw blurRad="127000" dist="50800" dir="5400000" sx="108000" sy="108000" algn="ctr" rotWithShape="0">
              <a:srgbClr val="577B4F">
                <a:alpha val="100000"/>
              </a:srgbClr>
            </a:outerShdw>
          </a:effectLst>
        </p:spPr>
      </p:pic>
      <p:pic>
        <p:nvPicPr>
          <p:cNvPr id="24" name="图片 3" descr="14622fa41574512c0476f88d12c73155">
            <a:extLst>
              <a:ext uri="{FF2B5EF4-FFF2-40B4-BE49-F238E27FC236}">
                <a16:creationId xmlns:a16="http://schemas.microsoft.com/office/drawing/2014/main" id="{CF92CB63-BADD-44E6-B8FB-7A2D016287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58" t="25472" r="11562" b="21391"/>
          <a:stretch>
            <a:fillRect/>
          </a:stretch>
        </p:blipFill>
        <p:spPr>
          <a:xfrm flipH="1">
            <a:off x="9119316" y="4883646"/>
            <a:ext cx="1503680" cy="1080135"/>
          </a:xfrm>
          <a:prstGeom prst="rect">
            <a:avLst/>
          </a:prstGeom>
          <a:effectLst>
            <a:outerShdw blurRad="127000" dist="50800" dir="5400000" sx="108000" sy="108000" algn="ctr" rotWithShape="0">
              <a:srgbClr val="577B4F">
                <a:alpha val="100000"/>
              </a:srgbClr>
            </a:outerShdw>
          </a:effec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7E5CE5C-BBAA-415C-BEB8-6FAE4A1386D2}"/>
              </a:ext>
            </a:extLst>
          </p:cNvPr>
          <p:cNvSpPr txBox="1"/>
          <p:nvPr/>
        </p:nvSpPr>
        <p:spPr>
          <a:xfrm>
            <a:off x="5306386" y="4966390"/>
            <a:ext cx="381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>
                <a:solidFill>
                  <a:srgbClr val="0070C0"/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為台灣店家帶來經濟效益</a:t>
            </a:r>
            <a:endParaRPr lang="zh-CN" altLang="en-US" sz="2400" b="1" dirty="0">
              <a:solidFill>
                <a:srgbClr val="0070C0"/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26" name="文本框 15">
            <a:extLst>
              <a:ext uri="{FF2B5EF4-FFF2-40B4-BE49-F238E27FC236}">
                <a16:creationId xmlns:a16="http://schemas.microsoft.com/office/drawing/2014/main" id="{BA944252-BE8F-4D50-ACD2-9810D7FD96DF}"/>
              </a:ext>
            </a:extLst>
          </p:cNvPr>
          <p:cNvSpPr txBox="1"/>
          <p:nvPr/>
        </p:nvSpPr>
        <p:spPr>
          <a:xfrm>
            <a:off x="2997109" y="5384772"/>
            <a:ext cx="6131500" cy="34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algn="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rPr>
              <a:t>更多旅客有意願來台玩樂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pitchFamily="18" charset="-122"/>
              <a:ea typeface="字体管家胖丫儿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655" y="-2222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c5af74cf19b58d56975d452300c0e575"/>
          <p:cNvPicPr>
            <a:picLocks noChangeAspect="1"/>
          </p:cNvPicPr>
          <p:nvPr/>
        </p:nvPicPr>
        <p:blipFill>
          <a:blip r:embed="rId3"/>
          <a:srcRect l="73576" b="69768"/>
          <a:stretch>
            <a:fillRect/>
          </a:stretch>
        </p:blipFill>
        <p:spPr>
          <a:xfrm>
            <a:off x="6545944" y="1765854"/>
            <a:ext cx="1070610" cy="1593215"/>
          </a:xfrm>
          <a:prstGeom prst="rect">
            <a:avLst/>
          </a:prstGeom>
        </p:spPr>
      </p:pic>
      <p:pic>
        <p:nvPicPr>
          <p:cNvPr id="2" name="图片 1" descr="c5af74cf19b58d56975d452300c0e575"/>
          <p:cNvPicPr>
            <a:picLocks noChangeAspect="1"/>
          </p:cNvPicPr>
          <p:nvPr/>
        </p:nvPicPr>
        <p:blipFill>
          <a:blip r:embed="rId3"/>
          <a:srcRect t="22687" r="75173" b="45374"/>
          <a:stretch>
            <a:fillRect/>
          </a:stretch>
        </p:blipFill>
        <p:spPr>
          <a:xfrm rot="21420000">
            <a:off x="4498007" y="1654802"/>
            <a:ext cx="898525" cy="1503680"/>
          </a:xfrm>
          <a:prstGeom prst="rect">
            <a:avLst/>
          </a:prstGeom>
        </p:spPr>
      </p:pic>
      <p:pic>
        <p:nvPicPr>
          <p:cNvPr id="9" name="图片 8" descr="c5af74cf19b58d56975d452300c0e575"/>
          <p:cNvPicPr>
            <a:picLocks noChangeAspect="1"/>
          </p:cNvPicPr>
          <p:nvPr/>
        </p:nvPicPr>
        <p:blipFill>
          <a:blip r:embed="rId3"/>
          <a:srcRect l="39656" t="22687" r="40603" b="43189"/>
          <a:stretch>
            <a:fillRect/>
          </a:stretch>
        </p:blipFill>
        <p:spPr>
          <a:xfrm>
            <a:off x="5694982" y="3387717"/>
            <a:ext cx="592455" cy="133413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 rot="19140000">
            <a:off x="4731052" y="3274052"/>
            <a:ext cx="624840" cy="952500"/>
            <a:chOff x="3129" y="3395"/>
            <a:chExt cx="1213" cy="1849"/>
          </a:xfrm>
        </p:grpSpPr>
        <p:sp>
          <p:nvSpPr>
            <p:cNvPr id="10" name="任意多边形 9"/>
            <p:cNvSpPr/>
            <p:nvPr/>
          </p:nvSpPr>
          <p:spPr>
            <a:xfrm>
              <a:off x="3628" y="3395"/>
              <a:ext cx="714" cy="1450"/>
            </a:xfrm>
            <a:custGeom>
              <a:avLst/>
              <a:gdLst>
                <a:gd name="connisteX0" fmla="*/ 453531 w 453531"/>
                <a:gd name="connsiteY0" fmla="*/ 0 h 920750"/>
                <a:gd name="connisteX1" fmla="*/ 369711 w 453531"/>
                <a:gd name="connsiteY1" fmla="*/ 33020 h 920750"/>
                <a:gd name="connisteX2" fmla="*/ 303036 w 453531"/>
                <a:gd name="connsiteY2" fmla="*/ 83820 h 920750"/>
                <a:gd name="connisteX3" fmla="*/ 235726 w 453531"/>
                <a:gd name="connsiteY3" fmla="*/ 133985 h 920750"/>
                <a:gd name="connisteX4" fmla="*/ 185561 w 453531"/>
                <a:gd name="connsiteY4" fmla="*/ 200660 h 920750"/>
                <a:gd name="connisteX5" fmla="*/ 135396 w 453531"/>
                <a:gd name="connsiteY5" fmla="*/ 284480 h 920750"/>
                <a:gd name="connisteX6" fmla="*/ 85231 w 453531"/>
                <a:gd name="connsiteY6" fmla="*/ 351790 h 920750"/>
                <a:gd name="connisteX7" fmla="*/ 35066 w 453531"/>
                <a:gd name="connsiteY7" fmla="*/ 434975 h 920750"/>
                <a:gd name="connisteX8" fmla="*/ 18556 w 453531"/>
                <a:gd name="connsiteY8" fmla="*/ 502285 h 920750"/>
                <a:gd name="connisteX9" fmla="*/ 1411 w 453531"/>
                <a:gd name="connsiteY9" fmla="*/ 568960 h 920750"/>
                <a:gd name="connisteX10" fmla="*/ 1411 w 453531"/>
                <a:gd name="connsiteY10" fmla="*/ 636270 h 920750"/>
                <a:gd name="connisteX11" fmla="*/ 1411 w 453531"/>
                <a:gd name="connsiteY11" fmla="*/ 702945 h 920750"/>
                <a:gd name="connisteX12" fmla="*/ 1411 w 453531"/>
                <a:gd name="connsiteY12" fmla="*/ 770255 h 920750"/>
                <a:gd name="connisteX13" fmla="*/ 1411 w 453531"/>
                <a:gd name="connsiteY13" fmla="*/ 854075 h 920750"/>
                <a:gd name="connisteX14" fmla="*/ 18556 w 453531"/>
                <a:gd name="connsiteY14" fmla="*/ 920750 h 920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</a:cxnLst>
              <a:rect l="l" t="t" r="r" b="b"/>
              <a:pathLst>
                <a:path w="453531" h="920750">
                  <a:moveTo>
                    <a:pt x="453531" y="0"/>
                  </a:moveTo>
                  <a:cubicBezTo>
                    <a:pt x="438291" y="5715"/>
                    <a:pt x="399556" y="16510"/>
                    <a:pt x="369711" y="33020"/>
                  </a:cubicBezTo>
                  <a:cubicBezTo>
                    <a:pt x="339866" y="49530"/>
                    <a:pt x="329706" y="63500"/>
                    <a:pt x="303036" y="83820"/>
                  </a:cubicBezTo>
                  <a:cubicBezTo>
                    <a:pt x="276366" y="104140"/>
                    <a:pt x="259221" y="110490"/>
                    <a:pt x="235726" y="133985"/>
                  </a:cubicBezTo>
                  <a:cubicBezTo>
                    <a:pt x="212231" y="157480"/>
                    <a:pt x="205881" y="170815"/>
                    <a:pt x="185561" y="200660"/>
                  </a:cubicBezTo>
                  <a:cubicBezTo>
                    <a:pt x="165241" y="230505"/>
                    <a:pt x="155716" y="254000"/>
                    <a:pt x="135396" y="284480"/>
                  </a:cubicBezTo>
                  <a:cubicBezTo>
                    <a:pt x="115076" y="314960"/>
                    <a:pt x="105551" y="321945"/>
                    <a:pt x="85231" y="351790"/>
                  </a:cubicBezTo>
                  <a:cubicBezTo>
                    <a:pt x="64911" y="381635"/>
                    <a:pt x="48401" y="405130"/>
                    <a:pt x="35066" y="434975"/>
                  </a:cubicBezTo>
                  <a:cubicBezTo>
                    <a:pt x="21731" y="464820"/>
                    <a:pt x="25541" y="475615"/>
                    <a:pt x="18556" y="502285"/>
                  </a:cubicBezTo>
                  <a:cubicBezTo>
                    <a:pt x="11571" y="528955"/>
                    <a:pt x="4586" y="542290"/>
                    <a:pt x="1411" y="568960"/>
                  </a:cubicBezTo>
                  <a:cubicBezTo>
                    <a:pt x="-1764" y="595630"/>
                    <a:pt x="1411" y="609600"/>
                    <a:pt x="1411" y="636270"/>
                  </a:cubicBezTo>
                  <a:cubicBezTo>
                    <a:pt x="1411" y="662940"/>
                    <a:pt x="1411" y="676275"/>
                    <a:pt x="1411" y="702945"/>
                  </a:cubicBezTo>
                  <a:cubicBezTo>
                    <a:pt x="1411" y="729615"/>
                    <a:pt x="1411" y="739775"/>
                    <a:pt x="1411" y="770255"/>
                  </a:cubicBezTo>
                  <a:cubicBezTo>
                    <a:pt x="1411" y="800735"/>
                    <a:pt x="-1764" y="824230"/>
                    <a:pt x="1411" y="854075"/>
                  </a:cubicBezTo>
                  <a:cubicBezTo>
                    <a:pt x="4586" y="883920"/>
                    <a:pt x="15381" y="909320"/>
                    <a:pt x="18556" y="920750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29" y="4624"/>
              <a:ext cx="976" cy="621"/>
            </a:xfrm>
            <a:custGeom>
              <a:avLst/>
              <a:gdLst>
                <a:gd name="connisteX0" fmla="*/ 0 w 619760"/>
                <a:gd name="connsiteY0" fmla="*/ 6219 h 394601"/>
                <a:gd name="connisteX1" fmla="*/ 67310 w 619760"/>
                <a:gd name="connsiteY1" fmla="*/ 6219 h 394601"/>
                <a:gd name="connisteX2" fmla="*/ 117475 w 619760"/>
                <a:gd name="connsiteY2" fmla="*/ 73529 h 394601"/>
                <a:gd name="connisteX3" fmla="*/ 184150 w 619760"/>
                <a:gd name="connsiteY3" fmla="*/ 140204 h 394601"/>
                <a:gd name="connisteX4" fmla="*/ 201295 w 619760"/>
                <a:gd name="connsiteY4" fmla="*/ 207514 h 394601"/>
                <a:gd name="connisteX5" fmla="*/ 251460 w 619760"/>
                <a:gd name="connsiteY5" fmla="*/ 274189 h 394601"/>
                <a:gd name="connisteX6" fmla="*/ 284480 w 619760"/>
                <a:gd name="connsiteY6" fmla="*/ 341499 h 394601"/>
                <a:gd name="connisteX7" fmla="*/ 351790 w 619760"/>
                <a:gd name="connsiteY7" fmla="*/ 391664 h 394601"/>
                <a:gd name="connisteX8" fmla="*/ 435610 w 619760"/>
                <a:gd name="connsiteY8" fmla="*/ 374519 h 394601"/>
                <a:gd name="connisteX9" fmla="*/ 469265 w 619760"/>
                <a:gd name="connsiteY9" fmla="*/ 291334 h 394601"/>
                <a:gd name="connisteX10" fmla="*/ 519430 w 619760"/>
                <a:gd name="connsiteY10" fmla="*/ 224024 h 394601"/>
                <a:gd name="connisteX11" fmla="*/ 552450 w 619760"/>
                <a:gd name="connsiteY11" fmla="*/ 157349 h 394601"/>
                <a:gd name="connisteX12" fmla="*/ 569595 w 619760"/>
                <a:gd name="connsiteY12" fmla="*/ 90039 h 394601"/>
                <a:gd name="connisteX13" fmla="*/ 619760 w 619760"/>
                <a:gd name="connsiteY13" fmla="*/ 23364 h 3946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</a:cxnLst>
              <a:rect l="l" t="t" r="r" b="b"/>
              <a:pathLst>
                <a:path w="619760" h="394602">
                  <a:moveTo>
                    <a:pt x="0" y="6219"/>
                  </a:moveTo>
                  <a:cubicBezTo>
                    <a:pt x="12700" y="4949"/>
                    <a:pt x="43815" y="-7116"/>
                    <a:pt x="67310" y="6219"/>
                  </a:cubicBezTo>
                  <a:cubicBezTo>
                    <a:pt x="90805" y="19554"/>
                    <a:pt x="93980" y="46859"/>
                    <a:pt x="117475" y="73529"/>
                  </a:cubicBezTo>
                  <a:cubicBezTo>
                    <a:pt x="140970" y="100199"/>
                    <a:pt x="167640" y="113534"/>
                    <a:pt x="184150" y="140204"/>
                  </a:cubicBezTo>
                  <a:cubicBezTo>
                    <a:pt x="200660" y="166874"/>
                    <a:pt x="187960" y="180844"/>
                    <a:pt x="201295" y="207514"/>
                  </a:cubicBezTo>
                  <a:cubicBezTo>
                    <a:pt x="214630" y="234184"/>
                    <a:pt x="234950" y="247519"/>
                    <a:pt x="251460" y="274189"/>
                  </a:cubicBezTo>
                  <a:cubicBezTo>
                    <a:pt x="267970" y="300859"/>
                    <a:pt x="264160" y="318004"/>
                    <a:pt x="284480" y="341499"/>
                  </a:cubicBezTo>
                  <a:cubicBezTo>
                    <a:pt x="304800" y="364994"/>
                    <a:pt x="321310" y="385314"/>
                    <a:pt x="351790" y="391664"/>
                  </a:cubicBezTo>
                  <a:cubicBezTo>
                    <a:pt x="382270" y="398014"/>
                    <a:pt x="412115" y="394839"/>
                    <a:pt x="435610" y="374519"/>
                  </a:cubicBezTo>
                  <a:cubicBezTo>
                    <a:pt x="459105" y="354199"/>
                    <a:pt x="452755" y="321179"/>
                    <a:pt x="469265" y="291334"/>
                  </a:cubicBezTo>
                  <a:cubicBezTo>
                    <a:pt x="485775" y="261489"/>
                    <a:pt x="502920" y="250694"/>
                    <a:pt x="519430" y="224024"/>
                  </a:cubicBezTo>
                  <a:cubicBezTo>
                    <a:pt x="535940" y="197354"/>
                    <a:pt x="542290" y="184019"/>
                    <a:pt x="552450" y="157349"/>
                  </a:cubicBezTo>
                  <a:cubicBezTo>
                    <a:pt x="562610" y="130679"/>
                    <a:pt x="556260" y="116709"/>
                    <a:pt x="569595" y="90039"/>
                  </a:cubicBezTo>
                  <a:cubicBezTo>
                    <a:pt x="582930" y="63369"/>
                    <a:pt x="610235" y="35429"/>
                    <a:pt x="619760" y="23364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2480000">
            <a:off x="6514767" y="3506462"/>
            <a:ext cx="624840" cy="952500"/>
            <a:chOff x="3129" y="3395"/>
            <a:chExt cx="1213" cy="1849"/>
          </a:xfrm>
        </p:grpSpPr>
        <p:sp>
          <p:nvSpPr>
            <p:cNvPr id="14" name="任意多边形 13"/>
            <p:cNvSpPr/>
            <p:nvPr/>
          </p:nvSpPr>
          <p:spPr>
            <a:xfrm>
              <a:off x="3628" y="3395"/>
              <a:ext cx="714" cy="1450"/>
            </a:xfrm>
            <a:custGeom>
              <a:avLst/>
              <a:gdLst>
                <a:gd name="connisteX0" fmla="*/ 453531 w 453531"/>
                <a:gd name="connsiteY0" fmla="*/ 0 h 920750"/>
                <a:gd name="connisteX1" fmla="*/ 369711 w 453531"/>
                <a:gd name="connsiteY1" fmla="*/ 33020 h 920750"/>
                <a:gd name="connisteX2" fmla="*/ 303036 w 453531"/>
                <a:gd name="connsiteY2" fmla="*/ 83820 h 920750"/>
                <a:gd name="connisteX3" fmla="*/ 235726 w 453531"/>
                <a:gd name="connsiteY3" fmla="*/ 133985 h 920750"/>
                <a:gd name="connisteX4" fmla="*/ 185561 w 453531"/>
                <a:gd name="connsiteY4" fmla="*/ 200660 h 920750"/>
                <a:gd name="connisteX5" fmla="*/ 135396 w 453531"/>
                <a:gd name="connsiteY5" fmla="*/ 284480 h 920750"/>
                <a:gd name="connisteX6" fmla="*/ 85231 w 453531"/>
                <a:gd name="connsiteY6" fmla="*/ 351790 h 920750"/>
                <a:gd name="connisteX7" fmla="*/ 35066 w 453531"/>
                <a:gd name="connsiteY7" fmla="*/ 434975 h 920750"/>
                <a:gd name="connisteX8" fmla="*/ 18556 w 453531"/>
                <a:gd name="connsiteY8" fmla="*/ 502285 h 920750"/>
                <a:gd name="connisteX9" fmla="*/ 1411 w 453531"/>
                <a:gd name="connsiteY9" fmla="*/ 568960 h 920750"/>
                <a:gd name="connisteX10" fmla="*/ 1411 w 453531"/>
                <a:gd name="connsiteY10" fmla="*/ 636270 h 920750"/>
                <a:gd name="connisteX11" fmla="*/ 1411 w 453531"/>
                <a:gd name="connsiteY11" fmla="*/ 702945 h 920750"/>
                <a:gd name="connisteX12" fmla="*/ 1411 w 453531"/>
                <a:gd name="connsiteY12" fmla="*/ 770255 h 920750"/>
                <a:gd name="connisteX13" fmla="*/ 1411 w 453531"/>
                <a:gd name="connsiteY13" fmla="*/ 854075 h 920750"/>
                <a:gd name="connisteX14" fmla="*/ 18556 w 453531"/>
                <a:gd name="connsiteY14" fmla="*/ 920750 h 920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</a:cxnLst>
              <a:rect l="l" t="t" r="r" b="b"/>
              <a:pathLst>
                <a:path w="453531" h="920750">
                  <a:moveTo>
                    <a:pt x="453531" y="0"/>
                  </a:moveTo>
                  <a:cubicBezTo>
                    <a:pt x="438291" y="5715"/>
                    <a:pt x="399556" y="16510"/>
                    <a:pt x="369711" y="33020"/>
                  </a:cubicBezTo>
                  <a:cubicBezTo>
                    <a:pt x="339866" y="49530"/>
                    <a:pt x="329706" y="63500"/>
                    <a:pt x="303036" y="83820"/>
                  </a:cubicBezTo>
                  <a:cubicBezTo>
                    <a:pt x="276366" y="104140"/>
                    <a:pt x="259221" y="110490"/>
                    <a:pt x="235726" y="133985"/>
                  </a:cubicBezTo>
                  <a:cubicBezTo>
                    <a:pt x="212231" y="157480"/>
                    <a:pt x="205881" y="170815"/>
                    <a:pt x="185561" y="200660"/>
                  </a:cubicBezTo>
                  <a:cubicBezTo>
                    <a:pt x="165241" y="230505"/>
                    <a:pt x="155716" y="254000"/>
                    <a:pt x="135396" y="284480"/>
                  </a:cubicBezTo>
                  <a:cubicBezTo>
                    <a:pt x="115076" y="314960"/>
                    <a:pt x="105551" y="321945"/>
                    <a:pt x="85231" y="351790"/>
                  </a:cubicBezTo>
                  <a:cubicBezTo>
                    <a:pt x="64911" y="381635"/>
                    <a:pt x="48401" y="405130"/>
                    <a:pt x="35066" y="434975"/>
                  </a:cubicBezTo>
                  <a:cubicBezTo>
                    <a:pt x="21731" y="464820"/>
                    <a:pt x="25541" y="475615"/>
                    <a:pt x="18556" y="502285"/>
                  </a:cubicBezTo>
                  <a:cubicBezTo>
                    <a:pt x="11571" y="528955"/>
                    <a:pt x="4586" y="542290"/>
                    <a:pt x="1411" y="568960"/>
                  </a:cubicBezTo>
                  <a:cubicBezTo>
                    <a:pt x="-1764" y="595630"/>
                    <a:pt x="1411" y="609600"/>
                    <a:pt x="1411" y="636270"/>
                  </a:cubicBezTo>
                  <a:cubicBezTo>
                    <a:pt x="1411" y="662940"/>
                    <a:pt x="1411" y="676275"/>
                    <a:pt x="1411" y="702945"/>
                  </a:cubicBezTo>
                  <a:cubicBezTo>
                    <a:pt x="1411" y="729615"/>
                    <a:pt x="1411" y="739775"/>
                    <a:pt x="1411" y="770255"/>
                  </a:cubicBezTo>
                  <a:cubicBezTo>
                    <a:pt x="1411" y="800735"/>
                    <a:pt x="-1764" y="824230"/>
                    <a:pt x="1411" y="854075"/>
                  </a:cubicBezTo>
                  <a:cubicBezTo>
                    <a:pt x="4586" y="883920"/>
                    <a:pt x="15381" y="909320"/>
                    <a:pt x="18556" y="920750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129" y="4624"/>
              <a:ext cx="976" cy="621"/>
            </a:xfrm>
            <a:custGeom>
              <a:avLst/>
              <a:gdLst>
                <a:gd name="connisteX0" fmla="*/ 0 w 619760"/>
                <a:gd name="connsiteY0" fmla="*/ 6219 h 394601"/>
                <a:gd name="connisteX1" fmla="*/ 67310 w 619760"/>
                <a:gd name="connsiteY1" fmla="*/ 6219 h 394601"/>
                <a:gd name="connisteX2" fmla="*/ 117475 w 619760"/>
                <a:gd name="connsiteY2" fmla="*/ 73529 h 394601"/>
                <a:gd name="connisteX3" fmla="*/ 184150 w 619760"/>
                <a:gd name="connsiteY3" fmla="*/ 140204 h 394601"/>
                <a:gd name="connisteX4" fmla="*/ 201295 w 619760"/>
                <a:gd name="connsiteY4" fmla="*/ 207514 h 394601"/>
                <a:gd name="connisteX5" fmla="*/ 251460 w 619760"/>
                <a:gd name="connsiteY5" fmla="*/ 274189 h 394601"/>
                <a:gd name="connisteX6" fmla="*/ 284480 w 619760"/>
                <a:gd name="connsiteY6" fmla="*/ 341499 h 394601"/>
                <a:gd name="connisteX7" fmla="*/ 351790 w 619760"/>
                <a:gd name="connsiteY7" fmla="*/ 391664 h 394601"/>
                <a:gd name="connisteX8" fmla="*/ 435610 w 619760"/>
                <a:gd name="connsiteY8" fmla="*/ 374519 h 394601"/>
                <a:gd name="connisteX9" fmla="*/ 469265 w 619760"/>
                <a:gd name="connsiteY9" fmla="*/ 291334 h 394601"/>
                <a:gd name="connisteX10" fmla="*/ 519430 w 619760"/>
                <a:gd name="connsiteY10" fmla="*/ 224024 h 394601"/>
                <a:gd name="connisteX11" fmla="*/ 552450 w 619760"/>
                <a:gd name="connsiteY11" fmla="*/ 157349 h 394601"/>
                <a:gd name="connisteX12" fmla="*/ 569595 w 619760"/>
                <a:gd name="connsiteY12" fmla="*/ 90039 h 394601"/>
                <a:gd name="connisteX13" fmla="*/ 619760 w 619760"/>
                <a:gd name="connsiteY13" fmla="*/ 23364 h 3946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</a:cxnLst>
              <a:rect l="l" t="t" r="r" b="b"/>
              <a:pathLst>
                <a:path w="619760" h="394602">
                  <a:moveTo>
                    <a:pt x="0" y="6219"/>
                  </a:moveTo>
                  <a:cubicBezTo>
                    <a:pt x="12700" y="4949"/>
                    <a:pt x="43815" y="-7116"/>
                    <a:pt x="67310" y="6219"/>
                  </a:cubicBezTo>
                  <a:cubicBezTo>
                    <a:pt x="90805" y="19554"/>
                    <a:pt x="93980" y="46859"/>
                    <a:pt x="117475" y="73529"/>
                  </a:cubicBezTo>
                  <a:cubicBezTo>
                    <a:pt x="140970" y="100199"/>
                    <a:pt x="167640" y="113534"/>
                    <a:pt x="184150" y="140204"/>
                  </a:cubicBezTo>
                  <a:cubicBezTo>
                    <a:pt x="200660" y="166874"/>
                    <a:pt x="187960" y="180844"/>
                    <a:pt x="201295" y="207514"/>
                  </a:cubicBezTo>
                  <a:cubicBezTo>
                    <a:pt x="214630" y="234184"/>
                    <a:pt x="234950" y="247519"/>
                    <a:pt x="251460" y="274189"/>
                  </a:cubicBezTo>
                  <a:cubicBezTo>
                    <a:pt x="267970" y="300859"/>
                    <a:pt x="264160" y="318004"/>
                    <a:pt x="284480" y="341499"/>
                  </a:cubicBezTo>
                  <a:cubicBezTo>
                    <a:pt x="304800" y="364994"/>
                    <a:pt x="321310" y="385314"/>
                    <a:pt x="351790" y="391664"/>
                  </a:cubicBezTo>
                  <a:cubicBezTo>
                    <a:pt x="382270" y="398014"/>
                    <a:pt x="412115" y="394839"/>
                    <a:pt x="435610" y="374519"/>
                  </a:cubicBezTo>
                  <a:cubicBezTo>
                    <a:pt x="459105" y="354199"/>
                    <a:pt x="452755" y="321179"/>
                    <a:pt x="469265" y="291334"/>
                  </a:cubicBezTo>
                  <a:cubicBezTo>
                    <a:pt x="485775" y="261489"/>
                    <a:pt x="502920" y="250694"/>
                    <a:pt x="519430" y="224024"/>
                  </a:cubicBezTo>
                  <a:cubicBezTo>
                    <a:pt x="535940" y="197354"/>
                    <a:pt x="542290" y="184019"/>
                    <a:pt x="552450" y="157349"/>
                  </a:cubicBezTo>
                  <a:cubicBezTo>
                    <a:pt x="562610" y="130679"/>
                    <a:pt x="556260" y="116709"/>
                    <a:pt x="569595" y="90039"/>
                  </a:cubicBezTo>
                  <a:cubicBezTo>
                    <a:pt x="582930" y="63369"/>
                    <a:pt x="610235" y="35429"/>
                    <a:pt x="619760" y="23364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5600000" flipH="1" flipV="1">
            <a:off x="5658787" y="1821807"/>
            <a:ext cx="624840" cy="952500"/>
            <a:chOff x="3129" y="3395"/>
            <a:chExt cx="1213" cy="1849"/>
          </a:xfrm>
        </p:grpSpPr>
        <p:sp>
          <p:nvSpPr>
            <p:cNvPr id="17" name="任意多边形 16"/>
            <p:cNvSpPr/>
            <p:nvPr/>
          </p:nvSpPr>
          <p:spPr>
            <a:xfrm>
              <a:off x="3628" y="3395"/>
              <a:ext cx="714" cy="1450"/>
            </a:xfrm>
            <a:custGeom>
              <a:avLst/>
              <a:gdLst>
                <a:gd name="connisteX0" fmla="*/ 453531 w 453531"/>
                <a:gd name="connsiteY0" fmla="*/ 0 h 920750"/>
                <a:gd name="connisteX1" fmla="*/ 369711 w 453531"/>
                <a:gd name="connsiteY1" fmla="*/ 33020 h 920750"/>
                <a:gd name="connisteX2" fmla="*/ 303036 w 453531"/>
                <a:gd name="connsiteY2" fmla="*/ 83820 h 920750"/>
                <a:gd name="connisteX3" fmla="*/ 235726 w 453531"/>
                <a:gd name="connsiteY3" fmla="*/ 133985 h 920750"/>
                <a:gd name="connisteX4" fmla="*/ 185561 w 453531"/>
                <a:gd name="connsiteY4" fmla="*/ 200660 h 920750"/>
                <a:gd name="connisteX5" fmla="*/ 135396 w 453531"/>
                <a:gd name="connsiteY5" fmla="*/ 284480 h 920750"/>
                <a:gd name="connisteX6" fmla="*/ 85231 w 453531"/>
                <a:gd name="connsiteY6" fmla="*/ 351790 h 920750"/>
                <a:gd name="connisteX7" fmla="*/ 35066 w 453531"/>
                <a:gd name="connsiteY7" fmla="*/ 434975 h 920750"/>
                <a:gd name="connisteX8" fmla="*/ 18556 w 453531"/>
                <a:gd name="connsiteY8" fmla="*/ 502285 h 920750"/>
                <a:gd name="connisteX9" fmla="*/ 1411 w 453531"/>
                <a:gd name="connsiteY9" fmla="*/ 568960 h 920750"/>
                <a:gd name="connisteX10" fmla="*/ 1411 w 453531"/>
                <a:gd name="connsiteY10" fmla="*/ 636270 h 920750"/>
                <a:gd name="connisteX11" fmla="*/ 1411 w 453531"/>
                <a:gd name="connsiteY11" fmla="*/ 702945 h 920750"/>
                <a:gd name="connisteX12" fmla="*/ 1411 w 453531"/>
                <a:gd name="connsiteY12" fmla="*/ 770255 h 920750"/>
                <a:gd name="connisteX13" fmla="*/ 1411 w 453531"/>
                <a:gd name="connsiteY13" fmla="*/ 854075 h 920750"/>
                <a:gd name="connisteX14" fmla="*/ 18556 w 453531"/>
                <a:gd name="connsiteY14" fmla="*/ 920750 h 920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</a:cxnLst>
              <a:rect l="l" t="t" r="r" b="b"/>
              <a:pathLst>
                <a:path w="453531" h="920750">
                  <a:moveTo>
                    <a:pt x="453531" y="0"/>
                  </a:moveTo>
                  <a:cubicBezTo>
                    <a:pt x="438291" y="5715"/>
                    <a:pt x="399556" y="16510"/>
                    <a:pt x="369711" y="33020"/>
                  </a:cubicBezTo>
                  <a:cubicBezTo>
                    <a:pt x="339866" y="49530"/>
                    <a:pt x="329706" y="63500"/>
                    <a:pt x="303036" y="83820"/>
                  </a:cubicBezTo>
                  <a:cubicBezTo>
                    <a:pt x="276366" y="104140"/>
                    <a:pt x="259221" y="110490"/>
                    <a:pt x="235726" y="133985"/>
                  </a:cubicBezTo>
                  <a:cubicBezTo>
                    <a:pt x="212231" y="157480"/>
                    <a:pt x="205881" y="170815"/>
                    <a:pt x="185561" y="200660"/>
                  </a:cubicBezTo>
                  <a:cubicBezTo>
                    <a:pt x="165241" y="230505"/>
                    <a:pt x="155716" y="254000"/>
                    <a:pt x="135396" y="284480"/>
                  </a:cubicBezTo>
                  <a:cubicBezTo>
                    <a:pt x="115076" y="314960"/>
                    <a:pt x="105551" y="321945"/>
                    <a:pt x="85231" y="351790"/>
                  </a:cubicBezTo>
                  <a:cubicBezTo>
                    <a:pt x="64911" y="381635"/>
                    <a:pt x="48401" y="405130"/>
                    <a:pt x="35066" y="434975"/>
                  </a:cubicBezTo>
                  <a:cubicBezTo>
                    <a:pt x="21731" y="464820"/>
                    <a:pt x="25541" y="475615"/>
                    <a:pt x="18556" y="502285"/>
                  </a:cubicBezTo>
                  <a:cubicBezTo>
                    <a:pt x="11571" y="528955"/>
                    <a:pt x="4586" y="542290"/>
                    <a:pt x="1411" y="568960"/>
                  </a:cubicBezTo>
                  <a:cubicBezTo>
                    <a:pt x="-1764" y="595630"/>
                    <a:pt x="1411" y="609600"/>
                    <a:pt x="1411" y="636270"/>
                  </a:cubicBezTo>
                  <a:cubicBezTo>
                    <a:pt x="1411" y="662940"/>
                    <a:pt x="1411" y="676275"/>
                    <a:pt x="1411" y="702945"/>
                  </a:cubicBezTo>
                  <a:cubicBezTo>
                    <a:pt x="1411" y="729615"/>
                    <a:pt x="1411" y="739775"/>
                    <a:pt x="1411" y="770255"/>
                  </a:cubicBezTo>
                  <a:cubicBezTo>
                    <a:pt x="1411" y="800735"/>
                    <a:pt x="-1764" y="824230"/>
                    <a:pt x="1411" y="854075"/>
                  </a:cubicBezTo>
                  <a:cubicBezTo>
                    <a:pt x="4586" y="883920"/>
                    <a:pt x="15381" y="909320"/>
                    <a:pt x="18556" y="920750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129" y="4624"/>
              <a:ext cx="976" cy="621"/>
            </a:xfrm>
            <a:custGeom>
              <a:avLst/>
              <a:gdLst>
                <a:gd name="connisteX0" fmla="*/ 0 w 619760"/>
                <a:gd name="connsiteY0" fmla="*/ 6219 h 394601"/>
                <a:gd name="connisteX1" fmla="*/ 67310 w 619760"/>
                <a:gd name="connsiteY1" fmla="*/ 6219 h 394601"/>
                <a:gd name="connisteX2" fmla="*/ 117475 w 619760"/>
                <a:gd name="connsiteY2" fmla="*/ 73529 h 394601"/>
                <a:gd name="connisteX3" fmla="*/ 184150 w 619760"/>
                <a:gd name="connsiteY3" fmla="*/ 140204 h 394601"/>
                <a:gd name="connisteX4" fmla="*/ 201295 w 619760"/>
                <a:gd name="connsiteY4" fmla="*/ 207514 h 394601"/>
                <a:gd name="connisteX5" fmla="*/ 251460 w 619760"/>
                <a:gd name="connsiteY5" fmla="*/ 274189 h 394601"/>
                <a:gd name="connisteX6" fmla="*/ 284480 w 619760"/>
                <a:gd name="connsiteY6" fmla="*/ 341499 h 394601"/>
                <a:gd name="connisteX7" fmla="*/ 351790 w 619760"/>
                <a:gd name="connsiteY7" fmla="*/ 391664 h 394601"/>
                <a:gd name="connisteX8" fmla="*/ 435610 w 619760"/>
                <a:gd name="connsiteY8" fmla="*/ 374519 h 394601"/>
                <a:gd name="connisteX9" fmla="*/ 469265 w 619760"/>
                <a:gd name="connsiteY9" fmla="*/ 291334 h 394601"/>
                <a:gd name="connisteX10" fmla="*/ 519430 w 619760"/>
                <a:gd name="connsiteY10" fmla="*/ 224024 h 394601"/>
                <a:gd name="connisteX11" fmla="*/ 552450 w 619760"/>
                <a:gd name="connsiteY11" fmla="*/ 157349 h 394601"/>
                <a:gd name="connisteX12" fmla="*/ 569595 w 619760"/>
                <a:gd name="connsiteY12" fmla="*/ 90039 h 394601"/>
                <a:gd name="connisteX13" fmla="*/ 619760 w 619760"/>
                <a:gd name="connsiteY13" fmla="*/ 23364 h 3946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</a:cxnLst>
              <a:rect l="l" t="t" r="r" b="b"/>
              <a:pathLst>
                <a:path w="619760" h="394602">
                  <a:moveTo>
                    <a:pt x="0" y="6219"/>
                  </a:moveTo>
                  <a:cubicBezTo>
                    <a:pt x="12700" y="4949"/>
                    <a:pt x="43815" y="-7116"/>
                    <a:pt x="67310" y="6219"/>
                  </a:cubicBezTo>
                  <a:cubicBezTo>
                    <a:pt x="90805" y="19554"/>
                    <a:pt x="93980" y="46859"/>
                    <a:pt x="117475" y="73529"/>
                  </a:cubicBezTo>
                  <a:cubicBezTo>
                    <a:pt x="140970" y="100199"/>
                    <a:pt x="167640" y="113534"/>
                    <a:pt x="184150" y="140204"/>
                  </a:cubicBezTo>
                  <a:cubicBezTo>
                    <a:pt x="200660" y="166874"/>
                    <a:pt x="187960" y="180844"/>
                    <a:pt x="201295" y="207514"/>
                  </a:cubicBezTo>
                  <a:cubicBezTo>
                    <a:pt x="214630" y="234184"/>
                    <a:pt x="234950" y="247519"/>
                    <a:pt x="251460" y="274189"/>
                  </a:cubicBezTo>
                  <a:cubicBezTo>
                    <a:pt x="267970" y="300859"/>
                    <a:pt x="264160" y="318004"/>
                    <a:pt x="284480" y="341499"/>
                  </a:cubicBezTo>
                  <a:cubicBezTo>
                    <a:pt x="304800" y="364994"/>
                    <a:pt x="321310" y="385314"/>
                    <a:pt x="351790" y="391664"/>
                  </a:cubicBezTo>
                  <a:cubicBezTo>
                    <a:pt x="382270" y="398014"/>
                    <a:pt x="412115" y="394839"/>
                    <a:pt x="435610" y="374519"/>
                  </a:cubicBezTo>
                  <a:cubicBezTo>
                    <a:pt x="459105" y="354199"/>
                    <a:pt x="452755" y="321179"/>
                    <a:pt x="469265" y="291334"/>
                  </a:cubicBezTo>
                  <a:cubicBezTo>
                    <a:pt x="485775" y="261489"/>
                    <a:pt x="502920" y="250694"/>
                    <a:pt x="519430" y="224024"/>
                  </a:cubicBezTo>
                  <a:cubicBezTo>
                    <a:pt x="535940" y="197354"/>
                    <a:pt x="542290" y="184019"/>
                    <a:pt x="552450" y="157349"/>
                  </a:cubicBezTo>
                  <a:cubicBezTo>
                    <a:pt x="562610" y="130679"/>
                    <a:pt x="556260" y="116709"/>
                    <a:pt x="569595" y="90039"/>
                  </a:cubicBezTo>
                  <a:cubicBezTo>
                    <a:pt x="582930" y="63369"/>
                    <a:pt x="610235" y="35429"/>
                    <a:pt x="619760" y="23364"/>
                  </a:cubicBezTo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022213" y="2388378"/>
            <a:ext cx="143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社會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04718" y="4751340"/>
            <a:ext cx="137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個人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76523" y="2852601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群體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  <p:grpSp>
        <p:nvGrpSpPr>
          <p:cNvPr id="31" name="组合 19">
            <a:extLst>
              <a:ext uri="{FF2B5EF4-FFF2-40B4-BE49-F238E27FC236}">
                <a16:creationId xmlns:a16="http://schemas.microsoft.com/office/drawing/2014/main" id="{CE36F73F-E440-40D2-9539-390823F8B6C3}"/>
              </a:ext>
            </a:extLst>
          </p:cNvPr>
          <p:cNvGrpSpPr/>
          <p:nvPr/>
        </p:nvGrpSpPr>
        <p:grpSpPr>
          <a:xfrm>
            <a:off x="-132771" y="522699"/>
            <a:ext cx="3658870" cy="859790"/>
            <a:chOff x="7242" y="1149"/>
            <a:chExt cx="5762" cy="1354"/>
          </a:xfrm>
        </p:grpSpPr>
        <p:sp>
          <p:nvSpPr>
            <p:cNvPr id="32" name="TextBox 28">
              <a:extLst>
                <a:ext uri="{FF2B5EF4-FFF2-40B4-BE49-F238E27FC236}">
                  <a16:creationId xmlns:a16="http://schemas.microsoft.com/office/drawing/2014/main" id="{4A080B39-6168-4881-BA9B-F785909D368E}"/>
                </a:ext>
              </a:extLst>
            </p:cNvPr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社會影響力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33" name="文本框 21">
              <a:extLst>
                <a:ext uri="{FF2B5EF4-FFF2-40B4-BE49-F238E27FC236}">
                  <a16:creationId xmlns:a16="http://schemas.microsoft.com/office/drawing/2014/main" id="{45CAE214-EB06-486F-AB12-456AF2FFD9DD}"/>
                </a:ext>
              </a:extLst>
            </p:cNvPr>
            <p:cNvSpPr txBox="1"/>
            <p:nvPr/>
          </p:nvSpPr>
          <p:spPr>
            <a:xfrm>
              <a:off x="8409" y="202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      </a:t>
              </a:r>
              <a:r>
                <a:rPr lang="en-US" altLang="zh-TW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S</a:t>
              </a:r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ocial </a:t>
              </a:r>
              <a:r>
                <a:rPr lang="en-US" altLang="zh-TW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</a:t>
              </a:r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nfluence</a:t>
              </a:r>
              <a:r>
                <a:rPr lang="zh-CN" altLang="en-US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8489" y="149542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59145" y="3000692"/>
            <a:ext cx="4485005" cy="1628140"/>
            <a:chOff x="7055" y="3596"/>
            <a:chExt cx="8672" cy="2564"/>
          </a:xfrm>
        </p:grpSpPr>
        <p:sp>
          <p:nvSpPr>
            <p:cNvPr id="2" name="文本框 1"/>
            <p:cNvSpPr txBox="1"/>
            <p:nvPr/>
          </p:nvSpPr>
          <p:spPr>
            <a:xfrm>
              <a:off x="7055" y="3596"/>
              <a:ext cx="6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PART 04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55" y="4536"/>
              <a:ext cx="67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未來發展</a:t>
              </a:r>
              <a:endPara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55" y="5617"/>
              <a:ext cx="8672" cy="5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  <p:pic>
        <p:nvPicPr>
          <p:cNvPr id="5" name="图片 4" descr="c5af74cf19b58d56975d452300c0e575"/>
          <p:cNvPicPr>
            <a:picLocks noChangeAspect="1"/>
          </p:cNvPicPr>
          <p:nvPr/>
        </p:nvPicPr>
        <p:blipFill>
          <a:blip r:embed="rId3"/>
          <a:srcRect l="65823" t="63097" r="-3558" b="-239"/>
          <a:stretch>
            <a:fillRect/>
          </a:stretch>
        </p:blipFill>
        <p:spPr>
          <a:xfrm>
            <a:off x="3611880" y="2451416"/>
            <a:ext cx="2247265" cy="2875915"/>
          </a:xfrm>
          <a:prstGeom prst="trapezoid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3675" y="-10604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49726" y="1894522"/>
            <a:ext cx="3536950" cy="3458210"/>
            <a:chOff x="9001" y="308"/>
            <a:chExt cx="7344" cy="7179"/>
          </a:xfrm>
        </p:grpSpPr>
        <p:pic>
          <p:nvPicPr>
            <p:cNvPr id="3" name="图片 2" descr="6b0ddc0655138e4f1aa715a6b1933f1d"/>
            <p:cNvPicPr>
              <a:picLocks noChangeAspect="1"/>
            </p:cNvPicPr>
            <p:nvPr/>
          </p:nvPicPr>
          <p:blipFill>
            <a:blip r:embed="rId3"/>
            <a:srcRect t="65105"/>
            <a:stretch>
              <a:fillRect/>
            </a:stretch>
          </p:blipFill>
          <p:spPr>
            <a:xfrm>
              <a:off x="9001" y="4547"/>
              <a:ext cx="7345" cy="2940"/>
            </a:xfrm>
            <a:prstGeom prst="rect">
              <a:avLst/>
            </a:prstGeom>
          </p:spPr>
        </p:pic>
        <p:pic>
          <p:nvPicPr>
            <p:cNvPr id="4" name="图片 3" descr="c5af74cf19b58d56975d452300c0e575"/>
            <p:cNvPicPr>
              <a:picLocks noChangeAspect="1"/>
            </p:cNvPicPr>
            <p:nvPr/>
          </p:nvPicPr>
          <p:blipFill>
            <a:blip r:embed="rId4"/>
            <a:srcRect l="73576" b="69768"/>
            <a:stretch>
              <a:fillRect/>
            </a:stretch>
          </p:blipFill>
          <p:spPr>
            <a:xfrm>
              <a:off x="12329" y="308"/>
              <a:ext cx="3232" cy="4615"/>
            </a:xfrm>
            <a:prstGeom prst="rect">
              <a:avLst/>
            </a:prstGeom>
          </p:spPr>
        </p:pic>
        <p:pic>
          <p:nvPicPr>
            <p:cNvPr id="2" name="图片 1" descr="21491cf224845e43e32a91a6fb14f63d"/>
            <p:cNvPicPr>
              <a:picLocks noChangeAspect="1"/>
            </p:cNvPicPr>
            <p:nvPr/>
          </p:nvPicPr>
          <p:blipFill>
            <a:blip r:embed="rId5"/>
            <a:srcRect l="23565" t="20078" r="24938" b="19301"/>
            <a:stretch>
              <a:fillRect/>
            </a:stretch>
          </p:blipFill>
          <p:spPr>
            <a:xfrm rot="600000">
              <a:off x="11739" y="2814"/>
              <a:ext cx="2238" cy="2288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406525" y="4055110"/>
            <a:ext cx="3570101" cy="831215"/>
            <a:chOff x="7427" y="4054"/>
            <a:chExt cx="8783" cy="1309"/>
          </a:xfrm>
        </p:grpSpPr>
        <p:sp>
          <p:nvSpPr>
            <p:cNvPr id="10" name="文本框 9"/>
            <p:cNvSpPr txBox="1"/>
            <p:nvPr/>
          </p:nvSpPr>
          <p:spPr>
            <a:xfrm>
              <a:off x="7427" y="4054"/>
              <a:ext cx="643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02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 篩選系統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  <a:p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27" y="4723"/>
              <a:ext cx="8783" cy="4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pitchFamily="18" charset="-122"/>
                  <a:ea typeface="字体管家胖丫儿" panose="00020600040101010101" pitchFamily="18" charset="-122"/>
                  <a:sym typeface="+mn-ea"/>
                </a:rPr>
                <a:t>美食，景點已做好分類。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06525" y="2399665"/>
            <a:ext cx="3871708" cy="734060"/>
            <a:chOff x="7427" y="4054"/>
            <a:chExt cx="9525" cy="1156"/>
          </a:xfrm>
        </p:grpSpPr>
        <p:sp>
          <p:nvSpPr>
            <p:cNvPr id="12" name="文本框 11"/>
            <p:cNvSpPr txBox="1"/>
            <p:nvPr/>
          </p:nvSpPr>
          <p:spPr>
            <a:xfrm>
              <a:off x="7427" y="4054"/>
              <a:ext cx="64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01 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資料齊全度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27" y="4723"/>
              <a:ext cx="9525" cy="4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pitchFamily="18" charset="-122"/>
                  <a:ea typeface="字体管家胖丫儿" panose="00020600040101010101" pitchFamily="18" charset="-122"/>
                  <a:sym typeface="+mn-ea"/>
                </a:rPr>
                <a:t>未來將蒐集更多資料，來建立資料庫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47264" y="4111354"/>
            <a:ext cx="3570101" cy="831215"/>
            <a:chOff x="7427" y="4054"/>
            <a:chExt cx="8783" cy="1309"/>
          </a:xfrm>
        </p:grpSpPr>
        <p:sp>
          <p:nvSpPr>
            <p:cNvPr id="15" name="文本框 14"/>
            <p:cNvSpPr txBox="1"/>
            <p:nvPr/>
          </p:nvSpPr>
          <p:spPr>
            <a:xfrm>
              <a:off x="7427" y="4054"/>
              <a:ext cx="643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04 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語言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  <a:p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427" y="4723"/>
              <a:ext cx="8783" cy="4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pitchFamily="18" charset="-122"/>
                  <a:ea typeface="字体管家胖丫儿" panose="00020600040101010101" pitchFamily="18" charset="-122"/>
                  <a:sym typeface="+mn-ea"/>
                </a:rPr>
                <a:t>發行英文版，讓國外旅客更易了解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  <p:sp>
        <p:nvSpPr>
          <p:cNvPr id="23" name="TextBox 28">
            <a:extLst>
              <a:ext uri="{FF2B5EF4-FFF2-40B4-BE49-F238E27FC236}">
                <a16:creationId xmlns:a16="http://schemas.microsoft.com/office/drawing/2014/main" id="{C8457601-3A40-45CD-AAE6-42497376043D}"/>
              </a:ext>
            </a:extLst>
          </p:cNvPr>
          <p:cNvSpPr txBox="1"/>
          <p:nvPr/>
        </p:nvSpPr>
        <p:spPr>
          <a:xfrm>
            <a:off x="-723900" y="474028"/>
            <a:ext cx="3658870" cy="6337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未來發展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F90D2D76-F63E-416D-A6E6-E67CBCB3A047}"/>
              </a:ext>
            </a:extLst>
          </p:cNvPr>
          <p:cNvSpPr txBox="1"/>
          <p:nvPr/>
        </p:nvSpPr>
        <p:spPr>
          <a:xfrm>
            <a:off x="295275" y="1111250"/>
            <a:ext cx="313372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Future Development</a:t>
            </a:r>
            <a:endParaRPr lang="zh-CN" altLang="en-US" sz="1400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grpSp>
        <p:nvGrpSpPr>
          <p:cNvPr id="31" name="组合 13">
            <a:extLst>
              <a:ext uri="{FF2B5EF4-FFF2-40B4-BE49-F238E27FC236}">
                <a16:creationId xmlns:a16="http://schemas.microsoft.com/office/drawing/2014/main" id="{82E43FEA-C604-4268-A7CB-44469BC11BA2}"/>
              </a:ext>
            </a:extLst>
          </p:cNvPr>
          <p:cNvGrpSpPr/>
          <p:nvPr/>
        </p:nvGrpSpPr>
        <p:grpSpPr>
          <a:xfrm>
            <a:off x="8017941" y="2511424"/>
            <a:ext cx="3570101" cy="831215"/>
            <a:chOff x="7427" y="4054"/>
            <a:chExt cx="8783" cy="1309"/>
          </a:xfrm>
        </p:grpSpPr>
        <p:sp>
          <p:nvSpPr>
            <p:cNvPr id="32" name="文本框 14">
              <a:extLst>
                <a:ext uri="{FF2B5EF4-FFF2-40B4-BE49-F238E27FC236}">
                  <a16:creationId xmlns:a16="http://schemas.microsoft.com/office/drawing/2014/main" id="{91F3D30B-F945-4CC4-A51C-EEF384756348}"/>
                </a:ext>
              </a:extLst>
            </p:cNvPr>
            <p:cNvSpPr txBox="1"/>
            <p:nvPr/>
          </p:nvSpPr>
          <p:spPr>
            <a:xfrm>
              <a:off x="7427" y="4054"/>
              <a:ext cx="643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03</a:t>
              </a: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 定位資訊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  <a:p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33" name="文本框 16">
              <a:extLst>
                <a:ext uri="{FF2B5EF4-FFF2-40B4-BE49-F238E27FC236}">
                  <a16:creationId xmlns:a16="http://schemas.microsoft.com/office/drawing/2014/main" id="{985BD302-2BFC-434A-AA73-792D7C7FF7F4}"/>
                </a:ext>
              </a:extLst>
            </p:cNvPr>
            <p:cNvSpPr txBox="1"/>
            <p:nvPr/>
          </p:nvSpPr>
          <p:spPr>
            <a:xfrm>
              <a:off x="7427" y="4723"/>
              <a:ext cx="8783" cy="4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pitchFamily="18" charset="-122"/>
                  <a:ea typeface="字体管家胖丫儿" panose="00020600040101010101" pitchFamily="18" charset="-122"/>
                  <a:sym typeface="+mn-ea"/>
                </a:rPr>
                <a:t>推出定位系統，讓使用者更方便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1934825" cy="6558915"/>
            <a:chOff x="446" y="39"/>
            <a:chExt cx="18795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795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c90e1472aadaa9e5200aa40f3ae09feb"/>
          <p:cNvPicPr>
            <a:picLocks noChangeAspect="1"/>
          </p:cNvPicPr>
          <p:nvPr/>
        </p:nvPicPr>
        <p:blipFill>
          <a:blip r:embed="rId3"/>
          <a:srcRect t="29484" b="33925"/>
          <a:stretch>
            <a:fillRect/>
          </a:stretch>
        </p:blipFill>
        <p:spPr>
          <a:xfrm>
            <a:off x="3711893" y="1712595"/>
            <a:ext cx="4801235" cy="1317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19225" y="3030220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Thank you for your listening</a:t>
            </a:r>
            <a:r>
              <a:rPr lang="zh-CN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28922c0ef5cf2d9445533006c81a2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" y="-53975"/>
            <a:ext cx="12135485" cy="670496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62320" y="1744345"/>
            <a:ext cx="5187950" cy="819785"/>
            <a:chOff x="4090" y="2959"/>
            <a:chExt cx="8170" cy="1291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0" y="2959"/>
              <a:ext cx="1445" cy="1291"/>
              <a:chOff x="4059" y="2959"/>
              <a:chExt cx="1445" cy="1291"/>
            </a:xfrm>
          </p:grpSpPr>
          <p:pic>
            <p:nvPicPr>
              <p:cNvPr id="5" name="图片 4" descr="7bab18130552dfabfe5c9bc065c449bd"/>
              <p:cNvPicPr>
                <a:picLocks noChangeAspect="1"/>
              </p:cNvPicPr>
              <p:nvPr/>
            </p:nvPicPr>
            <p:blipFill>
              <a:blip r:embed="rId3"/>
              <a:srcRect l="74790" t="89236" r="12274" b="2614"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4276" y="3295"/>
                <a:ext cx="1124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01</a:t>
                </a: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5535" y="3229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創作靈感</a:t>
              </a:r>
              <a:endPara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62320" y="2565400"/>
            <a:ext cx="5187950" cy="819785"/>
            <a:chOff x="4090" y="4252"/>
            <a:chExt cx="8170" cy="1291"/>
          </a:xfrm>
        </p:grpSpPr>
        <p:grpSp>
          <p:nvGrpSpPr>
            <p:cNvPr id="15" name="组合 14"/>
            <p:cNvGrpSpPr/>
            <p:nvPr/>
          </p:nvGrpSpPr>
          <p:grpSpPr>
            <a:xfrm>
              <a:off x="4090" y="4252"/>
              <a:ext cx="1445" cy="1291"/>
              <a:chOff x="4059" y="2959"/>
              <a:chExt cx="1445" cy="1291"/>
            </a:xfrm>
          </p:grpSpPr>
          <p:pic>
            <p:nvPicPr>
              <p:cNvPr id="16" name="图片 15" descr="7bab18130552dfabfe5c9bc065c449bd"/>
              <p:cNvPicPr>
                <a:picLocks noChangeAspect="1"/>
              </p:cNvPicPr>
              <p:nvPr/>
            </p:nvPicPr>
            <p:blipFill>
              <a:blip r:embed="rId3"/>
              <a:srcRect l="74790" t="89236" r="12274" b="2614"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4276" y="3263"/>
                <a:ext cx="1176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02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535" y="4534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APP</a:t>
              </a:r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介紹</a:t>
              </a:r>
              <a:endPara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2320" y="3387090"/>
            <a:ext cx="5187315" cy="819150"/>
            <a:chOff x="4090" y="5546"/>
            <a:chExt cx="8169" cy="1290"/>
          </a:xfrm>
        </p:grpSpPr>
        <p:grpSp>
          <p:nvGrpSpPr>
            <p:cNvPr id="18" name="组合 17"/>
            <p:cNvGrpSpPr/>
            <p:nvPr/>
          </p:nvGrpSpPr>
          <p:grpSpPr>
            <a:xfrm>
              <a:off x="4090" y="5546"/>
              <a:ext cx="1445" cy="1291"/>
              <a:chOff x="4059" y="2959"/>
              <a:chExt cx="1445" cy="1291"/>
            </a:xfrm>
          </p:grpSpPr>
          <p:pic>
            <p:nvPicPr>
              <p:cNvPr id="19" name="图片 18" descr="7bab18130552dfabfe5c9bc065c449bd"/>
              <p:cNvPicPr>
                <a:picLocks noChangeAspect="1"/>
              </p:cNvPicPr>
              <p:nvPr/>
            </p:nvPicPr>
            <p:blipFill>
              <a:blip r:embed="rId3"/>
              <a:srcRect l="74790" t="89236" r="12274" b="2614"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4250" y="3263"/>
                <a:ext cx="118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03</a:t>
                </a: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535" y="5839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社會影響力</a:t>
              </a:r>
              <a:endPara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862320" y="4208780"/>
            <a:ext cx="5187315" cy="819150"/>
            <a:chOff x="4090" y="6840"/>
            <a:chExt cx="8169" cy="1290"/>
          </a:xfrm>
        </p:grpSpPr>
        <p:grpSp>
          <p:nvGrpSpPr>
            <p:cNvPr id="12" name="组合 11"/>
            <p:cNvGrpSpPr/>
            <p:nvPr/>
          </p:nvGrpSpPr>
          <p:grpSpPr>
            <a:xfrm>
              <a:off x="4090" y="6840"/>
              <a:ext cx="1445" cy="1291"/>
              <a:chOff x="4059" y="2959"/>
              <a:chExt cx="1445" cy="1291"/>
            </a:xfrm>
          </p:grpSpPr>
          <p:pic>
            <p:nvPicPr>
              <p:cNvPr id="13" name="图片 12" descr="7bab18130552dfabfe5c9bc065c449bd"/>
              <p:cNvPicPr>
                <a:picLocks noChangeAspect="1"/>
              </p:cNvPicPr>
              <p:nvPr/>
            </p:nvPicPr>
            <p:blipFill>
              <a:blip r:embed="rId3"/>
              <a:srcRect l="74790" t="89236" r="12274" b="2614"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4224" y="3263"/>
                <a:ext cx="110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04</a:t>
                </a: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5535" y="7144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未來發展</a:t>
              </a:r>
              <a:endPara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256790" y="2301875"/>
            <a:ext cx="2339975" cy="1174115"/>
            <a:chOff x="4379" y="1172"/>
            <a:chExt cx="3685" cy="1849"/>
          </a:xfrm>
        </p:grpSpPr>
        <p:sp>
          <p:nvSpPr>
            <p:cNvPr id="3" name="文本框 2"/>
            <p:cNvSpPr txBox="1"/>
            <p:nvPr/>
          </p:nvSpPr>
          <p:spPr>
            <a:xfrm>
              <a:off x="4379" y="1172"/>
              <a:ext cx="2299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目錄</a:t>
              </a:r>
              <a:endParaRPr lang="zh-CN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486" y="2393"/>
              <a:ext cx="3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字体管家胖丫儿" panose="00020600040101010101" charset="-122"/>
                  <a:ea typeface="字体管家胖丫儿" panose="00020600040101010101" charset="-122"/>
                </a:rPr>
                <a:t>CONTENTS</a:t>
              </a:r>
              <a:endParaRPr lang="en-US" altLang="zh-CN" dirty="0"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24585" y="2237740"/>
            <a:ext cx="3472180" cy="2281555"/>
            <a:chOff x="1361" y="5898"/>
            <a:chExt cx="5468" cy="3593"/>
          </a:xfrm>
        </p:grpSpPr>
        <p:pic>
          <p:nvPicPr>
            <p:cNvPr id="4" name="图片 3" descr="c90e1472aadaa9e5200aa40f3ae09feb"/>
            <p:cNvPicPr>
              <a:picLocks noChangeAspect="1"/>
            </p:cNvPicPr>
            <p:nvPr/>
          </p:nvPicPr>
          <p:blipFill>
            <a:blip r:embed="rId4"/>
            <a:srcRect t="29484" r="83355" b="33925"/>
            <a:stretch>
              <a:fillRect/>
            </a:stretch>
          </p:blipFill>
          <p:spPr>
            <a:xfrm>
              <a:off x="1361" y="5898"/>
              <a:ext cx="1812" cy="3593"/>
            </a:xfrm>
            <a:prstGeom prst="rect">
              <a:avLst/>
            </a:prstGeom>
          </p:spPr>
        </p:pic>
        <p:pic>
          <p:nvPicPr>
            <p:cNvPr id="32" name="图片 31" descr="c90e1472aadaa9e5200aa40f3ae09feb"/>
            <p:cNvPicPr>
              <a:picLocks noChangeAspect="1"/>
            </p:cNvPicPr>
            <p:nvPr/>
          </p:nvPicPr>
          <p:blipFill>
            <a:blip r:embed="rId4"/>
            <a:srcRect l="15785" t="29484" b="33925"/>
            <a:stretch>
              <a:fillRect/>
            </a:stretch>
          </p:blipFill>
          <p:spPr>
            <a:xfrm>
              <a:off x="3225" y="7919"/>
              <a:ext cx="3604" cy="1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c5af74cf19b58d56975d452300c0e575"/>
          <p:cNvPicPr>
            <a:picLocks noChangeAspect="1"/>
          </p:cNvPicPr>
          <p:nvPr/>
        </p:nvPicPr>
        <p:blipFill>
          <a:blip r:embed="rId3"/>
          <a:srcRect l="63104" t="30253" r="15023" b="36922"/>
          <a:stretch>
            <a:fillRect/>
          </a:stretch>
        </p:blipFill>
        <p:spPr>
          <a:xfrm>
            <a:off x="3691070" y="2323781"/>
            <a:ext cx="1575435" cy="2491740"/>
          </a:xfrm>
          <a:prstGeom prst="round2Diag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562993" y="2557144"/>
            <a:ext cx="2725007" cy="1428115"/>
            <a:chOff x="7055" y="3596"/>
            <a:chExt cx="6435" cy="2249"/>
          </a:xfrm>
        </p:grpSpPr>
        <p:sp>
          <p:nvSpPr>
            <p:cNvPr id="2" name="文本框 1"/>
            <p:cNvSpPr txBox="1"/>
            <p:nvPr/>
          </p:nvSpPr>
          <p:spPr>
            <a:xfrm>
              <a:off x="7055" y="3596"/>
              <a:ext cx="6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PART 01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55" y="4536"/>
              <a:ext cx="621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創作靈感</a:t>
              </a:r>
              <a:endParaRPr lang="zh-CN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307" y="0"/>
            <a:ext cx="12097385" cy="6558915"/>
            <a:chOff x="446" y="39"/>
            <a:chExt cx="19051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9051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e8290e5dbcbd2aa1a44462fe4912f55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02" y="1831658"/>
            <a:ext cx="5422265" cy="32537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577215" y="463550"/>
            <a:ext cx="4006215" cy="897255"/>
            <a:chOff x="6621" y="1090"/>
            <a:chExt cx="6309" cy="1413"/>
          </a:xfrm>
        </p:grpSpPr>
        <p:sp>
          <p:nvSpPr>
            <p:cNvPr id="21" name="TextBox 28"/>
            <p:cNvSpPr txBox="1"/>
            <p:nvPr/>
          </p:nvSpPr>
          <p:spPr>
            <a:xfrm>
              <a:off x="6621" y="1090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創作靈感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09" y="202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11" name="文本框 21">
            <a:extLst>
              <a:ext uri="{FF2B5EF4-FFF2-40B4-BE49-F238E27FC236}">
                <a16:creationId xmlns:a16="http://schemas.microsoft.com/office/drawing/2014/main" id="{5BE9DB5B-DD10-4593-83B9-177887FB8846}"/>
              </a:ext>
            </a:extLst>
          </p:cNvPr>
          <p:cNvSpPr txBox="1"/>
          <p:nvPr/>
        </p:nvSpPr>
        <p:spPr>
          <a:xfrm>
            <a:off x="-183198" y="1097280"/>
            <a:ext cx="287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               </a:t>
            </a:r>
            <a:r>
              <a:rPr lang="en-US" altLang="zh-TW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Inspiration</a:t>
            </a:r>
            <a:r>
              <a: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116B59-2873-4B52-B797-4396B40C34DB}"/>
              </a:ext>
            </a:extLst>
          </p:cNvPr>
          <p:cNvSpPr txBox="1"/>
          <p:nvPr/>
        </p:nvSpPr>
        <p:spPr>
          <a:xfrm>
            <a:off x="6840695" y="2288977"/>
            <a:ext cx="38654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0" b="1" dirty="0">
                <a:latin typeface="Forte" panose="03060902040502070203" pitchFamily="66" charset="0"/>
              </a:rPr>
              <a:t>Package</a:t>
            </a:r>
            <a:r>
              <a:rPr lang="en-US" altLang="zh-TW" sz="1600" b="1" dirty="0">
                <a:solidFill>
                  <a:srgbClr val="0070C0"/>
                </a:solidFill>
                <a:latin typeface="Forte" panose="03060902040502070203" pitchFamily="66" charset="0"/>
              </a:rPr>
              <a:t>(1.0.0)</a:t>
            </a:r>
            <a:endParaRPr lang="zh-TW" altLang="en-US" sz="1600" b="1" dirty="0">
              <a:solidFill>
                <a:srgbClr val="0070C0"/>
              </a:solidFill>
              <a:latin typeface="Forte" panose="03060902040502070203" pitchFamily="66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FC9AA9-9EB7-4EE0-8FE8-13E30B58F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14" y="2886075"/>
            <a:ext cx="2287112" cy="22871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4C1669-1EBD-4B40-A0F2-4A98F9081C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73" y="3279457"/>
            <a:ext cx="1571624" cy="1571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71959" y="2557144"/>
            <a:ext cx="2875927" cy="1428115"/>
            <a:chOff x="7055" y="3596"/>
            <a:chExt cx="6725" cy="2249"/>
          </a:xfrm>
        </p:grpSpPr>
        <p:sp>
          <p:nvSpPr>
            <p:cNvPr id="2" name="文本框 1"/>
            <p:cNvSpPr txBox="1"/>
            <p:nvPr/>
          </p:nvSpPr>
          <p:spPr>
            <a:xfrm>
              <a:off x="7055" y="3596"/>
              <a:ext cx="6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PART 02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55" y="4536"/>
              <a:ext cx="672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APP</a:t>
              </a:r>
              <a:r>
                <a:rPr lang="zh-TW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介紹</a:t>
              </a:r>
              <a:endParaRPr lang="zh-CN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pic>
        <p:nvPicPr>
          <p:cNvPr id="5" name="图片 4" descr="c5af74cf19b58d56975d452300c0e575"/>
          <p:cNvPicPr>
            <a:picLocks noChangeAspect="1"/>
          </p:cNvPicPr>
          <p:nvPr/>
        </p:nvPicPr>
        <p:blipFill>
          <a:blip r:embed="rId3"/>
          <a:srcRect l="21891" t="37579" r="60357" b="30555"/>
          <a:stretch>
            <a:fillRect/>
          </a:stretch>
        </p:blipFill>
        <p:spPr>
          <a:xfrm>
            <a:off x="4096064" y="1918970"/>
            <a:ext cx="1294130" cy="3020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BA5A571-DF75-41C5-A169-FAA6ABC8D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DDE9E44-05CA-4E63-AB03-E148CCF98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B3C758-208A-49D4-A88B-848EA636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5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B306245-91C7-4AB4-BB96-16D9D8C6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184</Words>
  <Application>Microsoft Office PowerPoint</Application>
  <PresentationFormat>寬螢幕</PresentationFormat>
  <Paragraphs>50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字体管家胖丫儿</vt:lpstr>
      <vt:lpstr>Arial</vt:lpstr>
      <vt:lpstr>Calibri</vt:lpstr>
      <vt:lpstr>Calibri Light</vt:lpstr>
      <vt:lpstr>Forte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shupingchen</cp:lastModifiedBy>
  <cp:revision>41</cp:revision>
  <dcterms:created xsi:type="dcterms:W3CDTF">2017-09-19T15:39:00Z</dcterms:created>
  <dcterms:modified xsi:type="dcterms:W3CDTF">2019-03-16T23:52:15Z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