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71" r:id="rId2"/>
  </p:sldMasterIdLst>
  <p:notesMasterIdLst>
    <p:notesMasterId r:id="rId24"/>
  </p:notesMasterIdLst>
  <p:sldIdLst>
    <p:sldId id="256" r:id="rId3"/>
    <p:sldId id="258" r:id="rId4"/>
    <p:sldId id="306" r:id="rId5"/>
    <p:sldId id="291" r:id="rId6"/>
    <p:sldId id="268" r:id="rId7"/>
    <p:sldId id="263" r:id="rId8"/>
    <p:sldId id="293" r:id="rId9"/>
    <p:sldId id="304" r:id="rId10"/>
    <p:sldId id="295" r:id="rId11"/>
    <p:sldId id="307" r:id="rId12"/>
    <p:sldId id="270" r:id="rId13"/>
    <p:sldId id="305" r:id="rId14"/>
    <p:sldId id="297" r:id="rId15"/>
    <p:sldId id="298" r:id="rId16"/>
    <p:sldId id="299" r:id="rId17"/>
    <p:sldId id="303" r:id="rId18"/>
    <p:sldId id="257" r:id="rId19"/>
    <p:sldId id="296" r:id="rId20"/>
    <p:sldId id="273" r:id="rId21"/>
    <p:sldId id="294" r:id="rId22"/>
    <p:sldId id="308" r:id="rId23"/>
  </p:sldIdLst>
  <p:sldSz cx="9144000" cy="5143500" type="screen16x9"/>
  <p:notesSz cx="6858000" cy="9144000"/>
  <p:embeddedFontLst>
    <p:embeddedFont>
      <p:font typeface="Times New Roman Uni" panose="02020603050405020304" pitchFamily="18" charset="-128"/>
      <p:regular r:id="rId25"/>
    </p:embeddedFont>
    <p:embeddedFont>
      <p:font typeface="微軟正黑體" panose="020B0604030504040204" pitchFamily="34" charset="-120"/>
      <p:regular r:id="rId26"/>
      <p:bold r:id="rId27"/>
    </p:embeddedFont>
    <p:embeddedFont>
      <p:font typeface="新細明體" panose="02020500000000000000" pitchFamily="18" charset="-120"/>
      <p:regular r:id="rId28"/>
    </p:embeddedFont>
    <p:embeddedFont>
      <p:font typeface="標楷體" panose="02010601000101010101" pitchFamily="2" charset="-120"/>
      <p:regular r:id="rId29"/>
    </p:embeddedFont>
    <p:embeddedFont>
      <p:font typeface="Abel" panose="02000506030000020004" pitchFamily="2" charset="0"/>
      <p:regular r:id="rId30"/>
    </p:embeddedFont>
    <p:embeddedFont>
      <p:font typeface="Algerian" pitchFamily="8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Century" panose="02040604050505020304" pitchFamily="18" charset="0"/>
      <p:regular r:id="rId39"/>
    </p:embeddedFont>
    <p:embeddedFont>
      <p:font typeface="Dosis ExtraLight" pitchFamily="2" charset="0"/>
      <p:regular r:id="rId40"/>
      <p:bold r:id="rId41"/>
    </p:embeddedFont>
    <p:embeddedFont>
      <p:font typeface="Fira Sans Condensed ExtraLight" panose="020B0603050000020004" pitchFamily="34" charset="0"/>
      <p:regular r:id="rId42"/>
      <p:bold r:id="rId43"/>
      <p:italic r:id="rId44"/>
      <p:boldItalic r:id="rId45"/>
    </p:embeddedFont>
    <p:embeddedFont>
      <p:font typeface="Fira Sans Extra Condensed Medium" panose="020B0603050000020004" pitchFamily="34" charset="0"/>
      <p:regular r:id="rId46"/>
      <p:bold r:id="rId47"/>
      <p:italic r:id="rId48"/>
      <p:boldItalic r:id="rId49"/>
    </p:embeddedFont>
    <p:embeddedFont>
      <p:font typeface="Josefin Sans" pitchFamily="2" charset="0"/>
      <p:regular r:id="rId50"/>
      <p:bold r:id="rId51"/>
      <p:italic r:id="rId52"/>
      <p:boldItalic r:id="rId53"/>
    </p:embeddedFont>
    <p:embeddedFont>
      <p:font typeface="Squada One" panose="02000000000000000000" pitchFamily="2" charset="0"/>
      <p:regular r:id="rId54"/>
    </p:embeddedFont>
    <p:embeddedFont>
      <p:font typeface="Staatliches" pitchFamily="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715"/>
  </p:normalViewPr>
  <p:slideViewPr>
    <p:cSldViewPr snapToGrid="0">
      <p:cViewPr varScale="1">
        <p:scale>
          <a:sx n="162" d="100"/>
          <a:sy n="162" d="100"/>
        </p:scale>
        <p:origin x="192" y="18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font" Target="fonts/font3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4F482-CEC0-4573-AE4F-1F734A7534C9}" type="doc">
      <dgm:prSet loTypeId="urn:microsoft.com/office/officeart/2005/8/layout/hProcess9" loCatId="process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943E5F94-FEF1-4B5C-BFEF-9A0AAF28CC12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資料前處理</a:t>
          </a:r>
        </a:p>
      </dgm:t>
    </dgm:pt>
    <dgm:pt modelId="{85D40F43-F93F-4F33-A3D3-478F84CEFF8A}" type="sibTrans" cxnId="{5717CF0F-5A33-4A84-B39E-90355980CA43}">
      <dgm:prSet/>
      <dgm:spPr/>
      <dgm:t>
        <a:bodyPr/>
        <a:lstStyle/>
        <a:p>
          <a:endParaRPr lang="zh-TW" altLang="en-US"/>
        </a:p>
      </dgm:t>
    </dgm:pt>
    <dgm:pt modelId="{E9ECFD6D-A86F-46C5-B8E6-1C0002BFCC0F}" type="parTrans" cxnId="{5717CF0F-5A33-4A84-B39E-90355980CA43}">
      <dgm:prSet/>
      <dgm:spPr/>
      <dgm:t>
        <a:bodyPr/>
        <a:lstStyle/>
        <a:p>
          <a:endParaRPr lang="zh-TW" altLang="en-US"/>
        </a:p>
      </dgm:t>
    </dgm:pt>
    <dgm:pt modelId="{C8EC77CC-4974-4ABA-8A3C-1C96C3C0C50B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比較結果</a:t>
          </a:r>
        </a:p>
      </dgm:t>
    </dgm:pt>
    <dgm:pt modelId="{60C0A6C1-8AC0-431D-980B-66E20BD478E2}" type="sibTrans" cxnId="{D6FB10F9-5E4A-46F8-B3DA-324592A2CC03}">
      <dgm:prSet/>
      <dgm:spPr/>
      <dgm:t>
        <a:bodyPr/>
        <a:lstStyle/>
        <a:p>
          <a:endParaRPr lang="zh-TW" altLang="en-US"/>
        </a:p>
      </dgm:t>
    </dgm:pt>
    <dgm:pt modelId="{06CE730C-C933-4C95-8444-650E2AF5CCDA}" type="parTrans" cxnId="{D6FB10F9-5E4A-46F8-B3DA-324592A2CC03}">
      <dgm:prSet/>
      <dgm:spPr/>
      <dgm:t>
        <a:bodyPr/>
        <a:lstStyle/>
        <a:p>
          <a:endParaRPr lang="zh-TW" altLang="en-US"/>
        </a:p>
      </dgm:t>
    </dgm:pt>
    <dgm:pt modelId="{A6F47260-C210-45FD-8A5A-BBF07E948B37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模型建立</a:t>
          </a:r>
        </a:p>
      </dgm:t>
    </dgm:pt>
    <dgm:pt modelId="{FAE2CE94-1B4C-4AAE-A54A-F1969025EC43}" type="sibTrans" cxnId="{E3CC86C8-E941-4008-8890-A03FBB6FA4C1}">
      <dgm:prSet/>
      <dgm:spPr/>
      <dgm:t>
        <a:bodyPr/>
        <a:lstStyle/>
        <a:p>
          <a:endParaRPr lang="zh-TW" altLang="en-US"/>
        </a:p>
      </dgm:t>
    </dgm:pt>
    <dgm:pt modelId="{F192D105-3CB1-4FAB-8583-C7CBD14AFF98}" type="parTrans" cxnId="{E3CC86C8-E941-4008-8890-A03FBB6FA4C1}">
      <dgm:prSet/>
      <dgm:spPr/>
      <dgm:t>
        <a:bodyPr/>
        <a:lstStyle/>
        <a:p>
          <a:endParaRPr lang="zh-TW" altLang="en-US"/>
        </a:p>
      </dgm:t>
    </dgm:pt>
    <dgm:pt modelId="{497FACA1-AD26-4F36-B269-B6CD5B5626F8}" type="pres">
      <dgm:prSet presAssocID="{DB44F482-CEC0-4573-AE4F-1F734A7534C9}" presName="CompostProcess" presStyleCnt="0">
        <dgm:presLayoutVars>
          <dgm:dir/>
          <dgm:resizeHandles val="exact"/>
        </dgm:presLayoutVars>
      </dgm:prSet>
      <dgm:spPr/>
    </dgm:pt>
    <dgm:pt modelId="{05256FB4-58F8-42A2-9FFF-D7A0C18B84AF}" type="pres">
      <dgm:prSet presAssocID="{DB44F482-CEC0-4573-AE4F-1F734A7534C9}" presName="arrow" presStyleLbl="bgShp" presStyleIdx="0" presStyleCnt="1"/>
      <dgm:spPr/>
    </dgm:pt>
    <dgm:pt modelId="{6D413C22-5DDE-469B-B9F7-4229D4618543}" type="pres">
      <dgm:prSet presAssocID="{DB44F482-CEC0-4573-AE4F-1F734A7534C9}" presName="linearProcess" presStyleCnt="0"/>
      <dgm:spPr/>
    </dgm:pt>
    <dgm:pt modelId="{2724D421-497B-425E-A4BF-690D418BC442}" type="pres">
      <dgm:prSet presAssocID="{943E5F94-FEF1-4B5C-BFEF-9A0AAF28CC12}" presName="textNode" presStyleLbl="node1" presStyleIdx="0" presStyleCnt="3">
        <dgm:presLayoutVars>
          <dgm:bulletEnabled val="1"/>
        </dgm:presLayoutVars>
      </dgm:prSet>
      <dgm:spPr/>
    </dgm:pt>
    <dgm:pt modelId="{3FEC510C-5FCE-4CAF-B528-F34CB874AF73}" type="pres">
      <dgm:prSet presAssocID="{85D40F43-F93F-4F33-A3D3-478F84CEFF8A}" presName="sibTrans" presStyleCnt="0"/>
      <dgm:spPr/>
    </dgm:pt>
    <dgm:pt modelId="{548CB7FE-02D0-4DA8-B81B-FE97217F124A}" type="pres">
      <dgm:prSet presAssocID="{A6F47260-C210-45FD-8A5A-BBF07E948B37}" presName="textNode" presStyleLbl="node1" presStyleIdx="1" presStyleCnt="3">
        <dgm:presLayoutVars>
          <dgm:bulletEnabled val="1"/>
        </dgm:presLayoutVars>
      </dgm:prSet>
      <dgm:spPr/>
    </dgm:pt>
    <dgm:pt modelId="{55AEDD95-E4A2-487D-9E7C-0B280F4FE20B}" type="pres">
      <dgm:prSet presAssocID="{FAE2CE94-1B4C-4AAE-A54A-F1969025EC43}" presName="sibTrans" presStyleCnt="0"/>
      <dgm:spPr/>
    </dgm:pt>
    <dgm:pt modelId="{EB721063-D178-418B-8456-6838202EEF3B}" type="pres">
      <dgm:prSet presAssocID="{C8EC77CC-4974-4ABA-8A3C-1C96C3C0C50B}" presName="textNode" presStyleLbl="node1" presStyleIdx="2" presStyleCnt="3" custLinFactNeighborX="-20122" custLinFactNeighborY="942">
        <dgm:presLayoutVars>
          <dgm:bulletEnabled val="1"/>
        </dgm:presLayoutVars>
      </dgm:prSet>
      <dgm:spPr/>
    </dgm:pt>
  </dgm:ptLst>
  <dgm:cxnLst>
    <dgm:cxn modelId="{5717CF0F-5A33-4A84-B39E-90355980CA43}" srcId="{DB44F482-CEC0-4573-AE4F-1F734A7534C9}" destId="{943E5F94-FEF1-4B5C-BFEF-9A0AAF28CC12}" srcOrd="0" destOrd="0" parTransId="{E9ECFD6D-A86F-46C5-B8E6-1C0002BFCC0F}" sibTransId="{85D40F43-F93F-4F33-A3D3-478F84CEFF8A}"/>
    <dgm:cxn modelId="{B68D9E52-7262-4C77-B47A-54E46A3C5268}" type="presOf" srcId="{A6F47260-C210-45FD-8A5A-BBF07E948B37}" destId="{548CB7FE-02D0-4DA8-B81B-FE97217F124A}" srcOrd="0" destOrd="0" presId="urn:microsoft.com/office/officeart/2005/8/layout/hProcess9"/>
    <dgm:cxn modelId="{B891056E-2B4A-43B5-95E0-037A002E470A}" type="presOf" srcId="{DB44F482-CEC0-4573-AE4F-1F734A7534C9}" destId="{497FACA1-AD26-4F36-B269-B6CD5B5626F8}" srcOrd="0" destOrd="0" presId="urn:microsoft.com/office/officeart/2005/8/layout/hProcess9"/>
    <dgm:cxn modelId="{4DB7C9C7-C7F8-41EA-BA29-5F2D0B740192}" type="presOf" srcId="{943E5F94-FEF1-4B5C-BFEF-9A0AAF28CC12}" destId="{2724D421-497B-425E-A4BF-690D418BC442}" srcOrd="0" destOrd="0" presId="urn:microsoft.com/office/officeart/2005/8/layout/hProcess9"/>
    <dgm:cxn modelId="{E3CC86C8-E941-4008-8890-A03FBB6FA4C1}" srcId="{DB44F482-CEC0-4573-AE4F-1F734A7534C9}" destId="{A6F47260-C210-45FD-8A5A-BBF07E948B37}" srcOrd="1" destOrd="0" parTransId="{F192D105-3CB1-4FAB-8583-C7CBD14AFF98}" sibTransId="{FAE2CE94-1B4C-4AAE-A54A-F1969025EC43}"/>
    <dgm:cxn modelId="{015689DB-F794-4CF1-B9B4-89AC890B0C36}" type="presOf" srcId="{C8EC77CC-4974-4ABA-8A3C-1C96C3C0C50B}" destId="{EB721063-D178-418B-8456-6838202EEF3B}" srcOrd="0" destOrd="0" presId="urn:microsoft.com/office/officeart/2005/8/layout/hProcess9"/>
    <dgm:cxn modelId="{D6FB10F9-5E4A-46F8-B3DA-324592A2CC03}" srcId="{DB44F482-CEC0-4573-AE4F-1F734A7534C9}" destId="{C8EC77CC-4974-4ABA-8A3C-1C96C3C0C50B}" srcOrd="2" destOrd="0" parTransId="{06CE730C-C933-4C95-8444-650E2AF5CCDA}" sibTransId="{60C0A6C1-8AC0-431D-980B-66E20BD478E2}"/>
    <dgm:cxn modelId="{1EAE2CAA-7665-4A31-9ADC-921C96EFA4FC}" type="presParOf" srcId="{497FACA1-AD26-4F36-B269-B6CD5B5626F8}" destId="{05256FB4-58F8-42A2-9FFF-D7A0C18B84AF}" srcOrd="0" destOrd="0" presId="urn:microsoft.com/office/officeart/2005/8/layout/hProcess9"/>
    <dgm:cxn modelId="{D68D198D-5EEB-4842-AA2C-7DB1BB98EA90}" type="presParOf" srcId="{497FACA1-AD26-4F36-B269-B6CD5B5626F8}" destId="{6D413C22-5DDE-469B-B9F7-4229D4618543}" srcOrd="1" destOrd="0" presId="urn:microsoft.com/office/officeart/2005/8/layout/hProcess9"/>
    <dgm:cxn modelId="{748A0486-2E29-492D-8189-5D38BB1EFC87}" type="presParOf" srcId="{6D413C22-5DDE-469B-B9F7-4229D4618543}" destId="{2724D421-497B-425E-A4BF-690D418BC442}" srcOrd="0" destOrd="0" presId="urn:microsoft.com/office/officeart/2005/8/layout/hProcess9"/>
    <dgm:cxn modelId="{B6B214E5-C28E-46AE-B123-4FE6C1DB2C30}" type="presParOf" srcId="{6D413C22-5DDE-469B-B9F7-4229D4618543}" destId="{3FEC510C-5FCE-4CAF-B528-F34CB874AF73}" srcOrd="1" destOrd="0" presId="urn:microsoft.com/office/officeart/2005/8/layout/hProcess9"/>
    <dgm:cxn modelId="{131D539F-6B58-4F5F-AB34-F2EEA9E0F95B}" type="presParOf" srcId="{6D413C22-5DDE-469B-B9F7-4229D4618543}" destId="{548CB7FE-02D0-4DA8-B81B-FE97217F124A}" srcOrd="2" destOrd="0" presId="urn:microsoft.com/office/officeart/2005/8/layout/hProcess9"/>
    <dgm:cxn modelId="{923D637B-3BE0-4433-BC81-7CE2F3D7C85A}" type="presParOf" srcId="{6D413C22-5DDE-469B-B9F7-4229D4618543}" destId="{55AEDD95-E4A2-487D-9E7C-0B280F4FE20B}" srcOrd="3" destOrd="0" presId="urn:microsoft.com/office/officeart/2005/8/layout/hProcess9"/>
    <dgm:cxn modelId="{4C488D75-DCFF-4919-B204-980028443270}" type="presParOf" srcId="{6D413C22-5DDE-469B-B9F7-4229D4618543}" destId="{EB721063-D178-418B-8456-6838202EEF3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7C9EC-EEC3-4969-B16D-93E5EF48F6E3}" type="doc">
      <dgm:prSet loTypeId="urn:microsoft.com/office/officeart/2005/8/layout/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TW" altLang="en-US"/>
        </a:p>
      </dgm:t>
    </dgm:pt>
    <dgm:pt modelId="{4040D4D0-FC6A-4474-9F55-46CD50964AB2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刪除未到期資料</a:t>
          </a:r>
        </a:p>
      </dgm:t>
    </dgm:pt>
    <dgm:pt modelId="{86448144-06F9-48D4-8A37-054F985B1887}" type="parTrans" cxnId="{09CC0B12-35A6-4C89-86ED-430147E6A1EF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075AFE-6155-4096-B270-407C231C39C8}" type="sibTrans" cxnId="{09CC0B12-35A6-4C89-86ED-430147E6A1EF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4729CE-A0CB-4A2A-8160-37CDCF33071A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變數選擇</a:t>
          </a:r>
        </a:p>
      </dgm:t>
    </dgm:pt>
    <dgm:pt modelId="{433D50B4-DA53-4EBA-A68A-1A154F479E23}" type="parTrans" cxnId="{576179F7-68D7-4BE4-BE40-C1B3C6AE0282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67365C-3318-477F-A1F2-D50D99759021}" type="sibTrans" cxnId="{576179F7-68D7-4BE4-BE40-C1B3C6AE0282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DF2DB8-8FEA-4D04-B649-F52E2A4E6D12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異常值</a:t>
          </a:r>
          <a:b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遺失值處理</a:t>
          </a:r>
        </a:p>
      </dgm:t>
    </dgm:pt>
    <dgm:pt modelId="{0E34D653-015F-4891-8F8A-B6157045C8E7}" type="parTrans" cxnId="{787E8294-F117-4AE2-B073-1D05BC76F258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641B29-EA1D-4D17-B592-9426BBEFD47D}" type="sibTrans" cxnId="{787E8294-F117-4AE2-B073-1D05BC76F258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C924A4-9AA1-4C59-AED1-3DDB46CCFB3D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相關性檢定</a:t>
          </a:r>
        </a:p>
      </dgm:t>
    </dgm:pt>
    <dgm:pt modelId="{71A3BFF9-28B0-4B4A-B453-C586BACA1323}" type="parTrans" cxnId="{20B444FD-18D9-474E-9CEF-1568F331D055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389468-D275-4607-8698-99FE9AC06E23}" type="sibTrans" cxnId="{20B444FD-18D9-474E-9CEF-1568F331D055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4F19AB-9A7A-41DE-AD5E-224B3C6EE9B2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訓練集與   測試集</a:t>
          </a:r>
        </a:p>
      </dgm:t>
    </dgm:pt>
    <dgm:pt modelId="{2F4809AF-5863-4537-9471-3857EB74B985}" type="parTrans" cxnId="{A5F76004-E2A2-4096-8B7D-64E3CAA46025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3D33CE-0FD2-4C4E-8B3E-36629F261EE9}" type="sibTrans" cxnId="{A5F76004-E2A2-4096-8B7D-64E3CAA46025}">
      <dgm:prSet custT="1"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FB1BD-63D7-496F-802F-FA5A45FED46C}">
      <dgm:prSet phldrT="[文字]"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平衡資料</a:t>
          </a:r>
        </a:p>
      </dgm:t>
    </dgm:pt>
    <dgm:pt modelId="{3C883B94-D58D-46BB-B50C-4262C0A3D606}" type="parTrans" cxnId="{7F422382-5838-4CC3-8A01-F5F8F8F22BEB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E2C20A-F290-4F95-87DE-0E5722CC6A07}" type="sibTrans" cxnId="{7F422382-5838-4CC3-8A01-F5F8F8F22BEB}">
      <dgm:prSet/>
      <dgm:spPr/>
      <dgm:t>
        <a:bodyPr/>
        <a:lstStyle/>
        <a:p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8E24DA-E484-4268-939B-98D0AD59B515}" type="pres">
      <dgm:prSet presAssocID="{6807C9EC-EEC3-4969-B16D-93E5EF48F6E3}" presName="diagram" presStyleCnt="0">
        <dgm:presLayoutVars>
          <dgm:dir/>
          <dgm:resizeHandles val="exact"/>
        </dgm:presLayoutVars>
      </dgm:prSet>
      <dgm:spPr/>
    </dgm:pt>
    <dgm:pt modelId="{711F8BC0-BA1B-4B20-89A4-43295565C054}" type="pres">
      <dgm:prSet presAssocID="{4040D4D0-FC6A-4474-9F55-46CD50964AB2}" presName="node" presStyleLbl="node1" presStyleIdx="0" presStyleCnt="6">
        <dgm:presLayoutVars>
          <dgm:bulletEnabled val="1"/>
        </dgm:presLayoutVars>
      </dgm:prSet>
      <dgm:spPr/>
    </dgm:pt>
    <dgm:pt modelId="{6B5FDEF4-FB47-4DD7-A94C-2848FCC09A6E}" type="pres">
      <dgm:prSet presAssocID="{A0075AFE-6155-4096-B270-407C231C39C8}" presName="sibTrans" presStyleLbl="sibTrans2D1" presStyleIdx="0" presStyleCnt="5"/>
      <dgm:spPr/>
    </dgm:pt>
    <dgm:pt modelId="{5578EC9E-FBC3-48F1-817F-5CB4649AC44F}" type="pres">
      <dgm:prSet presAssocID="{A0075AFE-6155-4096-B270-407C231C39C8}" presName="connectorText" presStyleLbl="sibTrans2D1" presStyleIdx="0" presStyleCnt="5"/>
      <dgm:spPr/>
    </dgm:pt>
    <dgm:pt modelId="{83C57573-7BC4-4BD7-A59B-9D773719081E}" type="pres">
      <dgm:prSet presAssocID="{0A4729CE-A0CB-4A2A-8160-37CDCF33071A}" presName="node" presStyleLbl="node1" presStyleIdx="1" presStyleCnt="6">
        <dgm:presLayoutVars>
          <dgm:bulletEnabled val="1"/>
        </dgm:presLayoutVars>
      </dgm:prSet>
      <dgm:spPr/>
    </dgm:pt>
    <dgm:pt modelId="{BEF82255-EFDA-4E3D-944B-954AD1E2D92A}" type="pres">
      <dgm:prSet presAssocID="{1F67365C-3318-477F-A1F2-D50D99759021}" presName="sibTrans" presStyleLbl="sibTrans2D1" presStyleIdx="1" presStyleCnt="5"/>
      <dgm:spPr/>
    </dgm:pt>
    <dgm:pt modelId="{971E3653-DA8D-470A-A3E5-C3605CF9000A}" type="pres">
      <dgm:prSet presAssocID="{1F67365C-3318-477F-A1F2-D50D99759021}" presName="connectorText" presStyleLbl="sibTrans2D1" presStyleIdx="1" presStyleCnt="5"/>
      <dgm:spPr/>
    </dgm:pt>
    <dgm:pt modelId="{74280912-7AF6-441A-9835-EB40B40F3E61}" type="pres">
      <dgm:prSet presAssocID="{D7DF2DB8-8FEA-4D04-B649-F52E2A4E6D12}" presName="node" presStyleLbl="node1" presStyleIdx="2" presStyleCnt="6">
        <dgm:presLayoutVars>
          <dgm:bulletEnabled val="1"/>
        </dgm:presLayoutVars>
      </dgm:prSet>
      <dgm:spPr/>
    </dgm:pt>
    <dgm:pt modelId="{E05AD9D1-8E23-45CF-AF5A-2257B9996A70}" type="pres">
      <dgm:prSet presAssocID="{DD641B29-EA1D-4D17-B592-9426BBEFD47D}" presName="sibTrans" presStyleLbl="sibTrans2D1" presStyleIdx="2" presStyleCnt="5"/>
      <dgm:spPr/>
    </dgm:pt>
    <dgm:pt modelId="{D37FC0B1-519A-4990-9071-6A9C24762965}" type="pres">
      <dgm:prSet presAssocID="{DD641B29-EA1D-4D17-B592-9426BBEFD47D}" presName="connectorText" presStyleLbl="sibTrans2D1" presStyleIdx="2" presStyleCnt="5"/>
      <dgm:spPr/>
    </dgm:pt>
    <dgm:pt modelId="{622967B2-F2A3-4A7C-A4BB-42D41B873F36}" type="pres">
      <dgm:prSet presAssocID="{12C924A4-9AA1-4C59-AED1-3DDB46CCFB3D}" presName="node" presStyleLbl="node1" presStyleIdx="3" presStyleCnt="6">
        <dgm:presLayoutVars>
          <dgm:bulletEnabled val="1"/>
        </dgm:presLayoutVars>
      </dgm:prSet>
      <dgm:spPr/>
    </dgm:pt>
    <dgm:pt modelId="{ECE27135-371C-4229-AA6F-ABDE96AC019C}" type="pres">
      <dgm:prSet presAssocID="{31389468-D275-4607-8698-99FE9AC06E23}" presName="sibTrans" presStyleLbl="sibTrans2D1" presStyleIdx="3" presStyleCnt="5"/>
      <dgm:spPr/>
    </dgm:pt>
    <dgm:pt modelId="{48293E8F-F8CF-4B97-AD81-792915954704}" type="pres">
      <dgm:prSet presAssocID="{31389468-D275-4607-8698-99FE9AC06E23}" presName="connectorText" presStyleLbl="sibTrans2D1" presStyleIdx="3" presStyleCnt="5"/>
      <dgm:spPr/>
    </dgm:pt>
    <dgm:pt modelId="{25197EA8-B322-415E-9491-9392D157498F}" type="pres">
      <dgm:prSet presAssocID="{3F4F19AB-9A7A-41DE-AD5E-224B3C6EE9B2}" presName="node" presStyleLbl="node1" presStyleIdx="4" presStyleCnt="6">
        <dgm:presLayoutVars>
          <dgm:bulletEnabled val="1"/>
        </dgm:presLayoutVars>
      </dgm:prSet>
      <dgm:spPr/>
    </dgm:pt>
    <dgm:pt modelId="{CE7D7134-EB6C-4ACB-847E-12EBC16BB8AD}" type="pres">
      <dgm:prSet presAssocID="{113D33CE-0FD2-4C4E-8B3E-36629F261EE9}" presName="sibTrans" presStyleLbl="sibTrans2D1" presStyleIdx="4" presStyleCnt="5"/>
      <dgm:spPr/>
    </dgm:pt>
    <dgm:pt modelId="{94CE06DB-6AE4-42B8-A5EF-14969E659DEE}" type="pres">
      <dgm:prSet presAssocID="{113D33CE-0FD2-4C4E-8B3E-36629F261EE9}" presName="connectorText" presStyleLbl="sibTrans2D1" presStyleIdx="4" presStyleCnt="5"/>
      <dgm:spPr/>
    </dgm:pt>
    <dgm:pt modelId="{11C2A025-6B3A-43B0-A5F8-5B3D61475E18}" type="pres">
      <dgm:prSet presAssocID="{F2EFB1BD-63D7-496F-802F-FA5A45FED46C}" presName="node" presStyleLbl="node1" presStyleIdx="5" presStyleCnt="6">
        <dgm:presLayoutVars>
          <dgm:bulletEnabled val="1"/>
        </dgm:presLayoutVars>
      </dgm:prSet>
      <dgm:spPr/>
    </dgm:pt>
  </dgm:ptLst>
  <dgm:cxnLst>
    <dgm:cxn modelId="{05C44901-DFFD-440F-8851-AE5D5DC13B31}" type="presOf" srcId="{31389468-D275-4607-8698-99FE9AC06E23}" destId="{ECE27135-371C-4229-AA6F-ABDE96AC019C}" srcOrd="0" destOrd="0" presId="urn:microsoft.com/office/officeart/2005/8/layout/process5"/>
    <dgm:cxn modelId="{0AC1FE02-7497-4302-9FF1-8A063D9F28C0}" type="presOf" srcId="{12C924A4-9AA1-4C59-AED1-3DDB46CCFB3D}" destId="{622967B2-F2A3-4A7C-A4BB-42D41B873F36}" srcOrd="0" destOrd="0" presId="urn:microsoft.com/office/officeart/2005/8/layout/process5"/>
    <dgm:cxn modelId="{A5F76004-E2A2-4096-8B7D-64E3CAA46025}" srcId="{6807C9EC-EEC3-4969-B16D-93E5EF48F6E3}" destId="{3F4F19AB-9A7A-41DE-AD5E-224B3C6EE9B2}" srcOrd="4" destOrd="0" parTransId="{2F4809AF-5863-4537-9471-3857EB74B985}" sibTransId="{113D33CE-0FD2-4C4E-8B3E-36629F261EE9}"/>
    <dgm:cxn modelId="{09CC0B12-35A6-4C89-86ED-430147E6A1EF}" srcId="{6807C9EC-EEC3-4969-B16D-93E5EF48F6E3}" destId="{4040D4D0-FC6A-4474-9F55-46CD50964AB2}" srcOrd="0" destOrd="0" parTransId="{86448144-06F9-48D4-8A37-054F985B1887}" sibTransId="{A0075AFE-6155-4096-B270-407C231C39C8}"/>
    <dgm:cxn modelId="{D126264E-DBEA-4837-B6D7-E7B0D715A8FD}" type="presOf" srcId="{4040D4D0-FC6A-4474-9F55-46CD50964AB2}" destId="{711F8BC0-BA1B-4B20-89A4-43295565C054}" srcOrd="0" destOrd="0" presId="urn:microsoft.com/office/officeart/2005/8/layout/process5"/>
    <dgm:cxn modelId="{5A50215C-185E-4B1D-BF87-C441F949834A}" type="presOf" srcId="{113D33CE-0FD2-4C4E-8B3E-36629F261EE9}" destId="{94CE06DB-6AE4-42B8-A5EF-14969E659DEE}" srcOrd="1" destOrd="0" presId="urn:microsoft.com/office/officeart/2005/8/layout/process5"/>
    <dgm:cxn modelId="{F9A97973-8725-471E-B927-A344E8203E05}" type="presOf" srcId="{6807C9EC-EEC3-4969-B16D-93E5EF48F6E3}" destId="{438E24DA-E484-4268-939B-98D0AD59B515}" srcOrd="0" destOrd="0" presId="urn:microsoft.com/office/officeart/2005/8/layout/process5"/>
    <dgm:cxn modelId="{18F4E074-4714-43F8-8854-9B57A6B66D92}" type="presOf" srcId="{1F67365C-3318-477F-A1F2-D50D99759021}" destId="{971E3653-DA8D-470A-A3E5-C3605CF9000A}" srcOrd="1" destOrd="0" presId="urn:microsoft.com/office/officeart/2005/8/layout/process5"/>
    <dgm:cxn modelId="{65768580-BA2D-4525-86CC-12357559A0DF}" type="presOf" srcId="{F2EFB1BD-63D7-496F-802F-FA5A45FED46C}" destId="{11C2A025-6B3A-43B0-A5F8-5B3D61475E18}" srcOrd="0" destOrd="0" presId="urn:microsoft.com/office/officeart/2005/8/layout/process5"/>
    <dgm:cxn modelId="{7F422382-5838-4CC3-8A01-F5F8F8F22BEB}" srcId="{6807C9EC-EEC3-4969-B16D-93E5EF48F6E3}" destId="{F2EFB1BD-63D7-496F-802F-FA5A45FED46C}" srcOrd="5" destOrd="0" parTransId="{3C883B94-D58D-46BB-B50C-4262C0A3D606}" sibTransId="{F3E2C20A-F290-4F95-87DE-0E5722CC6A07}"/>
    <dgm:cxn modelId="{69C12B85-52C8-47FA-B843-A2B9F5D35FE9}" type="presOf" srcId="{113D33CE-0FD2-4C4E-8B3E-36629F261EE9}" destId="{CE7D7134-EB6C-4ACB-847E-12EBC16BB8AD}" srcOrd="0" destOrd="0" presId="urn:microsoft.com/office/officeart/2005/8/layout/process5"/>
    <dgm:cxn modelId="{D312D78B-7E72-4E5D-A77B-E9E1A069F76F}" type="presOf" srcId="{1F67365C-3318-477F-A1F2-D50D99759021}" destId="{BEF82255-EFDA-4E3D-944B-954AD1E2D92A}" srcOrd="0" destOrd="0" presId="urn:microsoft.com/office/officeart/2005/8/layout/process5"/>
    <dgm:cxn modelId="{B037F68E-062A-4CF7-AD1C-329B2E5340C1}" type="presOf" srcId="{DD641B29-EA1D-4D17-B592-9426BBEFD47D}" destId="{E05AD9D1-8E23-45CF-AF5A-2257B9996A70}" srcOrd="0" destOrd="0" presId="urn:microsoft.com/office/officeart/2005/8/layout/process5"/>
    <dgm:cxn modelId="{787E8294-F117-4AE2-B073-1D05BC76F258}" srcId="{6807C9EC-EEC3-4969-B16D-93E5EF48F6E3}" destId="{D7DF2DB8-8FEA-4D04-B649-F52E2A4E6D12}" srcOrd="2" destOrd="0" parTransId="{0E34D653-015F-4891-8F8A-B6157045C8E7}" sibTransId="{DD641B29-EA1D-4D17-B592-9426BBEFD47D}"/>
    <dgm:cxn modelId="{A11B1F9C-A332-4376-AD6D-48C96AE02924}" type="presOf" srcId="{0A4729CE-A0CB-4A2A-8160-37CDCF33071A}" destId="{83C57573-7BC4-4BD7-A59B-9D773719081E}" srcOrd="0" destOrd="0" presId="urn:microsoft.com/office/officeart/2005/8/layout/process5"/>
    <dgm:cxn modelId="{B6F4B5B0-C607-43B8-8388-CF80D72A25FF}" type="presOf" srcId="{DD641B29-EA1D-4D17-B592-9426BBEFD47D}" destId="{D37FC0B1-519A-4990-9071-6A9C24762965}" srcOrd="1" destOrd="0" presId="urn:microsoft.com/office/officeart/2005/8/layout/process5"/>
    <dgm:cxn modelId="{94FFC3BA-1AAC-4378-B649-8E2607224475}" type="presOf" srcId="{A0075AFE-6155-4096-B270-407C231C39C8}" destId="{6B5FDEF4-FB47-4DD7-A94C-2848FCC09A6E}" srcOrd="0" destOrd="0" presId="urn:microsoft.com/office/officeart/2005/8/layout/process5"/>
    <dgm:cxn modelId="{2F8FC0D8-6FB0-416F-AB9B-0563F491B23B}" type="presOf" srcId="{A0075AFE-6155-4096-B270-407C231C39C8}" destId="{5578EC9E-FBC3-48F1-817F-5CB4649AC44F}" srcOrd="1" destOrd="0" presId="urn:microsoft.com/office/officeart/2005/8/layout/process5"/>
    <dgm:cxn modelId="{C634A1D9-0192-4E1D-9E60-CE2045B6DD0D}" type="presOf" srcId="{D7DF2DB8-8FEA-4D04-B649-F52E2A4E6D12}" destId="{74280912-7AF6-441A-9835-EB40B40F3E61}" srcOrd="0" destOrd="0" presId="urn:microsoft.com/office/officeart/2005/8/layout/process5"/>
    <dgm:cxn modelId="{834033EC-90B9-4146-AFA0-2A368F1FF031}" type="presOf" srcId="{3F4F19AB-9A7A-41DE-AD5E-224B3C6EE9B2}" destId="{25197EA8-B322-415E-9491-9392D157498F}" srcOrd="0" destOrd="0" presId="urn:microsoft.com/office/officeart/2005/8/layout/process5"/>
    <dgm:cxn modelId="{576179F7-68D7-4BE4-BE40-C1B3C6AE0282}" srcId="{6807C9EC-EEC3-4969-B16D-93E5EF48F6E3}" destId="{0A4729CE-A0CB-4A2A-8160-37CDCF33071A}" srcOrd="1" destOrd="0" parTransId="{433D50B4-DA53-4EBA-A68A-1A154F479E23}" sibTransId="{1F67365C-3318-477F-A1F2-D50D99759021}"/>
    <dgm:cxn modelId="{20B444FD-18D9-474E-9CEF-1568F331D055}" srcId="{6807C9EC-EEC3-4969-B16D-93E5EF48F6E3}" destId="{12C924A4-9AA1-4C59-AED1-3DDB46CCFB3D}" srcOrd="3" destOrd="0" parTransId="{71A3BFF9-28B0-4B4A-B453-C586BACA1323}" sibTransId="{31389468-D275-4607-8698-99FE9AC06E23}"/>
    <dgm:cxn modelId="{062AB6FE-0187-4D56-8478-E3DBF40CEDFC}" type="presOf" srcId="{31389468-D275-4607-8698-99FE9AC06E23}" destId="{48293E8F-F8CF-4B97-AD81-792915954704}" srcOrd="1" destOrd="0" presId="urn:microsoft.com/office/officeart/2005/8/layout/process5"/>
    <dgm:cxn modelId="{86F00775-636A-4459-BC46-C01AD5FD8646}" type="presParOf" srcId="{438E24DA-E484-4268-939B-98D0AD59B515}" destId="{711F8BC0-BA1B-4B20-89A4-43295565C054}" srcOrd="0" destOrd="0" presId="urn:microsoft.com/office/officeart/2005/8/layout/process5"/>
    <dgm:cxn modelId="{A5BE3DEC-7F99-4990-B67A-BA0EED82DB99}" type="presParOf" srcId="{438E24DA-E484-4268-939B-98D0AD59B515}" destId="{6B5FDEF4-FB47-4DD7-A94C-2848FCC09A6E}" srcOrd="1" destOrd="0" presId="urn:microsoft.com/office/officeart/2005/8/layout/process5"/>
    <dgm:cxn modelId="{FAC4E2B6-5DE1-4057-97D0-42F73D27D7F3}" type="presParOf" srcId="{6B5FDEF4-FB47-4DD7-A94C-2848FCC09A6E}" destId="{5578EC9E-FBC3-48F1-817F-5CB4649AC44F}" srcOrd="0" destOrd="0" presId="urn:microsoft.com/office/officeart/2005/8/layout/process5"/>
    <dgm:cxn modelId="{1F03F73C-846D-43D8-B15E-2D8291FB4503}" type="presParOf" srcId="{438E24DA-E484-4268-939B-98D0AD59B515}" destId="{83C57573-7BC4-4BD7-A59B-9D773719081E}" srcOrd="2" destOrd="0" presId="urn:microsoft.com/office/officeart/2005/8/layout/process5"/>
    <dgm:cxn modelId="{ADEBAF19-ED15-4AF5-A9DC-C9CFEF2A0ED7}" type="presParOf" srcId="{438E24DA-E484-4268-939B-98D0AD59B515}" destId="{BEF82255-EFDA-4E3D-944B-954AD1E2D92A}" srcOrd="3" destOrd="0" presId="urn:microsoft.com/office/officeart/2005/8/layout/process5"/>
    <dgm:cxn modelId="{40DA017E-4C08-490D-A2E9-9BCDE2AAEEDB}" type="presParOf" srcId="{BEF82255-EFDA-4E3D-944B-954AD1E2D92A}" destId="{971E3653-DA8D-470A-A3E5-C3605CF9000A}" srcOrd="0" destOrd="0" presId="urn:microsoft.com/office/officeart/2005/8/layout/process5"/>
    <dgm:cxn modelId="{73D08E21-920D-45CA-882B-C96C9A3A683B}" type="presParOf" srcId="{438E24DA-E484-4268-939B-98D0AD59B515}" destId="{74280912-7AF6-441A-9835-EB40B40F3E61}" srcOrd="4" destOrd="0" presId="urn:microsoft.com/office/officeart/2005/8/layout/process5"/>
    <dgm:cxn modelId="{600C6DE0-6775-47AD-9B47-5873CECF5FFA}" type="presParOf" srcId="{438E24DA-E484-4268-939B-98D0AD59B515}" destId="{E05AD9D1-8E23-45CF-AF5A-2257B9996A70}" srcOrd="5" destOrd="0" presId="urn:microsoft.com/office/officeart/2005/8/layout/process5"/>
    <dgm:cxn modelId="{DB540996-DA1E-4976-9390-BDB2818017F7}" type="presParOf" srcId="{E05AD9D1-8E23-45CF-AF5A-2257B9996A70}" destId="{D37FC0B1-519A-4990-9071-6A9C24762965}" srcOrd="0" destOrd="0" presId="urn:microsoft.com/office/officeart/2005/8/layout/process5"/>
    <dgm:cxn modelId="{CEAA80C1-4DC5-4B1A-80CA-3B83835DC136}" type="presParOf" srcId="{438E24DA-E484-4268-939B-98D0AD59B515}" destId="{622967B2-F2A3-4A7C-A4BB-42D41B873F36}" srcOrd="6" destOrd="0" presId="urn:microsoft.com/office/officeart/2005/8/layout/process5"/>
    <dgm:cxn modelId="{C5400DBA-5EFC-474E-A7CD-DEE86105B1A6}" type="presParOf" srcId="{438E24DA-E484-4268-939B-98D0AD59B515}" destId="{ECE27135-371C-4229-AA6F-ABDE96AC019C}" srcOrd="7" destOrd="0" presId="urn:microsoft.com/office/officeart/2005/8/layout/process5"/>
    <dgm:cxn modelId="{FDCC5437-6A23-4609-B86D-FE0869BED0C0}" type="presParOf" srcId="{ECE27135-371C-4229-AA6F-ABDE96AC019C}" destId="{48293E8F-F8CF-4B97-AD81-792915954704}" srcOrd="0" destOrd="0" presId="urn:microsoft.com/office/officeart/2005/8/layout/process5"/>
    <dgm:cxn modelId="{969C8E26-FAF5-48F7-A8E8-4624A38FD8BA}" type="presParOf" srcId="{438E24DA-E484-4268-939B-98D0AD59B515}" destId="{25197EA8-B322-415E-9491-9392D157498F}" srcOrd="8" destOrd="0" presId="urn:microsoft.com/office/officeart/2005/8/layout/process5"/>
    <dgm:cxn modelId="{7B6D9006-A47D-4A59-B3A2-C369D4F27AC9}" type="presParOf" srcId="{438E24DA-E484-4268-939B-98D0AD59B515}" destId="{CE7D7134-EB6C-4ACB-847E-12EBC16BB8AD}" srcOrd="9" destOrd="0" presId="urn:microsoft.com/office/officeart/2005/8/layout/process5"/>
    <dgm:cxn modelId="{5ADC6F54-A77D-4D45-AA84-C73A0E0F3461}" type="presParOf" srcId="{CE7D7134-EB6C-4ACB-847E-12EBC16BB8AD}" destId="{94CE06DB-6AE4-42B8-A5EF-14969E659DEE}" srcOrd="0" destOrd="0" presId="urn:microsoft.com/office/officeart/2005/8/layout/process5"/>
    <dgm:cxn modelId="{45C161EA-9973-4164-95AE-D35D91BFC803}" type="presParOf" srcId="{438E24DA-E484-4268-939B-98D0AD59B515}" destId="{11C2A025-6B3A-43B0-A5F8-5B3D61475E1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709BC-75C5-4687-857F-DDA2DB57F932}" type="doc">
      <dgm:prSet loTypeId="urn:microsoft.com/office/officeart/2005/8/layout/vList3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zh-TW" altLang="en-US"/>
        </a:p>
      </dgm:t>
    </dgm:pt>
    <dgm:pt modelId="{29455444-D4AC-40AA-9A2E-DE4E492CDF8A}">
      <dgm:prSet phldrT="[文字]" custT="1"/>
      <dgm:spPr/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文獻探討、敘述性統計、計畫書整合</a:t>
          </a:r>
          <a:endParaRPr lang="zh-TW" altLang="en-US" sz="1600" dirty="0"/>
        </a:p>
      </dgm:t>
    </dgm:pt>
    <dgm:pt modelId="{6724F88F-B4B6-4DC2-AC9F-ECF6843B3CCF}" type="parTrans" cxnId="{F95750D3-81AF-4551-A10C-48055351FE6C}">
      <dgm:prSet/>
      <dgm:spPr/>
      <dgm:t>
        <a:bodyPr/>
        <a:lstStyle/>
        <a:p>
          <a:endParaRPr lang="zh-TW" altLang="en-US" sz="1600"/>
        </a:p>
      </dgm:t>
    </dgm:pt>
    <dgm:pt modelId="{28564F57-9073-4D23-A5CF-87CA6EE76730}" type="sibTrans" cxnId="{F95750D3-81AF-4551-A10C-48055351FE6C}">
      <dgm:prSet/>
      <dgm:spPr/>
      <dgm:t>
        <a:bodyPr/>
        <a:lstStyle/>
        <a:p>
          <a:endParaRPr lang="zh-TW" altLang="en-US" sz="1600"/>
        </a:p>
      </dgm:t>
    </dgm:pt>
    <dgm:pt modelId="{1D4DBA09-ACEF-4D6C-A0AF-B87D2FFA303C}">
      <dgm:prSet phldrT="[文字]" custT="1"/>
      <dgm:spPr/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資料前處理、敘述性統計、計畫書整合</a:t>
          </a:r>
          <a:endParaRPr lang="zh-TW" altLang="en-US" sz="1600" dirty="0"/>
        </a:p>
      </dgm:t>
    </dgm:pt>
    <dgm:pt modelId="{8C4D2B7B-AA96-4608-9795-399B5CB7FE2C}" type="parTrans" cxnId="{4B388747-B0E7-4275-A434-92F179B771EB}">
      <dgm:prSet/>
      <dgm:spPr/>
      <dgm:t>
        <a:bodyPr/>
        <a:lstStyle/>
        <a:p>
          <a:endParaRPr lang="zh-TW" altLang="en-US" sz="1600"/>
        </a:p>
      </dgm:t>
    </dgm:pt>
    <dgm:pt modelId="{6B56980E-49E4-4FC3-971B-8C9ADC8C4BF8}" type="sibTrans" cxnId="{4B388747-B0E7-4275-A434-92F179B771EB}">
      <dgm:prSet/>
      <dgm:spPr/>
      <dgm:t>
        <a:bodyPr/>
        <a:lstStyle/>
        <a:p>
          <a:endParaRPr lang="zh-TW" altLang="en-US" sz="1600"/>
        </a:p>
      </dgm:t>
    </dgm:pt>
    <dgm:pt modelId="{285EDF1E-88A8-41D8-9305-26A637247762}">
      <dgm:prSet phldrT="[文字]" custT="1"/>
      <dgm:spPr/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文獻探討、資料前處理、篩選變數</a:t>
          </a:r>
          <a:endParaRPr lang="zh-TW" altLang="en-US" sz="1600" dirty="0"/>
        </a:p>
      </dgm:t>
    </dgm:pt>
    <dgm:pt modelId="{200A0E10-D885-424F-AD1E-2EF937A1C806}" type="parTrans" cxnId="{E07BB792-A490-4961-8042-64E14EFE725C}">
      <dgm:prSet/>
      <dgm:spPr/>
      <dgm:t>
        <a:bodyPr/>
        <a:lstStyle/>
        <a:p>
          <a:endParaRPr lang="zh-TW" altLang="en-US" sz="1600"/>
        </a:p>
      </dgm:t>
    </dgm:pt>
    <dgm:pt modelId="{332411FE-0428-4DD6-9A50-5D9225A2B669}" type="sibTrans" cxnId="{E07BB792-A490-4961-8042-64E14EFE725C}">
      <dgm:prSet/>
      <dgm:spPr/>
      <dgm:t>
        <a:bodyPr/>
        <a:lstStyle/>
        <a:p>
          <a:endParaRPr lang="zh-TW" altLang="en-US" sz="1600"/>
        </a:p>
      </dgm:t>
    </dgm:pt>
    <dgm:pt modelId="{6BFF610C-A6AC-4902-BAFA-296077352DCE}">
      <dgm:prSet phldrT="[文字]" custT="1"/>
      <dgm:spPr/>
      <dgm:t>
        <a:bodyPr/>
        <a:lstStyle/>
        <a:p>
          <a:r>
            <a:rPr lang="zh-TW" altLang="en-US" sz="1600" dirty="0"/>
            <a:t>篩選變數、</a:t>
          </a:r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模型配適與比較、建立應用程式</a:t>
          </a:r>
          <a:endParaRPr lang="zh-TW" altLang="en-US" sz="1600" dirty="0"/>
        </a:p>
      </dgm:t>
    </dgm:pt>
    <dgm:pt modelId="{D4F2EF41-043F-4543-BEC8-48B653CF1C57}" type="parTrans" cxnId="{E471B9C3-48D9-429D-BF05-DB3C0028144E}">
      <dgm:prSet/>
      <dgm:spPr/>
      <dgm:t>
        <a:bodyPr/>
        <a:lstStyle/>
        <a:p>
          <a:endParaRPr lang="zh-TW" altLang="en-US" sz="1600"/>
        </a:p>
      </dgm:t>
    </dgm:pt>
    <dgm:pt modelId="{DC8970A0-C90A-4752-8EA5-84CB789530EC}" type="sibTrans" cxnId="{E471B9C3-48D9-429D-BF05-DB3C0028144E}">
      <dgm:prSet/>
      <dgm:spPr/>
      <dgm:t>
        <a:bodyPr/>
        <a:lstStyle/>
        <a:p>
          <a:endParaRPr lang="zh-TW" altLang="en-US" sz="1600"/>
        </a:p>
      </dgm:t>
    </dgm:pt>
    <dgm:pt modelId="{FEC6BE8D-A113-46A9-A4E8-837BDE5D1ABB}">
      <dgm:prSet phldrT="[文字]" custT="1"/>
      <dgm:spPr/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篩選變數、模型配適與比較、結論與建議</a:t>
          </a:r>
          <a:endParaRPr lang="zh-TW" altLang="en-US" sz="1600" dirty="0"/>
        </a:p>
      </dgm:t>
    </dgm:pt>
    <dgm:pt modelId="{522C6125-4321-4AB0-9E81-4C230E558225}" type="parTrans" cxnId="{DAC1843D-F176-4062-B8A2-BF51FE8B820F}">
      <dgm:prSet/>
      <dgm:spPr/>
      <dgm:t>
        <a:bodyPr/>
        <a:lstStyle/>
        <a:p>
          <a:endParaRPr lang="zh-TW" altLang="en-US" sz="1600"/>
        </a:p>
      </dgm:t>
    </dgm:pt>
    <dgm:pt modelId="{DE17F910-6BA3-44A7-9F44-559D1BC7E163}" type="sibTrans" cxnId="{DAC1843D-F176-4062-B8A2-BF51FE8B820F}">
      <dgm:prSet/>
      <dgm:spPr/>
      <dgm:t>
        <a:bodyPr/>
        <a:lstStyle/>
        <a:p>
          <a:endParaRPr lang="zh-TW" altLang="en-US" sz="1600"/>
        </a:p>
      </dgm:t>
    </dgm:pt>
    <dgm:pt modelId="{AEC44B09-08A2-4260-AEDB-02D9F3AC93A1}" type="pres">
      <dgm:prSet presAssocID="{227709BC-75C5-4687-857F-DDA2DB57F932}" presName="linearFlow" presStyleCnt="0">
        <dgm:presLayoutVars>
          <dgm:dir/>
          <dgm:resizeHandles val="exact"/>
        </dgm:presLayoutVars>
      </dgm:prSet>
      <dgm:spPr/>
    </dgm:pt>
    <dgm:pt modelId="{9789A94E-D3D9-4497-8B77-281F26F9C7C8}" type="pres">
      <dgm:prSet presAssocID="{29455444-D4AC-40AA-9A2E-DE4E492CDF8A}" presName="composite" presStyleCnt="0"/>
      <dgm:spPr/>
    </dgm:pt>
    <dgm:pt modelId="{663D8296-3EFA-4FC7-B7C9-B5E0B4F30298}" type="pres">
      <dgm:prSet presAssocID="{29455444-D4AC-40AA-9A2E-DE4E492CDF8A}" presName="imgShp" presStyleLbl="fgImgPlace1" presStyleIdx="0" presStyleCnt="5" custScaleX="120222" custScaleY="113805" custLinFactNeighborX="-10624" custLinFactNeighborY="505"/>
      <dgm:spPr/>
    </dgm:pt>
    <dgm:pt modelId="{8497021A-949F-4A99-AD0B-3E6681A5B09C}" type="pres">
      <dgm:prSet presAssocID="{29455444-D4AC-40AA-9A2E-DE4E492CDF8A}" presName="txShp" presStyleLbl="node1" presStyleIdx="0" presStyleCnt="5">
        <dgm:presLayoutVars>
          <dgm:bulletEnabled val="1"/>
        </dgm:presLayoutVars>
      </dgm:prSet>
      <dgm:spPr/>
    </dgm:pt>
    <dgm:pt modelId="{72171BBD-DD27-4D29-907B-6791CA3E3482}" type="pres">
      <dgm:prSet presAssocID="{28564F57-9073-4D23-A5CF-87CA6EE76730}" presName="spacing" presStyleCnt="0"/>
      <dgm:spPr/>
    </dgm:pt>
    <dgm:pt modelId="{0ECB7F4A-7DEE-47F3-AE31-0A3F3EED9AFB}" type="pres">
      <dgm:prSet presAssocID="{1D4DBA09-ACEF-4D6C-A0AF-B87D2FFA303C}" presName="composite" presStyleCnt="0"/>
      <dgm:spPr/>
    </dgm:pt>
    <dgm:pt modelId="{3CB112E9-1F8C-4C09-B5B1-84B495C1A510}" type="pres">
      <dgm:prSet presAssocID="{1D4DBA09-ACEF-4D6C-A0AF-B87D2FFA303C}" presName="imgShp" presStyleLbl="fgImgPlace1" presStyleIdx="1" presStyleCnt="5"/>
      <dgm:spPr/>
    </dgm:pt>
    <dgm:pt modelId="{C82C1AE0-DBB8-4F5D-A985-3C2E3A316FA8}" type="pres">
      <dgm:prSet presAssocID="{1D4DBA09-ACEF-4D6C-A0AF-B87D2FFA303C}" presName="txShp" presStyleLbl="node1" presStyleIdx="1" presStyleCnt="5">
        <dgm:presLayoutVars>
          <dgm:bulletEnabled val="1"/>
        </dgm:presLayoutVars>
      </dgm:prSet>
      <dgm:spPr/>
    </dgm:pt>
    <dgm:pt modelId="{2A46646B-A40F-45E6-B286-47500B92B764}" type="pres">
      <dgm:prSet presAssocID="{6B56980E-49E4-4FC3-971B-8C9ADC8C4BF8}" presName="spacing" presStyleCnt="0"/>
      <dgm:spPr/>
    </dgm:pt>
    <dgm:pt modelId="{040C2CB5-ACDF-4638-B4F5-437FDC43A53F}" type="pres">
      <dgm:prSet presAssocID="{285EDF1E-88A8-41D8-9305-26A637247762}" presName="composite" presStyleCnt="0"/>
      <dgm:spPr/>
    </dgm:pt>
    <dgm:pt modelId="{AD071764-AEE7-4858-9152-D50D5EDBFBE5}" type="pres">
      <dgm:prSet presAssocID="{285EDF1E-88A8-41D8-9305-26A637247762}" presName="imgShp" presStyleLbl="fgImgPlace1" presStyleIdx="2" presStyleCnt="5"/>
      <dgm:spPr/>
    </dgm:pt>
    <dgm:pt modelId="{EB4AEE6B-AF79-46E6-9689-1DAC2CFFABEC}" type="pres">
      <dgm:prSet presAssocID="{285EDF1E-88A8-41D8-9305-26A637247762}" presName="txShp" presStyleLbl="node1" presStyleIdx="2" presStyleCnt="5">
        <dgm:presLayoutVars>
          <dgm:bulletEnabled val="1"/>
        </dgm:presLayoutVars>
      </dgm:prSet>
      <dgm:spPr/>
    </dgm:pt>
    <dgm:pt modelId="{130EA1C6-73C7-43C5-B452-2A14744917E1}" type="pres">
      <dgm:prSet presAssocID="{332411FE-0428-4DD6-9A50-5D9225A2B669}" presName="spacing" presStyleCnt="0"/>
      <dgm:spPr/>
    </dgm:pt>
    <dgm:pt modelId="{4C3D14B3-65F0-45C1-9CDC-61558850FCA4}" type="pres">
      <dgm:prSet presAssocID="{FEC6BE8D-A113-46A9-A4E8-837BDE5D1ABB}" presName="composite" presStyleCnt="0"/>
      <dgm:spPr/>
    </dgm:pt>
    <dgm:pt modelId="{B479A0AB-854D-442E-8C6A-6F1DD552A5F1}" type="pres">
      <dgm:prSet presAssocID="{FEC6BE8D-A113-46A9-A4E8-837BDE5D1ABB}" presName="imgShp" presStyleLbl="fgImgPlace1" presStyleIdx="3" presStyleCnt="5" custScaleX="119560" custScaleY="125280" custLinFactNeighborX="-10789" custLinFactNeighborY="6830"/>
      <dgm:spPr/>
    </dgm:pt>
    <dgm:pt modelId="{4DA0DB26-5AAF-4B81-8002-404E8B92CEC6}" type="pres">
      <dgm:prSet presAssocID="{FEC6BE8D-A113-46A9-A4E8-837BDE5D1ABB}" presName="txShp" presStyleLbl="node1" presStyleIdx="3" presStyleCnt="5">
        <dgm:presLayoutVars>
          <dgm:bulletEnabled val="1"/>
        </dgm:presLayoutVars>
      </dgm:prSet>
      <dgm:spPr/>
    </dgm:pt>
    <dgm:pt modelId="{80B2A447-36AF-4449-8CE4-8A5B453856B2}" type="pres">
      <dgm:prSet presAssocID="{DE17F910-6BA3-44A7-9F44-559D1BC7E163}" presName="spacing" presStyleCnt="0"/>
      <dgm:spPr/>
    </dgm:pt>
    <dgm:pt modelId="{01625C24-4C01-4156-ADA2-59017AA3D610}" type="pres">
      <dgm:prSet presAssocID="{6BFF610C-A6AC-4902-BAFA-296077352DCE}" presName="composite" presStyleCnt="0"/>
      <dgm:spPr/>
    </dgm:pt>
    <dgm:pt modelId="{989223D5-481B-4627-9AE7-AE81F945D27C}" type="pres">
      <dgm:prSet presAssocID="{6BFF610C-A6AC-4902-BAFA-296077352DCE}" presName="imgShp" presStyleLbl="fgImgPlace1" presStyleIdx="4" presStyleCnt="5" custScaleX="123631" custScaleY="120411" custLinFactNeighborX="-8360" custLinFactNeighborY="-4237"/>
      <dgm:spPr/>
    </dgm:pt>
    <dgm:pt modelId="{C5752058-DCF9-4CF3-8429-5CCB2F343FA4}" type="pres">
      <dgm:prSet presAssocID="{6BFF610C-A6AC-4902-BAFA-296077352DCE}" presName="txShp" presStyleLbl="node1" presStyleIdx="4" presStyleCnt="5">
        <dgm:presLayoutVars>
          <dgm:bulletEnabled val="1"/>
        </dgm:presLayoutVars>
      </dgm:prSet>
      <dgm:spPr/>
    </dgm:pt>
  </dgm:ptLst>
  <dgm:cxnLst>
    <dgm:cxn modelId="{883E512A-3AE8-43E0-B670-247BDF73FA61}" type="presOf" srcId="{1D4DBA09-ACEF-4D6C-A0AF-B87D2FFA303C}" destId="{C82C1AE0-DBB8-4F5D-A985-3C2E3A316FA8}" srcOrd="0" destOrd="0" presId="urn:microsoft.com/office/officeart/2005/8/layout/vList3"/>
    <dgm:cxn modelId="{DAC1843D-F176-4062-B8A2-BF51FE8B820F}" srcId="{227709BC-75C5-4687-857F-DDA2DB57F932}" destId="{FEC6BE8D-A113-46A9-A4E8-837BDE5D1ABB}" srcOrd="3" destOrd="0" parTransId="{522C6125-4321-4AB0-9E81-4C230E558225}" sibTransId="{DE17F910-6BA3-44A7-9F44-559D1BC7E163}"/>
    <dgm:cxn modelId="{4B388747-B0E7-4275-A434-92F179B771EB}" srcId="{227709BC-75C5-4687-857F-DDA2DB57F932}" destId="{1D4DBA09-ACEF-4D6C-A0AF-B87D2FFA303C}" srcOrd="1" destOrd="0" parTransId="{8C4D2B7B-AA96-4608-9795-399B5CB7FE2C}" sibTransId="{6B56980E-49E4-4FC3-971B-8C9ADC8C4BF8}"/>
    <dgm:cxn modelId="{7DF0BB56-A75F-4C70-B4B5-C66DDCA0C723}" type="presOf" srcId="{FEC6BE8D-A113-46A9-A4E8-837BDE5D1ABB}" destId="{4DA0DB26-5AAF-4B81-8002-404E8B92CEC6}" srcOrd="0" destOrd="0" presId="urn:microsoft.com/office/officeart/2005/8/layout/vList3"/>
    <dgm:cxn modelId="{A577C08D-D717-4F2A-B40F-E44CD5FF1F20}" type="presOf" srcId="{285EDF1E-88A8-41D8-9305-26A637247762}" destId="{EB4AEE6B-AF79-46E6-9689-1DAC2CFFABEC}" srcOrd="0" destOrd="0" presId="urn:microsoft.com/office/officeart/2005/8/layout/vList3"/>
    <dgm:cxn modelId="{522AFE91-FBC4-40D1-BCE6-11342E8B052A}" type="presOf" srcId="{227709BC-75C5-4687-857F-DDA2DB57F932}" destId="{AEC44B09-08A2-4260-AEDB-02D9F3AC93A1}" srcOrd="0" destOrd="0" presId="urn:microsoft.com/office/officeart/2005/8/layout/vList3"/>
    <dgm:cxn modelId="{E07BB792-A490-4961-8042-64E14EFE725C}" srcId="{227709BC-75C5-4687-857F-DDA2DB57F932}" destId="{285EDF1E-88A8-41D8-9305-26A637247762}" srcOrd="2" destOrd="0" parTransId="{200A0E10-D885-424F-AD1E-2EF937A1C806}" sibTransId="{332411FE-0428-4DD6-9A50-5D9225A2B669}"/>
    <dgm:cxn modelId="{E471B9C3-48D9-429D-BF05-DB3C0028144E}" srcId="{227709BC-75C5-4687-857F-DDA2DB57F932}" destId="{6BFF610C-A6AC-4902-BAFA-296077352DCE}" srcOrd="4" destOrd="0" parTransId="{D4F2EF41-043F-4543-BEC8-48B653CF1C57}" sibTransId="{DC8970A0-C90A-4752-8EA5-84CB789530EC}"/>
    <dgm:cxn modelId="{6C61EBC4-E4CF-46D5-B2A4-DCDA62C3D1DD}" type="presOf" srcId="{29455444-D4AC-40AA-9A2E-DE4E492CDF8A}" destId="{8497021A-949F-4A99-AD0B-3E6681A5B09C}" srcOrd="0" destOrd="0" presId="urn:microsoft.com/office/officeart/2005/8/layout/vList3"/>
    <dgm:cxn modelId="{F95750D3-81AF-4551-A10C-48055351FE6C}" srcId="{227709BC-75C5-4687-857F-DDA2DB57F932}" destId="{29455444-D4AC-40AA-9A2E-DE4E492CDF8A}" srcOrd="0" destOrd="0" parTransId="{6724F88F-B4B6-4DC2-AC9F-ECF6843B3CCF}" sibTransId="{28564F57-9073-4D23-A5CF-87CA6EE76730}"/>
    <dgm:cxn modelId="{6772B1D9-ECD4-41C5-801E-1EB207D364CF}" type="presOf" srcId="{6BFF610C-A6AC-4902-BAFA-296077352DCE}" destId="{C5752058-DCF9-4CF3-8429-5CCB2F343FA4}" srcOrd="0" destOrd="0" presId="urn:microsoft.com/office/officeart/2005/8/layout/vList3"/>
    <dgm:cxn modelId="{349C3955-9502-47CC-ABAC-8DFFEA9F7DC6}" type="presParOf" srcId="{AEC44B09-08A2-4260-AEDB-02D9F3AC93A1}" destId="{9789A94E-D3D9-4497-8B77-281F26F9C7C8}" srcOrd="0" destOrd="0" presId="urn:microsoft.com/office/officeart/2005/8/layout/vList3"/>
    <dgm:cxn modelId="{835CFD6B-F89B-4B82-B0C5-5B393BED1A34}" type="presParOf" srcId="{9789A94E-D3D9-4497-8B77-281F26F9C7C8}" destId="{663D8296-3EFA-4FC7-B7C9-B5E0B4F30298}" srcOrd="0" destOrd="0" presId="urn:microsoft.com/office/officeart/2005/8/layout/vList3"/>
    <dgm:cxn modelId="{83664501-0350-4564-AADD-881AF9B541D7}" type="presParOf" srcId="{9789A94E-D3D9-4497-8B77-281F26F9C7C8}" destId="{8497021A-949F-4A99-AD0B-3E6681A5B09C}" srcOrd="1" destOrd="0" presId="urn:microsoft.com/office/officeart/2005/8/layout/vList3"/>
    <dgm:cxn modelId="{CC313BA6-57E5-45C5-BA4B-BD9C754305EA}" type="presParOf" srcId="{AEC44B09-08A2-4260-AEDB-02D9F3AC93A1}" destId="{72171BBD-DD27-4D29-907B-6791CA3E3482}" srcOrd="1" destOrd="0" presId="urn:microsoft.com/office/officeart/2005/8/layout/vList3"/>
    <dgm:cxn modelId="{29ED0E4C-50A8-4AD9-A841-C61AFEA51403}" type="presParOf" srcId="{AEC44B09-08A2-4260-AEDB-02D9F3AC93A1}" destId="{0ECB7F4A-7DEE-47F3-AE31-0A3F3EED9AFB}" srcOrd="2" destOrd="0" presId="urn:microsoft.com/office/officeart/2005/8/layout/vList3"/>
    <dgm:cxn modelId="{DA5203A1-E83C-4603-88DF-9D0F4BC652A4}" type="presParOf" srcId="{0ECB7F4A-7DEE-47F3-AE31-0A3F3EED9AFB}" destId="{3CB112E9-1F8C-4C09-B5B1-84B495C1A510}" srcOrd="0" destOrd="0" presId="urn:microsoft.com/office/officeart/2005/8/layout/vList3"/>
    <dgm:cxn modelId="{F2D1FCB0-46F7-4A93-90A3-C37126D135E5}" type="presParOf" srcId="{0ECB7F4A-7DEE-47F3-AE31-0A3F3EED9AFB}" destId="{C82C1AE0-DBB8-4F5D-A985-3C2E3A316FA8}" srcOrd="1" destOrd="0" presId="urn:microsoft.com/office/officeart/2005/8/layout/vList3"/>
    <dgm:cxn modelId="{BCF7EF68-24AE-49FF-B03D-5AEE2C42D32F}" type="presParOf" srcId="{AEC44B09-08A2-4260-AEDB-02D9F3AC93A1}" destId="{2A46646B-A40F-45E6-B286-47500B92B764}" srcOrd="3" destOrd="0" presId="urn:microsoft.com/office/officeart/2005/8/layout/vList3"/>
    <dgm:cxn modelId="{7A034EE0-6084-4939-AFCE-B260B746D34E}" type="presParOf" srcId="{AEC44B09-08A2-4260-AEDB-02D9F3AC93A1}" destId="{040C2CB5-ACDF-4638-B4F5-437FDC43A53F}" srcOrd="4" destOrd="0" presId="urn:microsoft.com/office/officeart/2005/8/layout/vList3"/>
    <dgm:cxn modelId="{105BA0A4-A326-4205-8369-3825BF02B9A2}" type="presParOf" srcId="{040C2CB5-ACDF-4638-B4F5-437FDC43A53F}" destId="{AD071764-AEE7-4858-9152-D50D5EDBFBE5}" srcOrd="0" destOrd="0" presId="urn:microsoft.com/office/officeart/2005/8/layout/vList3"/>
    <dgm:cxn modelId="{EFF76713-AFD3-4208-B667-C369D31859E2}" type="presParOf" srcId="{040C2CB5-ACDF-4638-B4F5-437FDC43A53F}" destId="{EB4AEE6B-AF79-46E6-9689-1DAC2CFFABEC}" srcOrd="1" destOrd="0" presId="urn:microsoft.com/office/officeart/2005/8/layout/vList3"/>
    <dgm:cxn modelId="{7628B2AA-1BD3-4A9B-BCB2-F492AEB92BAF}" type="presParOf" srcId="{AEC44B09-08A2-4260-AEDB-02D9F3AC93A1}" destId="{130EA1C6-73C7-43C5-B452-2A14744917E1}" srcOrd="5" destOrd="0" presId="urn:microsoft.com/office/officeart/2005/8/layout/vList3"/>
    <dgm:cxn modelId="{EEA6F32F-FA32-4DF4-BF71-F439036DD73B}" type="presParOf" srcId="{AEC44B09-08A2-4260-AEDB-02D9F3AC93A1}" destId="{4C3D14B3-65F0-45C1-9CDC-61558850FCA4}" srcOrd="6" destOrd="0" presId="urn:microsoft.com/office/officeart/2005/8/layout/vList3"/>
    <dgm:cxn modelId="{560522BD-1C21-470E-86DA-7C0457CEDE20}" type="presParOf" srcId="{4C3D14B3-65F0-45C1-9CDC-61558850FCA4}" destId="{B479A0AB-854D-442E-8C6A-6F1DD552A5F1}" srcOrd="0" destOrd="0" presId="urn:microsoft.com/office/officeart/2005/8/layout/vList3"/>
    <dgm:cxn modelId="{217C4951-9338-4CCB-B27F-77AC6137CAA6}" type="presParOf" srcId="{4C3D14B3-65F0-45C1-9CDC-61558850FCA4}" destId="{4DA0DB26-5AAF-4B81-8002-404E8B92CEC6}" srcOrd="1" destOrd="0" presId="urn:microsoft.com/office/officeart/2005/8/layout/vList3"/>
    <dgm:cxn modelId="{8CE7D90E-F305-4380-9A7B-37F6974818BE}" type="presParOf" srcId="{AEC44B09-08A2-4260-AEDB-02D9F3AC93A1}" destId="{80B2A447-36AF-4449-8CE4-8A5B453856B2}" srcOrd="7" destOrd="0" presId="urn:microsoft.com/office/officeart/2005/8/layout/vList3"/>
    <dgm:cxn modelId="{2FE9216D-BB57-4441-A85B-13971056E46C}" type="presParOf" srcId="{AEC44B09-08A2-4260-AEDB-02D9F3AC93A1}" destId="{01625C24-4C01-4156-ADA2-59017AA3D610}" srcOrd="8" destOrd="0" presId="urn:microsoft.com/office/officeart/2005/8/layout/vList3"/>
    <dgm:cxn modelId="{B7C754F6-077C-415A-81F4-39A1AA1AF98A}" type="presParOf" srcId="{01625C24-4C01-4156-ADA2-59017AA3D610}" destId="{989223D5-481B-4627-9AE7-AE81F945D27C}" srcOrd="0" destOrd="0" presId="urn:microsoft.com/office/officeart/2005/8/layout/vList3"/>
    <dgm:cxn modelId="{F87F48C4-E35D-4197-9912-2C62F08E0C73}" type="presParOf" srcId="{01625C24-4C01-4156-ADA2-59017AA3D610}" destId="{C5752058-DCF9-4CF3-8429-5CCB2F343FA4}" srcOrd="1" destOrd="0" presId="urn:microsoft.com/office/officeart/2005/8/layout/vList3"/>
  </dgm:cxnLst>
  <dgm:bg>
    <a:noFill/>
    <a:effectLst>
      <a:outerShdw blurRad="50800" dist="50800" dir="5400000" algn="ctr" rotWithShape="0">
        <a:srgbClr val="000000"/>
      </a:outerShdw>
    </a:effectLst>
  </dgm:bg>
  <dgm:whole>
    <a:effectLst>
      <a:reflection stA="0" endPos="65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56FB4-58F8-42A2-9FFF-D7A0C18B84AF}">
      <dsp:nvSpPr>
        <dsp:cNvPr id="0" name=""/>
        <dsp:cNvSpPr/>
      </dsp:nvSpPr>
      <dsp:spPr>
        <a:xfrm>
          <a:off x="425298" y="0"/>
          <a:ext cx="4820048" cy="3476446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724D421-497B-425E-A4BF-690D418BC442}">
      <dsp:nvSpPr>
        <dsp:cNvPr id="0" name=""/>
        <dsp:cNvSpPr/>
      </dsp:nvSpPr>
      <dsp:spPr>
        <a:xfrm>
          <a:off x="0" y="1042933"/>
          <a:ext cx="1701193" cy="139057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資料前處理</a:t>
          </a:r>
        </a:p>
      </dsp:txBody>
      <dsp:txXfrm>
        <a:off x="67882" y="1110815"/>
        <a:ext cx="1565429" cy="1254814"/>
      </dsp:txXfrm>
    </dsp:sp>
    <dsp:sp modelId="{548CB7FE-02D0-4DA8-B81B-FE97217F124A}">
      <dsp:nvSpPr>
        <dsp:cNvPr id="0" name=""/>
        <dsp:cNvSpPr/>
      </dsp:nvSpPr>
      <dsp:spPr>
        <a:xfrm>
          <a:off x="1984725" y="1042933"/>
          <a:ext cx="1701193" cy="139057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模型建立</a:t>
          </a:r>
        </a:p>
      </dsp:txBody>
      <dsp:txXfrm>
        <a:off x="2052607" y="1110815"/>
        <a:ext cx="1565429" cy="1254814"/>
      </dsp:txXfrm>
    </dsp:sp>
    <dsp:sp modelId="{EB721063-D178-418B-8456-6838202EEF3B}">
      <dsp:nvSpPr>
        <dsp:cNvPr id="0" name=""/>
        <dsp:cNvSpPr/>
      </dsp:nvSpPr>
      <dsp:spPr>
        <a:xfrm>
          <a:off x="3912399" y="1056033"/>
          <a:ext cx="1701193" cy="139057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比較結果</a:t>
          </a:r>
        </a:p>
      </dsp:txBody>
      <dsp:txXfrm>
        <a:off x="3980281" y="1123915"/>
        <a:ext cx="1565429" cy="1254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F8BC0-BA1B-4B20-89A4-43295565C054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刪除未到期資料</a:t>
          </a:r>
        </a:p>
      </dsp:txBody>
      <dsp:txXfrm>
        <a:off x="33499" y="779029"/>
        <a:ext cx="1545106" cy="904550"/>
      </dsp:txXfrm>
    </dsp:sp>
    <dsp:sp modelId="{6B5FDEF4-FB47-4DD7-A94C-2848FCC09A6E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7670" y="1112161"/>
        <a:ext cx="237646" cy="238286"/>
      </dsp:txXfrm>
    </dsp:sp>
    <dsp:sp modelId="{83C57573-7BC4-4BD7-A59B-9D773719081E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變數選擇</a:t>
          </a:r>
        </a:p>
      </dsp:txBody>
      <dsp:txXfrm>
        <a:off x="2275446" y="779029"/>
        <a:ext cx="1545106" cy="904550"/>
      </dsp:txXfrm>
    </dsp:sp>
    <dsp:sp modelId="{BEF82255-EFDA-4E3D-944B-954AD1E2D92A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4466"/>
            <a:satOff val="3065"/>
            <a:lumOff val="37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89617" y="1112161"/>
        <a:ext cx="237646" cy="238286"/>
      </dsp:txXfrm>
    </dsp:sp>
    <dsp:sp modelId="{74280912-7AF6-441A-9835-EB40B40F3E61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異常值</a:t>
          </a:r>
          <a:b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遺失值處理</a:t>
          </a:r>
        </a:p>
      </dsp:txBody>
      <dsp:txXfrm>
        <a:off x="4517393" y="779029"/>
        <a:ext cx="1545106" cy="904550"/>
      </dsp:txXfrm>
    </dsp:sp>
    <dsp:sp modelId="{E05AD9D1-8E23-45CF-AF5A-2257B9996A70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68932"/>
            <a:satOff val="6131"/>
            <a:lumOff val="74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170803" y="1852644"/>
        <a:ext cx="238286" cy="237646"/>
      </dsp:txXfrm>
    </dsp:sp>
    <dsp:sp modelId="{622967B2-F2A3-4A7C-A4BB-42D41B873F36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相關性檢定</a:t>
          </a:r>
        </a:p>
      </dsp:txBody>
      <dsp:txXfrm>
        <a:off x="4517393" y="2380420"/>
        <a:ext cx="1545106" cy="904550"/>
      </dsp:txXfrm>
    </dsp:sp>
    <dsp:sp modelId="{ECE27135-371C-4229-AA6F-ABDE96AC019C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03398"/>
            <a:satOff val="9196"/>
            <a:lumOff val="112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4110682" y="2713551"/>
        <a:ext cx="237646" cy="238286"/>
      </dsp:txXfrm>
    </dsp:sp>
    <dsp:sp modelId="{25197EA8-B322-415E-9491-9392D157498F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訓練集與   測試集</a:t>
          </a:r>
        </a:p>
      </dsp:txBody>
      <dsp:txXfrm>
        <a:off x="2275446" y="2380420"/>
        <a:ext cx="1545106" cy="904550"/>
      </dsp:txXfrm>
    </dsp:sp>
    <dsp:sp modelId="{CE7D7134-EB6C-4ACB-847E-12EBC16BB8AD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37864"/>
            <a:satOff val="12262"/>
            <a:lumOff val="149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10800000">
        <a:off x="1868735" y="2713551"/>
        <a:ext cx="237646" cy="238286"/>
      </dsp:txXfrm>
    </dsp:sp>
    <dsp:sp modelId="{11C2A025-6B3A-43B0-A5F8-5B3D61475E18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平衡資料</a:t>
          </a:r>
        </a:p>
      </dsp:txBody>
      <dsp:txXfrm>
        <a:off x="33499" y="2380420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7021A-949F-4A99-AD0B-3E6681A5B09C}">
      <dsp:nvSpPr>
        <dsp:cNvPr id="0" name=""/>
        <dsp:cNvSpPr/>
      </dsp:nvSpPr>
      <dsp:spPr>
        <a:xfrm rot="10800000">
          <a:off x="1344418" y="38500"/>
          <a:ext cx="4676015" cy="554391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文獻探討、敘述性統計、計畫書整合</a:t>
          </a:r>
          <a:endParaRPr lang="zh-TW" altLang="en-US" sz="1600" kern="1200" dirty="0"/>
        </a:p>
      </dsp:txBody>
      <dsp:txXfrm rot="10800000">
        <a:off x="1483016" y="38500"/>
        <a:ext cx="4537417" cy="554391"/>
      </dsp:txXfrm>
    </dsp:sp>
    <dsp:sp modelId="{663D8296-3EFA-4FC7-B7C9-B5E0B4F30298}">
      <dsp:nvSpPr>
        <dsp:cNvPr id="0" name=""/>
        <dsp:cNvSpPr/>
      </dsp:nvSpPr>
      <dsp:spPr>
        <a:xfrm>
          <a:off x="952269" y="3033"/>
          <a:ext cx="666500" cy="63092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1AE0-DBB8-4F5D-A985-3C2E3A316FA8}">
      <dsp:nvSpPr>
        <dsp:cNvPr id="0" name=""/>
        <dsp:cNvSpPr/>
      </dsp:nvSpPr>
      <dsp:spPr>
        <a:xfrm rot="10800000">
          <a:off x="1316391" y="796648"/>
          <a:ext cx="4676015" cy="554391"/>
        </a:xfrm>
        <a:prstGeom prst="homePlate">
          <a:avLst/>
        </a:prstGeom>
        <a:solidFill>
          <a:schemeClr val="accent6">
            <a:shade val="50000"/>
            <a:hueOff val="51145"/>
            <a:satOff val="19024"/>
            <a:lumOff val="126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資料前處理、敘述性統計、計畫書整合</a:t>
          </a:r>
          <a:endParaRPr lang="zh-TW" altLang="en-US" sz="1600" kern="1200" dirty="0"/>
        </a:p>
      </dsp:txBody>
      <dsp:txXfrm rot="10800000">
        <a:off x="1454989" y="796648"/>
        <a:ext cx="4537417" cy="554391"/>
      </dsp:txXfrm>
    </dsp:sp>
    <dsp:sp modelId="{3CB112E9-1F8C-4C09-B5B1-84B495C1A510}">
      <dsp:nvSpPr>
        <dsp:cNvPr id="0" name=""/>
        <dsp:cNvSpPr/>
      </dsp:nvSpPr>
      <dsp:spPr>
        <a:xfrm>
          <a:off x="1039195" y="796648"/>
          <a:ext cx="554391" cy="554391"/>
        </a:xfrm>
        <a:prstGeom prst="ellipse">
          <a:avLst/>
        </a:prstGeom>
        <a:solidFill>
          <a:schemeClr val="accent6">
            <a:tint val="50000"/>
            <a:hueOff val="-2508"/>
            <a:satOff val="58"/>
            <a:lumOff val="-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AEE6B-AF79-46E6-9689-1DAC2CFFABEC}">
      <dsp:nvSpPr>
        <dsp:cNvPr id="0" name=""/>
        <dsp:cNvSpPr/>
      </dsp:nvSpPr>
      <dsp:spPr>
        <a:xfrm rot="10800000">
          <a:off x="1316391" y="1516529"/>
          <a:ext cx="4676015" cy="554391"/>
        </a:xfrm>
        <a:prstGeom prst="homePlate">
          <a:avLst/>
        </a:prstGeom>
        <a:solidFill>
          <a:schemeClr val="accent6">
            <a:shade val="50000"/>
            <a:hueOff val="102291"/>
            <a:satOff val="38047"/>
            <a:lumOff val="253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文獻探討、資料前處理、篩選變數</a:t>
          </a:r>
          <a:endParaRPr lang="zh-TW" altLang="en-US" sz="1600" kern="1200" dirty="0"/>
        </a:p>
      </dsp:txBody>
      <dsp:txXfrm rot="10800000">
        <a:off x="1454989" y="1516529"/>
        <a:ext cx="4537417" cy="554391"/>
      </dsp:txXfrm>
    </dsp:sp>
    <dsp:sp modelId="{AD071764-AEE7-4858-9152-D50D5EDBFBE5}">
      <dsp:nvSpPr>
        <dsp:cNvPr id="0" name=""/>
        <dsp:cNvSpPr/>
      </dsp:nvSpPr>
      <dsp:spPr>
        <a:xfrm>
          <a:off x="1039195" y="1516529"/>
          <a:ext cx="554391" cy="554391"/>
        </a:xfrm>
        <a:prstGeom prst="ellipse">
          <a:avLst/>
        </a:prstGeom>
        <a:solidFill>
          <a:schemeClr val="accent6">
            <a:tint val="50000"/>
            <a:hueOff val="-5016"/>
            <a:satOff val="116"/>
            <a:lumOff val="-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0DB26-5AAF-4B81-8002-404E8B92CEC6}">
      <dsp:nvSpPr>
        <dsp:cNvPr id="0" name=""/>
        <dsp:cNvSpPr/>
      </dsp:nvSpPr>
      <dsp:spPr>
        <a:xfrm rot="10800000">
          <a:off x="1343500" y="2306485"/>
          <a:ext cx="4676015" cy="554391"/>
        </a:xfrm>
        <a:prstGeom prst="homePlate">
          <a:avLst/>
        </a:prstGeom>
        <a:solidFill>
          <a:schemeClr val="accent6">
            <a:shade val="50000"/>
            <a:hueOff val="102291"/>
            <a:satOff val="38047"/>
            <a:lumOff val="253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篩選變數、模型配適與比較、結論與建議</a:t>
          </a:r>
          <a:endParaRPr lang="zh-TW" altLang="en-US" sz="1600" kern="1200" dirty="0"/>
        </a:p>
      </dsp:txBody>
      <dsp:txXfrm rot="10800000">
        <a:off x="1482098" y="2306485"/>
        <a:ext cx="4537417" cy="554391"/>
      </dsp:txXfrm>
    </dsp:sp>
    <dsp:sp modelId="{B479A0AB-854D-442E-8C6A-6F1DD552A5F1}">
      <dsp:nvSpPr>
        <dsp:cNvPr id="0" name=""/>
        <dsp:cNvSpPr/>
      </dsp:nvSpPr>
      <dsp:spPr>
        <a:xfrm>
          <a:off x="952272" y="2274275"/>
          <a:ext cx="662829" cy="694541"/>
        </a:xfrm>
        <a:prstGeom prst="ellipse">
          <a:avLst/>
        </a:prstGeom>
        <a:solidFill>
          <a:schemeClr val="accent6">
            <a:tint val="50000"/>
            <a:hueOff val="-7524"/>
            <a:satOff val="174"/>
            <a:lumOff val="-7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52058-DCF9-4CF3-8429-5CCB2F343FA4}">
      <dsp:nvSpPr>
        <dsp:cNvPr id="0" name=""/>
        <dsp:cNvSpPr/>
      </dsp:nvSpPr>
      <dsp:spPr>
        <a:xfrm rot="10800000">
          <a:off x="1349143" y="3153019"/>
          <a:ext cx="4676015" cy="554391"/>
        </a:xfrm>
        <a:prstGeom prst="homePlate">
          <a:avLst/>
        </a:prstGeom>
        <a:solidFill>
          <a:schemeClr val="accent6">
            <a:shade val="50000"/>
            <a:hueOff val="51145"/>
            <a:satOff val="19024"/>
            <a:lumOff val="126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篩選變數、</a:t>
          </a: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模型配適與比較、建立應用程式</a:t>
          </a:r>
          <a:endParaRPr lang="zh-TW" altLang="en-US" sz="1600" kern="1200" dirty="0"/>
        </a:p>
      </dsp:txBody>
      <dsp:txXfrm rot="10800000">
        <a:off x="1487741" y="3153019"/>
        <a:ext cx="4537417" cy="554391"/>
      </dsp:txXfrm>
    </dsp:sp>
    <dsp:sp modelId="{989223D5-481B-4627-9AE7-AE81F945D27C}">
      <dsp:nvSpPr>
        <dsp:cNvPr id="0" name=""/>
        <dsp:cNvSpPr/>
      </dsp:nvSpPr>
      <dsp:spPr>
        <a:xfrm>
          <a:off x="960096" y="3072951"/>
          <a:ext cx="685399" cy="667547"/>
        </a:xfrm>
        <a:prstGeom prst="ellipse">
          <a:avLst/>
        </a:prstGeom>
        <a:solidFill>
          <a:schemeClr val="accent6">
            <a:tint val="50000"/>
            <a:hueOff val="-10032"/>
            <a:satOff val="232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139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107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3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2" name="Google Shape;5322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3" name="Google Shape;5323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3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08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99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53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5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9" name="Google Shape;5219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0" name="Google Shape;5220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4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7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85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94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1819749" y="2399323"/>
            <a:ext cx="12312714" cy="2744177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 preserve="1">
  <p:cSld name="1_Four columns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1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 preserve="1">
  <p:cSld name="1_Title + Text 2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4128325"/>
            <a:ext cx="9144000" cy="1015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57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 preserve="1">
  <p:cSld name="1_Quote 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0" y="430835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7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 preserve="1">
  <p:cSld name="1_Quote 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0" y="430835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482442" y="2088650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330113" y="3702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73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4604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 preserve="1" userDrawn="1">
  <p:cSld name="1_Title + text 3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486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 preserve="1">
  <p:cSld name="1_Title + text 3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4557011" y="0"/>
            <a:ext cx="458698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424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 preserve="1" userDrawn="1">
  <p:cSld name="1_Title + text 3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0" y="0"/>
            <a:ext cx="458698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51904" y="224988"/>
            <a:ext cx="7865034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0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2"/>
          </p:nvPr>
        </p:nvSpPr>
        <p:spPr>
          <a:xfrm>
            <a:off x="651904" y="1879600"/>
            <a:ext cx="3868737" cy="29786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9599"/>
            <a:ext cx="3887788" cy="297864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264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chemeClr val="accen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preserve="1">
  <p:cSld name="1_Opening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150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chemeClr val="accen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 userDrawn="1"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1904" y="1879600"/>
            <a:ext cx="3868737" cy="29786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9599"/>
            <a:ext cx="3887788" cy="29786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18255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39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70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23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5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508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69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87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11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38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-949"/>
            <a:ext cx="9106625" cy="5723503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 userDrawn="1"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 preserve="1">
  <p:cSld name="1_Title + Text 1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 preserve="1">
  <p:cSld name="1_Title + Text 1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0" y="3686950"/>
            <a:ext cx="9183425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66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 preserve="1">
  <p:cSld name="1_Title + Text 1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0" y="1991638"/>
            <a:ext cx="9676356" cy="3151862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2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49" r:id="rId3"/>
    <p:sldLayoutId id="2147483650" r:id="rId4"/>
    <p:sldLayoutId id="2147483651" r:id="rId5"/>
    <p:sldLayoutId id="2147483687" r:id="rId6"/>
    <p:sldLayoutId id="2147483688" r:id="rId7"/>
    <p:sldLayoutId id="2147483692" r:id="rId8"/>
    <p:sldLayoutId id="2147483652" r:id="rId9"/>
    <p:sldLayoutId id="2147483689" r:id="rId10"/>
    <p:sldLayoutId id="2147483691" r:id="rId11"/>
    <p:sldLayoutId id="2147483670" r:id="rId12"/>
    <p:sldLayoutId id="2147483683" r:id="rId13"/>
    <p:sldLayoutId id="2147483684" r:id="rId14"/>
    <p:sldLayoutId id="2147483655" r:id="rId15"/>
    <p:sldLayoutId id="2147483686" r:id="rId16"/>
    <p:sldLayoutId id="2147483685" r:id="rId17"/>
    <p:sldLayoutId id="2147483690" r:id="rId18"/>
    <p:sldLayoutId id="2147483656" r:id="rId19"/>
    <p:sldLayoutId id="2147483658" r:id="rId20"/>
    <p:sldLayoutId id="2147483659" r:id="rId21"/>
    <p:sldLayoutId id="2147483661" r:id="rId22"/>
    <p:sldLayoutId id="2147483676" r:id="rId23"/>
    <p:sldLayoutId id="2147483663" r:id="rId24"/>
    <p:sldLayoutId id="2147483664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9417-1323-4636-B827-093846B0A67F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C045-1C2A-4ADE-8FCD-D9FDAAB5E4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3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4187074" y="2272924"/>
            <a:ext cx="4794366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羅吉斯迴歸模型與隨機森林模型之比較</a:t>
            </a:r>
            <a:endParaRPr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720238" y="296660"/>
            <a:ext cx="3527100" cy="2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P2P</a:t>
            </a: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違約</a:t>
            </a:r>
            <a:b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</a:br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風險預測</a:t>
            </a:r>
            <a:endParaRPr lang="ko-KR" altLang="en-US" sz="6000" dirty="0">
              <a:solidFill>
                <a:schemeClr val="bg1"/>
              </a:solidFill>
              <a:latin typeface="標楷體" panose="03000509000000000000" pitchFamily="65" charset="-120"/>
              <a:ea typeface="+mj-ea"/>
              <a:cs typeface="Arial" pitchFamily="34" charset="0"/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616832" y="1028252"/>
            <a:ext cx="3525409" cy="3001960"/>
            <a:chOff x="366675" y="580995"/>
            <a:chExt cx="4653108" cy="3799617"/>
          </a:xfrm>
        </p:grpSpPr>
        <p:sp>
          <p:nvSpPr>
            <p:cNvPr id="118" name="Google Shape;118;p21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文字方塊 310"/>
          <p:cNvSpPr txBox="1"/>
          <p:nvPr/>
        </p:nvSpPr>
        <p:spPr>
          <a:xfrm>
            <a:off x="6253916" y="3598353"/>
            <a:ext cx="298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 組員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	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統計三  吳啟玄</a:t>
            </a:r>
            <a:endParaRPr lang="en-US" altLang="zh-TW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	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統計三  張逸昇</a:t>
            </a:r>
            <a:endParaRPr lang="en-US" altLang="zh-TW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	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統計三  王薇淳</a:t>
            </a:r>
            <a:endParaRPr lang="en-US" altLang="zh-TW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	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統計三  陳怡升</a:t>
            </a:r>
            <a:endParaRPr lang="en-US" altLang="zh-TW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	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統計三  胡郁唯</a:t>
            </a:r>
            <a:endParaRPr lang="en-US" altLang="zh-TW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指導教授：李美杏 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83608"/>
              </p:ext>
            </p:extLst>
          </p:nvPr>
        </p:nvGraphicFramePr>
        <p:xfrm>
          <a:off x="1412997" y="1291332"/>
          <a:ext cx="6439760" cy="14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557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真實情況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20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違約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不違約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20"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模型預測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違約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TP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FP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不違約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FN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TN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18178" y="2818961"/>
                <a:ext cx="5992078" cy="247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準確度（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Accuracy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）：計算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公式為</m:t>
                    </m:r>
                    <m:f>
                      <m:f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zh-TW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敏感度（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Sensitivity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）：計算</a:t>
                </a:r>
                <a14:m>
                  <m:oMath xmlns:m="http://schemas.openxmlformats.org/officeDocument/2006/math">
                    <m:r>
                      <a:rPr lang="zh-TW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公式為</m:t>
                    </m:r>
                    <m:f>
                      <m:f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zh-TW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特異度（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Specificity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）：計算</a:t>
                </a:r>
                <a14:m>
                  <m:oMath xmlns:m="http://schemas.openxmlformats.org/officeDocument/2006/math">
                    <m:r>
                      <a:rPr lang="zh-TW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公式為</m:t>
                    </m:r>
                    <m:f>
                      <m:f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78" y="2818961"/>
                <a:ext cx="5992078" cy="2476127"/>
              </a:xfrm>
              <a:prstGeom prst="rect">
                <a:avLst/>
              </a:prstGeo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88758" y="288758"/>
            <a:ext cx="325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accent3"/>
              </a:buClr>
              <a:buSzPts val="4800"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taatliches"/>
                <a:sym typeface="Staatliches"/>
              </a:rPr>
              <a:t>衡量指標</a:t>
            </a:r>
          </a:p>
        </p:txBody>
      </p:sp>
    </p:spTree>
    <p:extLst>
      <p:ext uri="{BB962C8B-B14F-4D97-AF65-F5344CB8AC3E}">
        <p14:creationId xmlns:p14="http://schemas.microsoft.com/office/powerpoint/2010/main" val="281756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p35"/>
          <p:cNvSpPr txBox="1">
            <a:spLocks noGrp="1"/>
          </p:cNvSpPr>
          <p:nvPr>
            <p:ph type="ctrTitle"/>
          </p:nvPr>
        </p:nvSpPr>
        <p:spPr>
          <a:xfrm>
            <a:off x="303638" y="234569"/>
            <a:ext cx="8088995" cy="99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實證結果分析</a:t>
            </a:r>
            <a:r>
              <a:rPr lang="en-US" altLang="zh-TW" sz="4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zh-TW" altLang="en-US" sz="3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羅吉斯迴歸模型分析</a:t>
            </a:r>
            <a:br>
              <a:rPr lang="en-US" altLang="zh-TW" dirty="0">
                <a:solidFill>
                  <a:schemeClr val="tx1"/>
                </a:solidFill>
              </a:rPr>
            </a:br>
            <a:endParaRPr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53" name="Google Shape;5153;p35"/>
          <p:cNvSpPr txBox="1">
            <a:spLocks noGrp="1"/>
          </p:cNvSpPr>
          <p:nvPr>
            <p:ph type="subTitle" idx="4294967295"/>
          </p:nvPr>
        </p:nvSpPr>
        <p:spPr>
          <a:xfrm>
            <a:off x="4566237" y="1197207"/>
            <a:ext cx="3494087" cy="37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1</a:t>
            </a:r>
            <a:endParaRPr dirty="0"/>
          </a:p>
        </p:txBody>
      </p:sp>
      <p:sp>
        <p:nvSpPr>
          <p:cNvPr id="5154" name="Google Shape;5154;p35"/>
          <p:cNvSpPr txBox="1">
            <a:spLocks noGrp="1"/>
          </p:cNvSpPr>
          <p:nvPr>
            <p:ph type="subTitle" idx="4294967295"/>
          </p:nvPr>
        </p:nvSpPr>
        <p:spPr>
          <a:xfrm>
            <a:off x="748846" y="2789586"/>
            <a:ext cx="3494087" cy="57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Sun. Its atmosphere is extremely poisonous</a:t>
            </a:r>
            <a:endParaRPr dirty="0"/>
          </a:p>
        </p:txBody>
      </p:sp>
      <p:sp>
        <p:nvSpPr>
          <p:cNvPr id="5155" name="Google Shape;5155;p35"/>
          <p:cNvSpPr txBox="1">
            <a:spLocks noGrp="1"/>
          </p:cNvSpPr>
          <p:nvPr>
            <p:ph type="subTitle" idx="4294967295"/>
          </p:nvPr>
        </p:nvSpPr>
        <p:spPr>
          <a:xfrm>
            <a:off x="673056" y="3191558"/>
            <a:ext cx="3494087" cy="37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3</a:t>
            </a:r>
            <a:endParaRPr dirty="0"/>
          </a:p>
        </p:txBody>
      </p:sp>
      <p:sp>
        <p:nvSpPr>
          <p:cNvPr id="5157" name="Google Shape;5157;p35"/>
          <p:cNvSpPr txBox="1">
            <a:spLocks noGrp="1"/>
          </p:cNvSpPr>
          <p:nvPr>
            <p:ph type="subTitle" idx="4294967295"/>
          </p:nvPr>
        </p:nvSpPr>
        <p:spPr>
          <a:xfrm>
            <a:off x="598109" y="1982375"/>
            <a:ext cx="3494087" cy="37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3747" y="2437600"/>
            <a:ext cx="9469816" cy="65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17342"/>
              </p:ext>
            </p:extLst>
          </p:nvPr>
        </p:nvGraphicFramePr>
        <p:xfrm>
          <a:off x="1473419" y="1535645"/>
          <a:ext cx="6185635" cy="192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73">
                  <a:extLst>
                    <a:ext uri="{9D8B030D-6E8A-4147-A177-3AD203B41FA5}">
                      <a16:colId xmlns:a16="http://schemas.microsoft.com/office/drawing/2014/main" val="97947716"/>
                    </a:ext>
                  </a:extLst>
                </a:gridCol>
                <a:gridCol w="822448">
                  <a:extLst>
                    <a:ext uri="{9D8B030D-6E8A-4147-A177-3AD203B41FA5}">
                      <a16:colId xmlns:a16="http://schemas.microsoft.com/office/drawing/2014/main" val="1980347329"/>
                    </a:ext>
                  </a:extLst>
                </a:gridCol>
                <a:gridCol w="767157">
                  <a:extLst>
                    <a:ext uri="{9D8B030D-6E8A-4147-A177-3AD203B41FA5}">
                      <a16:colId xmlns:a16="http://schemas.microsoft.com/office/drawing/2014/main" val="3812261855"/>
                    </a:ext>
                  </a:extLst>
                </a:gridCol>
                <a:gridCol w="820719">
                  <a:extLst>
                    <a:ext uri="{9D8B030D-6E8A-4147-A177-3AD203B41FA5}">
                      <a16:colId xmlns:a16="http://schemas.microsoft.com/office/drawing/2014/main" val="2477569083"/>
                    </a:ext>
                  </a:extLst>
                </a:gridCol>
                <a:gridCol w="958946">
                  <a:extLst>
                    <a:ext uri="{9D8B030D-6E8A-4147-A177-3AD203B41FA5}">
                      <a16:colId xmlns:a16="http://schemas.microsoft.com/office/drawing/2014/main" val="3400436411"/>
                    </a:ext>
                  </a:extLst>
                </a:gridCol>
                <a:gridCol w="958946">
                  <a:extLst>
                    <a:ext uri="{9D8B030D-6E8A-4147-A177-3AD203B41FA5}">
                      <a16:colId xmlns:a16="http://schemas.microsoft.com/office/drawing/2014/main" val="477938949"/>
                    </a:ext>
                  </a:extLst>
                </a:gridCol>
                <a:gridCol w="958946">
                  <a:extLst>
                    <a:ext uri="{9D8B030D-6E8A-4147-A177-3AD203B41FA5}">
                      <a16:colId xmlns:a16="http://schemas.microsoft.com/office/drawing/2014/main" val="1481902692"/>
                    </a:ext>
                  </a:extLst>
                </a:gridCol>
              </a:tblGrid>
              <a:tr h="376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模型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準確度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敏感度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特異度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79880"/>
                  </a:ext>
                </a:extLst>
              </a:tr>
              <a:tr h="3767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15619"/>
                  </a:ext>
                </a:extLst>
              </a:tr>
              <a:tr h="41342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模型一</a:t>
                      </a:r>
                      <a:endParaRPr lang="en-US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0.622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0.018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0.671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0.0017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0.607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0.0023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8095076"/>
                  </a:ext>
                </a:extLst>
              </a:tr>
              <a:tr h="3767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模型二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0.635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0.0015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0.655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0.0027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0.628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985688"/>
                  </a:ext>
                </a:extLst>
              </a:tr>
              <a:tr h="37674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模型三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0.657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0.0016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0.648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0.659</a:t>
                      </a:r>
                      <a:endParaRPr lang="zh-TW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0.0023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7121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106417" y="3721279"/>
            <a:ext cx="80575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kern="100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模型一解釋變數：借款利率、借款人等級、貸款目的、借貸金額</a:t>
            </a:r>
            <a:endParaRPr lang="en-US" altLang="zh-TW" kern="100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kern="100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模型二解釋變數：借款利率、借款人等級、貸款目的、借貸金額、貸款週期、信用範圍最低值</a:t>
            </a:r>
            <a:endParaRPr lang="en-US" altLang="zh-TW" kern="100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kern="100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模型三解釋變數：全部變數</a:t>
            </a:r>
            <a:endParaRPr lang="en-US" altLang="zh-TW" kern="100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3C753B-7A77-4606-B963-AB4EB135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92" y="1189597"/>
            <a:ext cx="5263318" cy="39330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" t="14187" r="8029" b="2007"/>
          <a:stretch/>
        </p:blipFill>
        <p:spPr>
          <a:xfrm>
            <a:off x="1933974" y="1702905"/>
            <a:ext cx="5212581" cy="2963118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76105"/>
              </p:ext>
            </p:extLst>
          </p:nvPr>
        </p:nvGraphicFramePr>
        <p:xfrm>
          <a:off x="2128566" y="2245071"/>
          <a:ext cx="48753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57">
                  <a:extLst>
                    <a:ext uri="{9D8B030D-6E8A-4147-A177-3AD203B41FA5}">
                      <a16:colId xmlns:a16="http://schemas.microsoft.com/office/drawing/2014/main" val="1972091835"/>
                    </a:ext>
                  </a:extLst>
                </a:gridCol>
                <a:gridCol w="812557">
                  <a:extLst>
                    <a:ext uri="{9D8B030D-6E8A-4147-A177-3AD203B41FA5}">
                      <a16:colId xmlns:a16="http://schemas.microsoft.com/office/drawing/2014/main" val="2900394201"/>
                    </a:ext>
                  </a:extLst>
                </a:gridCol>
                <a:gridCol w="812557">
                  <a:extLst>
                    <a:ext uri="{9D8B030D-6E8A-4147-A177-3AD203B41FA5}">
                      <a16:colId xmlns:a16="http://schemas.microsoft.com/office/drawing/2014/main" val="3475022120"/>
                    </a:ext>
                  </a:extLst>
                </a:gridCol>
                <a:gridCol w="812557">
                  <a:extLst>
                    <a:ext uri="{9D8B030D-6E8A-4147-A177-3AD203B41FA5}">
                      <a16:colId xmlns:a16="http://schemas.microsoft.com/office/drawing/2014/main" val="1166591401"/>
                    </a:ext>
                  </a:extLst>
                </a:gridCol>
                <a:gridCol w="812557">
                  <a:extLst>
                    <a:ext uri="{9D8B030D-6E8A-4147-A177-3AD203B41FA5}">
                      <a16:colId xmlns:a16="http://schemas.microsoft.com/office/drawing/2014/main" val="3271242675"/>
                    </a:ext>
                  </a:extLst>
                </a:gridCol>
                <a:gridCol w="812557">
                  <a:extLst>
                    <a:ext uri="{9D8B030D-6E8A-4147-A177-3AD203B41FA5}">
                      <a16:colId xmlns:a16="http://schemas.microsoft.com/office/drawing/2014/main" val="33806456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準確度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敏感度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特異度</a:t>
                      </a:r>
                      <a:endParaRPr lang="zh-TW" sz="1600" b="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平均數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標準差</a:t>
                      </a:r>
                      <a:endParaRPr lang="zh-TW" altLang="zh-TW" sz="1600" b="0" i="0" u="none" strike="noStrike" kern="100" cap="none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0.650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0.0019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0.669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0.0035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0.644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0.0028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290927"/>
                  </a:ext>
                </a:extLst>
              </a:tr>
            </a:tbl>
          </a:graphicData>
        </a:graphic>
      </p:graphicFrame>
      <p:sp>
        <p:nvSpPr>
          <p:cNvPr id="5151" name="Google Shape;5151;p35"/>
          <p:cNvSpPr txBox="1">
            <a:spLocks noGrp="1"/>
          </p:cNvSpPr>
          <p:nvPr>
            <p:ph type="ctrTitle"/>
          </p:nvPr>
        </p:nvSpPr>
        <p:spPr>
          <a:xfrm>
            <a:off x="459512" y="247205"/>
            <a:ext cx="6687043" cy="99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實證結果分析</a:t>
            </a:r>
            <a:r>
              <a:rPr lang="en-US" altLang="zh-TW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隨機森林模型</a:t>
            </a:r>
            <a:br>
              <a:rPr lang="en-US" altLang="zh-TW" sz="4800" dirty="0">
                <a:solidFill>
                  <a:schemeClr val="tx1"/>
                </a:solidFill>
              </a:rPr>
            </a:b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0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r="408"/>
          <a:stretch/>
        </p:blipFill>
        <p:spPr>
          <a:xfrm>
            <a:off x="2592132" y="1163775"/>
            <a:ext cx="4440914" cy="3732803"/>
          </a:xfrm>
          <a:prstGeom prst="rect">
            <a:avLst/>
          </a:prstGeom>
        </p:spPr>
      </p:pic>
      <p:sp>
        <p:nvSpPr>
          <p:cNvPr id="5151" name="Google Shape;5151;p35"/>
          <p:cNvSpPr txBox="1">
            <a:spLocks noGrp="1"/>
          </p:cNvSpPr>
          <p:nvPr>
            <p:ph type="ctrTitle"/>
          </p:nvPr>
        </p:nvSpPr>
        <p:spPr>
          <a:xfrm>
            <a:off x="459512" y="125539"/>
            <a:ext cx="7754046" cy="99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實證結果分析</a:t>
            </a:r>
            <a:r>
              <a:rPr lang="en-US" altLang="zh-TW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模型的比較</a:t>
            </a:r>
            <a:br>
              <a:rPr lang="en-US" altLang="zh-TW" sz="4800" dirty="0">
                <a:solidFill>
                  <a:schemeClr val="tx1"/>
                </a:solidFill>
              </a:rPr>
            </a:b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55" name="Google Shape;5155;p35"/>
          <p:cNvSpPr txBox="1">
            <a:spLocks noGrp="1"/>
          </p:cNvSpPr>
          <p:nvPr>
            <p:ph type="subTitle" idx="4294967295"/>
          </p:nvPr>
        </p:nvSpPr>
        <p:spPr>
          <a:xfrm>
            <a:off x="673056" y="3191558"/>
            <a:ext cx="3494087" cy="37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sp>
        <p:nvSpPr>
          <p:cNvPr id="5157" name="Google Shape;5157;p35"/>
          <p:cNvSpPr txBox="1">
            <a:spLocks noGrp="1"/>
          </p:cNvSpPr>
          <p:nvPr>
            <p:ph type="subTitle" idx="4294967295"/>
          </p:nvPr>
        </p:nvSpPr>
        <p:spPr>
          <a:xfrm>
            <a:off x="598109" y="1982375"/>
            <a:ext cx="3494087" cy="37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3747" y="2437600"/>
            <a:ext cx="9469816" cy="65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51371"/>
              </p:ext>
            </p:extLst>
          </p:nvPr>
        </p:nvGraphicFramePr>
        <p:xfrm>
          <a:off x="829340" y="1762045"/>
          <a:ext cx="7641605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3">
                  <a:extLst>
                    <a:ext uri="{9D8B030D-6E8A-4147-A177-3AD203B41FA5}">
                      <a16:colId xmlns:a16="http://schemas.microsoft.com/office/drawing/2014/main" val="2325039033"/>
                    </a:ext>
                  </a:extLst>
                </a:gridCol>
                <a:gridCol w="712485">
                  <a:extLst>
                    <a:ext uri="{9D8B030D-6E8A-4147-A177-3AD203B41FA5}">
                      <a16:colId xmlns:a16="http://schemas.microsoft.com/office/drawing/2014/main" val="3551505063"/>
                    </a:ext>
                  </a:extLst>
                </a:gridCol>
                <a:gridCol w="923901">
                  <a:extLst>
                    <a:ext uri="{9D8B030D-6E8A-4147-A177-3AD203B41FA5}">
                      <a16:colId xmlns:a16="http://schemas.microsoft.com/office/drawing/2014/main" val="4227632882"/>
                    </a:ext>
                  </a:extLst>
                </a:gridCol>
                <a:gridCol w="923901">
                  <a:extLst>
                    <a:ext uri="{9D8B030D-6E8A-4147-A177-3AD203B41FA5}">
                      <a16:colId xmlns:a16="http://schemas.microsoft.com/office/drawing/2014/main" val="614719289"/>
                    </a:ext>
                  </a:extLst>
                </a:gridCol>
                <a:gridCol w="771392">
                  <a:extLst>
                    <a:ext uri="{9D8B030D-6E8A-4147-A177-3AD203B41FA5}">
                      <a16:colId xmlns:a16="http://schemas.microsoft.com/office/drawing/2014/main" val="2963272940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306307865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685136745"/>
                    </a:ext>
                  </a:extLst>
                </a:gridCol>
                <a:gridCol w="1013978">
                  <a:extLst>
                    <a:ext uri="{9D8B030D-6E8A-4147-A177-3AD203B41FA5}">
                      <a16:colId xmlns:a16="http://schemas.microsoft.com/office/drawing/2014/main" val="409614412"/>
                    </a:ext>
                  </a:extLst>
                </a:gridCol>
              </a:tblGrid>
              <a:tr h="504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比較項目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羅吉斯迴歸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隨機森林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0901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平均數</a:t>
                      </a:r>
                      <a:endParaRPr lang="zh-TW" altLang="zh-TW" sz="1800" b="0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標準差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次數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平均數</a:t>
                      </a:r>
                      <a:endParaRPr lang="zh-TW" altLang="zh-TW" sz="1800" b="0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標準差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848475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準確度</a:t>
                      </a:r>
                      <a:endParaRPr lang="en-US" altLang="zh-TW" sz="1800" b="0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0.657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0.0016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0.646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0.0023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&lt; 0.0001</a:t>
                      </a:r>
                      <a:endParaRPr lang="zh-TW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4303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敏感度</a:t>
                      </a:r>
                      <a:endParaRPr lang="en-US" altLang="zh-TW" sz="1800" b="0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0.648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0.0029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0.675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0.0033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&lt; 0.0001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5668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800" b="0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特異度</a:t>
                      </a:r>
                      <a:endParaRPr lang="en-US" altLang="zh-TW" sz="1800" b="0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0.659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0.0023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0.640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0.0011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0.0009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6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328" y="298403"/>
            <a:ext cx="1553421" cy="816447"/>
          </a:xfrm>
        </p:spPr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b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sz="half" idx="4294967295"/>
          </p:nvPr>
        </p:nvSpPr>
        <p:spPr>
          <a:xfrm>
            <a:off x="900648" y="1463150"/>
            <a:ext cx="7543697" cy="297815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綜合指標外，我們選用羅吉斯迴歸模型，因為羅吉斯迴歸模型運算時間也較隨機森林模型快速許多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</a:pP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當資料量大且解釋變數多時，解釋變數中的變異愈大且噪聲變量愈多時，羅吉斯迴歸模型之準確率會優於隨機森林模型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399623" y="290513"/>
            <a:ext cx="1450975" cy="904875"/>
          </a:xfrm>
        </p:spPr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9A26A-BF2B-4329-BAB6-EBAB2631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57" y="892711"/>
            <a:ext cx="2381505" cy="37426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C804CE-2EA4-49F9-A345-7F96A2BA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98" y="892711"/>
            <a:ext cx="2368944" cy="37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15"/>
          <p:cNvSpPr>
            <a:spLocks noGrp="1"/>
          </p:cNvSpPr>
          <p:nvPr>
            <p:ph type="subTitle" idx="1"/>
          </p:nvPr>
        </p:nvSpPr>
        <p:spPr>
          <a:xfrm>
            <a:off x="842449" y="1239430"/>
            <a:ext cx="7670400" cy="3416400"/>
          </a:xfrm>
        </p:spPr>
        <p:txBody>
          <a:bodyPr/>
          <a:lstStyle/>
          <a:p>
            <a:pPr marL="387350" indent="-228600">
              <a:lnSpc>
                <a:spcPct val="200000"/>
              </a:lnSpc>
              <a:buClrTx/>
              <a:buFont typeface="+mj-lt"/>
              <a:buAutoNum type="arabicPeriod"/>
            </a:pP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同步資料，更能幫助投資人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7350" indent="-228600">
              <a:lnSpc>
                <a:spcPct val="200000"/>
              </a:lnSpc>
              <a:buClrTx/>
              <a:buFont typeface="+mj-lt"/>
              <a:buAutoNum type="arabicPeriod"/>
            </a:pP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搭配經濟指標（例如</a:t>
            </a:r>
            <a:r>
              <a:rPr lang="en-US" altLang="zh-TW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失業率、初次請領就業金人數）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7350" indent="-228600">
              <a:lnSpc>
                <a:spcPct val="200000"/>
              </a:lnSpc>
              <a:buClrTx/>
              <a:buFont typeface="+mj-lt"/>
              <a:buAutoNum type="arabicPeriod"/>
            </a:pP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用不同的增強學習，提升準確率（例如：</a:t>
            </a:r>
            <a:r>
              <a:rPr lang="en-US" altLang="zh-TW" sz="2000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</a:t>
            </a:r>
            <a:r>
              <a:rPr lang="en-US" altLang="zh-TW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GDBT, XGBOOST</a:t>
            </a:r>
            <a:r>
              <a:rPr lang="zh-TW" altLang="en-US" sz="2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ClrTx/>
            </a:pPr>
            <a:endParaRPr lang="zh-TW" altLang="en-US" sz="2400" b="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  <a:cs typeface="Staatliches"/>
              <a:sym typeface="Staatliche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6720" y="243765"/>
            <a:ext cx="1567719" cy="1117522"/>
          </a:xfrm>
        </p:spPr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b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56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subTitle" idx="1"/>
          </p:nvPr>
        </p:nvSpPr>
        <p:spPr>
          <a:xfrm>
            <a:off x="840569" y="1268253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1050" dirty="0" err="1"/>
              <a:t>Berkson</a:t>
            </a:r>
            <a:r>
              <a:rPr lang="en-US" altLang="zh-TW" sz="1050" dirty="0"/>
              <a:t>, J. (1944). Application of the logistic function to </a:t>
            </a:r>
            <a:r>
              <a:rPr lang="en-US" altLang="zh-TW" sz="1050" dirty="0" err="1"/>
              <a:t>bioassay.Journal</a:t>
            </a:r>
            <a:r>
              <a:rPr lang="en-US" altLang="zh-TW" sz="1050" dirty="0"/>
              <a:t> of the American statistical association, 39(227):357–365.</a:t>
            </a:r>
          </a:p>
          <a:p>
            <a:pPr>
              <a:lnSpc>
                <a:spcPct val="150000"/>
              </a:lnSpc>
            </a:pPr>
            <a:r>
              <a:rPr lang="en-US" altLang="zh-TW" sz="1050" dirty="0"/>
              <a:t>Grus, J. (2019). Data science from </a:t>
            </a:r>
            <a:r>
              <a:rPr lang="en-US" altLang="zh-TW" sz="1050" dirty="0" err="1"/>
              <a:t>scratch:first</a:t>
            </a:r>
            <a:r>
              <a:rPr lang="en-US" altLang="zh-TW" sz="1050" dirty="0"/>
              <a:t> principles with python. O’Reilly Media.</a:t>
            </a:r>
            <a:endParaRPr lang="en-US" sz="1050" dirty="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>
              <a:lnSpc>
                <a:spcPct val="150000"/>
              </a:lnSpc>
            </a:pPr>
            <a:r>
              <a:rPr lang="en-US" altLang="zh-TW" sz="1050" dirty="0" err="1"/>
              <a:t>Jin</a:t>
            </a:r>
            <a:r>
              <a:rPr lang="en-US" altLang="zh-TW" sz="1050" dirty="0"/>
              <a:t>, B.H., Li, Y.M., and Liu, T.W. (2018). Feasibility and  development analysis of p2p online lending platforms in  </a:t>
            </a:r>
            <a:r>
              <a:rPr lang="en-US" altLang="zh-TW" sz="1050" dirty="0" err="1"/>
              <a:t>taiwan</a:t>
            </a:r>
            <a:r>
              <a:rPr lang="en-US" altLang="zh-TW" sz="1050" dirty="0"/>
              <a:t>. In World Conference on Information Systems and Technologies, pages 82–91. Springer</a:t>
            </a:r>
          </a:p>
          <a:p>
            <a:pPr>
              <a:lnSpc>
                <a:spcPct val="150000"/>
              </a:lnSpc>
            </a:pPr>
            <a:r>
              <a:rPr lang="en-US" altLang="zh-TW" sz="1050" dirty="0" err="1"/>
              <a:t>Ohlson</a:t>
            </a:r>
            <a:r>
              <a:rPr lang="en-US" altLang="zh-TW" sz="1050" dirty="0"/>
              <a:t>, J. A. and Zhang, X.J. (1998). Accrual accounting and equity valuation. Journal of Accounting Research, 36:85–111.</a:t>
            </a:r>
            <a:endParaRPr lang="en-US" sz="1050" dirty="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>
              <a:lnSpc>
                <a:spcPct val="150000"/>
              </a:lnSpc>
            </a:pPr>
            <a:r>
              <a:rPr lang="en-US" altLang="zh-TW" sz="1050" dirty="0" err="1"/>
              <a:t>SerranoCinca</a:t>
            </a:r>
            <a:r>
              <a:rPr lang="en-US" altLang="zh-TW" sz="1050" dirty="0"/>
              <a:t>, C., </a:t>
            </a:r>
            <a:r>
              <a:rPr lang="en-US" altLang="zh-TW" sz="1050" dirty="0" err="1"/>
              <a:t>GutiérrezNieto</a:t>
            </a:r>
            <a:r>
              <a:rPr lang="en-US" altLang="zh-TW" sz="1050" dirty="0"/>
              <a:t>, B., and </a:t>
            </a:r>
            <a:r>
              <a:rPr lang="en-US" altLang="zh-TW" sz="1050" dirty="0" err="1"/>
              <a:t>LópezPalacios</a:t>
            </a:r>
            <a:r>
              <a:rPr lang="en-US" altLang="zh-TW" sz="1050" dirty="0"/>
              <a:t>, L. (2015). Determinants of default in p2p lending. </a:t>
            </a:r>
            <a:r>
              <a:rPr lang="en-US" altLang="zh-TW" sz="1050" dirty="0" err="1"/>
              <a:t>PloS</a:t>
            </a:r>
            <a:r>
              <a:rPr lang="en-US" altLang="zh-TW" sz="1050" dirty="0"/>
              <a:t> one, 10(10).</a:t>
            </a:r>
          </a:p>
          <a:p>
            <a:pPr>
              <a:lnSpc>
                <a:spcPct val="150000"/>
              </a:lnSpc>
            </a:pPr>
            <a:r>
              <a:rPr lang="zh-TW" altLang="en-US" sz="1050" dirty="0"/>
              <a:t>劉采薇</a:t>
            </a:r>
            <a:r>
              <a:rPr lang="en-US" altLang="zh-TW" sz="1050" dirty="0"/>
              <a:t>, </a:t>
            </a:r>
            <a:r>
              <a:rPr lang="zh-TW" altLang="en-US" sz="1050" dirty="0"/>
              <a:t>李永銘</a:t>
            </a:r>
            <a:r>
              <a:rPr lang="en-US" altLang="zh-TW" sz="1050" dirty="0"/>
              <a:t>, </a:t>
            </a:r>
            <a:r>
              <a:rPr lang="zh-TW" altLang="en-US" sz="1050" dirty="0"/>
              <a:t>陳姵樺</a:t>
            </a:r>
            <a:r>
              <a:rPr lang="en-US" altLang="zh-TW" sz="1050" dirty="0"/>
              <a:t>, et al. (2017). P2P </a:t>
            </a:r>
            <a:r>
              <a:rPr lang="zh-TW" altLang="en-US" sz="1050" dirty="0"/>
              <a:t>網路借貸平台於臺灣發展趨勢研究</a:t>
            </a:r>
            <a:r>
              <a:rPr lang="en-US" altLang="zh-TW" sz="1050" dirty="0"/>
              <a:t>. </a:t>
            </a:r>
            <a:r>
              <a:rPr lang="en-US" altLang="zh-TW" sz="1050" dirty="0" err="1"/>
              <a:t>PhDthesis</a:t>
            </a:r>
            <a:r>
              <a:rPr lang="en-US" altLang="zh-TW" sz="1050" dirty="0"/>
              <a:t>.</a:t>
            </a:r>
            <a:endParaRPr lang="en-US" altLang="zh-TW" sz="1050" dirty="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>
              <a:lnSpc>
                <a:spcPct val="150000"/>
              </a:lnSpc>
            </a:pPr>
            <a:r>
              <a:rPr lang="zh-TW" altLang="en-US" sz="1050" dirty="0"/>
              <a:t>殷麗萍</a:t>
            </a:r>
            <a:r>
              <a:rPr lang="en-US" altLang="zh-TW" sz="1050" dirty="0"/>
              <a:t>(2014). Lending club </a:t>
            </a:r>
            <a:r>
              <a:rPr lang="zh-TW" altLang="en-US" sz="1050" dirty="0"/>
              <a:t>如何橫掃美國銀行？</a:t>
            </a:r>
            <a:r>
              <a:rPr lang="en-US" altLang="zh-TW" sz="1050" dirty="0"/>
              <a:t>. </a:t>
            </a:r>
            <a:r>
              <a:rPr lang="zh-TW" altLang="en-US" sz="1050" dirty="0"/>
              <a:t>中外管理</a:t>
            </a:r>
            <a:r>
              <a:rPr lang="en-US" altLang="zh-TW" sz="1050" dirty="0"/>
              <a:t>, (11):34–35.</a:t>
            </a:r>
          </a:p>
          <a:p>
            <a:pPr>
              <a:lnSpc>
                <a:spcPct val="150000"/>
              </a:lnSpc>
            </a:pPr>
            <a:r>
              <a:rPr lang="zh-TW" altLang="en-US" sz="1050" dirty="0"/>
              <a:t>吳志龍</a:t>
            </a:r>
            <a:r>
              <a:rPr lang="en-US" altLang="zh-TW" sz="1050" dirty="0"/>
              <a:t>(2019). </a:t>
            </a:r>
            <a:r>
              <a:rPr lang="zh-TW" altLang="en-US" sz="1050" dirty="0"/>
              <a:t>基於隨機森林模型下</a:t>
            </a:r>
            <a:r>
              <a:rPr lang="en-US" altLang="zh-TW" sz="1050" dirty="0"/>
              <a:t>p2p </a:t>
            </a:r>
            <a:r>
              <a:rPr lang="zh-TW" altLang="en-US" sz="1050" dirty="0"/>
              <a:t>網路借貸違約預測</a:t>
            </a:r>
            <a:r>
              <a:rPr lang="en-US" altLang="zh-TW" sz="1050" dirty="0"/>
              <a:t>.</a:t>
            </a:r>
            <a:r>
              <a:rPr lang="zh-TW" altLang="en-US" sz="1050" dirty="0"/>
              <a:t>政治大學金融學系學位論文</a:t>
            </a:r>
            <a:r>
              <a:rPr lang="en-US" altLang="zh-TW" sz="1050" dirty="0"/>
              <a:t>, pages 1–41.</a:t>
            </a:r>
          </a:p>
          <a:p>
            <a:pPr>
              <a:lnSpc>
                <a:spcPct val="150000"/>
              </a:lnSpc>
            </a:pPr>
            <a:r>
              <a:rPr lang="zh-TW" altLang="en-US" sz="1050" dirty="0"/>
              <a:t>研究背景及動機圖片來源：</a:t>
            </a:r>
            <a:r>
              <a:rPr lang="en-US" altLang="zh-TW" sz="1050" dirty="0">
                <a:solidFill>
                  <a:schemeClr val="accent3"/>
                </a:solidFill>
              </a:rPr>
              <a:t>https://images.app.goo.gl/fdhdyDiPfVuW5iav6</a:t>
            </a:r>
          </a:p>
          <a:p>
            <a:pPr>
              <a:lnSpc>
                <a:spcPct val="150000"/>
              </a:lnSpc>
            </a:pPr>
            <a:r>
              <a:rPr lang="zh-TW" altLang="en-US" sz="1050" dirty="0">
                <a:solidFill>
                  <a:schemeClr val="accent3"/>
                </a:solidFill>
              </a:rPr>
              <a:t>研究目的圖片來源：</a:t>
            </a:r>
            <a:r>
              <a:rPr lang="en-US" altLang="zh-TW" sz="1050" dirty="0">
                <a:solidFill>
                  <a:schemeClr val="accent3"/>
                </a:solidFill>
              </a:rPr>
              <a:t>https://images.app.goo.gl/ZaPNsNFv1Tn8YdMV8</a:t>
            </a:r>
            <a:endParaRPr lang="en-US" altLang="zh-TW" sz="1050" dirty="0"/>
          </a:p>
          <a:p>
            <a:endParaRPr dirty="0">
              <a:solidFill>
                <a:schemeClr val="accent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15" name="Google Shape;315;p22"/>
          <p:cNvSpPr txBox="1">
            <a:spLocks noGrp="1"/>
          </p:cNvSpPr>
          <p:nvPr>
            <p:ph type="ctrTitle"/>
          </p:nvPr>
        </p:nvSpPr>
        <p:spPr>
          <a:xfrm>
            <a:off x="399348" y="155327"/>
            <a:ext cx="3127623" cy="999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  <a:endParaRPr sz="4800" dirty="0">
              <a:solidFill>
                <a:schemeClr val="accent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9169" y="958730"/>
            <a:ext cx="36682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solidFill>
                  <a:srgbClr val="6D9EEB"/>
                </a:solidFill>
                <a:latin typeface="Algerian" panose="04020705040A02060702" pitchFamily="82" charset="0"/>
              </a:rPr>
              <a:t>Q&amp;A</a:t>
            </a:r>
            <a:endParaRPr lang="zh-TW" altLang="en-US" sz="11500" dirty="0">
              <a:solidFill>
                <a:srgbClr val="6D9EEB"/>
              </a:solidFill>
              <a:latin typeface="Algerian" panose="04020705040A02060702" pitchFamily="82" charset="0"/>
            </a:endParaRPr>
          </a:p>
        </p:txBody>
      </p:sp>
      <p:grpSp>
        <p:nvGrpSpPr>
          <p:cNvPr id="134" name="Google Shape;6892;p41"/>
          <p:cNvGrpSpPr/>
          <p:nvPr/>
        </p:nvGrpSpPr>
        <p:grpSpPr>
          <a:xfrm>
            <a:off x="5568287" y="2415654"/>
            <a:ext cx="2728606" cy="2670028"/>
            <a:chOff x="4620850" y="1546275"/>
            <a:chExt cx="1693224" cy="1614623"/>
          </a:xfrm>
        </p:grpSpPr>
        <p:sp>
          <p:nvSpPr>
            <p:cNvPr id="135" name="Google Shape;6893;p41"/>
            <p:cNvSpPr/>
            <p:nvPr/>
          </p:nvSpPr>
          <p:spPr>
            <a:xfrm>
              <a:off x="5912545" y="2949329"/>
              <a:ext cx="374440" cy="185370"/>
            </a:xfrm>
            <a:custGeom>
              <a:avLst/>
              <a:gdLst/>
              <a:ahLst/>
              <a:cxnLst/>
              <a:rect l="l" t="t" r="r" b="b"/>
              <a:pathLst>
                <a:path w="10120" h="5010" extrusionOk="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894;p41"/>
            <p:cNvSpPr/>
            <p:nvPr/>
          </p:nvSpPr>
          <p:spPr>
            <a:xfrm>
              <a:off x="4644974" y="2937414"/>
              <a:ext cx="374551" cy="185481"/>
            </a:xfrm>
            <a:custGeom>
              <a:avLst/>
              <a:gdLst/>
              <a:ahLst/>
              <a:cxnLst/>
              <a:rect l="l" t="t" r="r" b="b"/>
              <a:pathLst>
                <a:path w="10123" h="5013" extrusionOk="0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895;p41"/>
            <p:cNvSpPr/>
            <p:nvPr/>
          </p:nvSpPr>
          <p:spPr>
            <a:xfrm>
              <a:off x="4631580" y="2799436"/>
              <a:ext cx="125060" cy="127354"/>
            </a:xfrm>
            <a:custGeom>
              <a:avLst/>
              <a:gdLst/>
              <a:ahLst/>
              <a:cxnLst/>
              <a:rect l="l" t="t" r="r" b="b"/>
              <a:pathLst>
                <a:path w="3380" h="3442" extrusionOk="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896;p41"/>
            <p:cNvSpPr/>
            <p:nvPr/>
          </p:nvSpPr>
          <p:spPr>
            <a:xfrm>
              <a:off x="4643124" y="2799473"/>
              <a:ext cx="102823" cy="127317"/>
            </a:xfrm>
            <a:custGeom>
              <a:avLst/>
              <a:gdLst/>
              <a:ahLst/>
              <a:cxnLst/>
              <a:rect l="l" t="t" r="r" b="b"/>
              <a:pathLst>
                <a:path w="2779" h="3441" extrusionOk="0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897;p41"/>
            <p:cNvSpPr/>
            <p:nvPr/>
          </p:nvSpPr>
          <p:spPr>
            <a:xfrm>
              <a:off x="4661477" y="2810241"/>
              <a:ext cx="90095" cy="101047"/>
            </a:xfrm>
            <a:custGeom>
              <a:avLst/>
              <a:gdLst/>
              <a:ahLst/>
              <a:cxnLst/>
              <a:rect l="l" t="t" r="r" b="b"/>
              <a:pathLst>
                <a:path w="2435" h="2731" extrusionOk="0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98;p41"/>
            <p:cNvSpPr/>
            <p:nvPr/>
          </p:nvSpPr>
          <p:spPr>
            <a:xfrm>
              <a:off x="4620850" y="2875104"/>
              <a:ext cx="134199" cy="137529"/>
            </a:xfrm>
            <a:custGeom>
              <a:avLst/>
              <a:gdLst/>
              <a:ahLst/>
              <a:cxnLst/>
              <a:rect l="l" t="t" r="r" b="b"/>
              <a:pathLst>
                <a:path w="3627" h="3717" extrusionOk="0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99;p41"/>
            <p:cNvSpPr/>
            <p:nvPr/>
          </p:nvSpPr>
          <p:spPr>
            <a:xfrm>
              <a:off x="4636242" y="2888943"/>
              <a:ext cx="116217" cy="97162"/>
            </a:xfrm>
            <a:custGeom>
              <a:avLst/>
              <a:gdLst/>
              <a:ahLst/>
              <a:cxnLst/>
              <a:rect l="l" t="t" r="r" b="b"/>
              <a:pathLst>
                <a:path w="3141" h="2626" extrusionOk="0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900;p41"/>
            <p:cNvSpPr/>
            <p:nvPr/>
          </p:nvSpPr>
          <p:spPr>
            <a:xfrm>
              <a:off x="4661958" y="2924205"/>
              <a:ext cx="60458" cy="16354"/>
            </a:xfrm>
            <a:custGeom>
              <a:avLst/>
              <a:gdLst/>
              <a:ahLst/>
              <a:cxnLst/>
              <a:rect l="l" t="t" r="r" b="b"/>
              <a:pathLst>
                <a:path w="1634" h="442" extrusionOk="0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901;p41"/>
            <p:cNvSpPr/>
            <p:nvPr/>
          </p:nvSpPr>
          <p:spPr>
            <a:xfrm>
              <a:off x="6166740" y="2809316"/>
              <a:ext cx="147334" cy="191808"/>
            </a:xfrm>
            <a:custGeom>
              <a:avLst/>
              <a:gdLst/>
              <a:ahLst/>
              <a:cxnLst/>
              <a:rect l="l" t="t" r="r" b="b"/>
              <a:pathLst>
                <a:path w="3982" h="5184" extrusionOk="0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902;p41"/>
            <p:cNvSpPr/>
            <p:nvPr/>
          </p:nvSpPr>
          <p:spPr>
            <a:xfrm>
              <a:off x="6166962" y="2809353"/>
              <a:ext cx="139490" cy="191771"/>
            </a:xfrm>
            <a:custGeom>
              <a:avLst/>
              <a:gdLst/>
              <a:ahLst/>
              <a:cxnLst/>
              <a:rect l="l" t="t" r="r" b="b"/>
              <a:pathLst>
                <a:path w="3770" h="5183" extrusionOk="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903;p41"/>
            <p:cNvSpPr/>
            <p:nvPr/>
          </p:nvSpPr>
          <p:spPr>
            <a:xfrm>
              <a:off x="6163780" y="2824449"/>
              <a:ext cx="116217" cy="157509"/>
            </a:xfrm>
            <a:custGeom>
              <a:avLst/>
              <a:gdLst/>
              <a:ahLst/>
              <a:cxnLst/>
              <a:rect l="l" t="t" r="r" b="b"/>
              <a:pathLst>
                <a:path w="3141" h="4257" extrusionOk="0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904;p41"/>
            <p:cNvSpPr/>
            <p:nvPr/>
          </p:nvSpPr>
          <p:spPr>
            <a:xfrm>
              <a:off x="6172031" y="2905519"/>
              <a:ext cx="126577" cy="125023"/>
            </a:xfrm>
            <a:custGeom>
              <a:avLst/>
              <a:gdLst/>
              <a:ahLst/>
              <a:cxnLst/>
              <a:rect l="l" t="t" r="r" b="b"/>
              <a:pathLst>
                <a:path w="3421" h="3379" extrusionOk="0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905;p41"/>
            <p:cNvSpPr/>
            <p:nvPr/>
          </p:nvSpPr>
          <p:spPr>
            <a:xfrm>
              <a:off x="6170033" y="2920838"/>
              <a:ext cx="99974" cy="96644"/>
            </a:xfrm>
            <a:custGeom>
              <a:avLst/>
              <a:gdLst/>
              <a:ahLst/>
              <a:cxnLst/>
              <a:rect l="l" t="t" r="r" b="b"/>
              <a:pathLst>
                <a:path w="2702" h="2612" extrusionOk="0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906;p41"/>
            <p:cNvSpPr/>
            <p:nvPr/>
          </p:nvSpPr>
          <p:spPr>
            <a:xfrm>
              <a:off x="5841541" y="2353052"/>
              <a:ext cx="258260" cy="124098"/>
            </a:xfrm>
            <a:custGeom>
              <a:avLst/>
              <a:gdLst/>
              <a:ahLst/>
              <a:cxnLst/>
              <a:rect l="l" t="t" r="r" b="b"/>
              <a:pathLst>
                <a:path w="6980" h="3354" extrusionOk="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907;p41"/>
            <p:cNvSpPr/>
            <p:nvPr/>
          </p:nvSpPr>
          <p:spPr>
            <a:xfrm>
              <a:off x="6008303" y="2349944"/>
              <a:ext cx="97643" cy="99900"/>
            </a:xfrm>
            <a:custGeom>
              <a:avLst/>
              <a:gdLst/>
              <a:ahLst/>
              <a:cxnLst/>
              <a:rect l="l" t="t" r="r" b="b"/>
              <a:pathLst>
                <a:path w="2639" h="2700" extrusionOk="0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908;p41"/>
            <p:cNvSpPr/>
            <p:nvPr/>
          </p:nvSpPr>
          <p:spPr>
            <a:xfrm>
              <a:off x="6008303" y="2350018"/>
              <a:ext cx="85951" cy="99826"/>
            </a:xfrm>
            <a:custGeom>
              <a:avLst/>
              <a:gdLst/>
              <a:ahLst/>
              <a:cxnLst/>
              <a:rect l="l" t="t" r="r" b="b"/>
              <a:pathLst>
                <a:path w="2323" h="2698" extrusionOk="0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909;p41"/>
            <p:cNvSpPr/>
            <p:nvPr/>
          </p:nvSpPr>
          <p:spPr>
            <a:xfrm>
              <a:off x="5863223" y="2391312"/>
              <a:ext cx="122359" cy="134865"/>
            </a:xfrm>
            <a:custGeom>
              <a:avLst/>
              <a:gdLst/>
              <a:ahLst/>
              <a:cxnLst/>
              <a:rect l="l" t="t" r="r" b="b"/>
              <a:pathLst>
                <a:path w="3307" h="3645" extrusionOk="0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910;p41"/>
            <p:cNvSpPr/>
            <p:nvPr/>
          </p:nvSpPr>
          <p:spPr>
            <a:xfrm>
              <a:off x="5925347" y="2391349"/>
              <a:ext cx="59977" cy="36593"/>
            </a:xfrm>
            <a:custGeom>
              <a:avLst/>
              <a:gdLst/>
              <a:ahLst/>
              <a:cxnLst/>
              <a:rect l="l" t="t" r="r" b="b"/>
              <a:pathLst>
                <a:path w="1621" h="989" extrusionOk="0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911;p41"/>
            <p:cNvSpPr/>
            <p:nvPr/>
          </p:nvSpPr>
          <p:spPr>
            <a:xfrm>
              <a:off x="5865443" y="2391349"/>
              <a:ext cx="119658" cy="68228"/>
            </a:xfrm>
            <a:custGeom>
              <a:avLst/>
              <a:gdLst/>
              <a:ahLst/>
              <a:cxnLst/>
              <a:rect l="l" t="t" r="r" b="b"/>
              <a:pathLst>
                <a:path w="3234" h="1844" extrusionOk="0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912;p41"/>
            <p:cNvSpPr/>
            <p:nvPr/>
          </p:nvSpPr>
          <p:spPr>
            <a:xfrm>
              <a:off x="5863223" y="2426167"/>
              <a:ext cx="66341" cy="100011"/>
            </a:xfrm>
            <a:custGeom>
              <a:avLst/>
              <a:gdLst/>
              <a:ahLst/>
              <a:cxnLst/>
              <a:rect l="l" t="t" r="r" b="b"/>
              <a:pathLst>
                <a:path w="1793" h="2703" extrusionOk="0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913;p41"/>
            <p:cNvSpPr/>
            <p:nvPr/>
          </p:nvSpPr>
          <p:spPr>
            <a:xfrm>
              <a:off x="6149128" y="2967977"/>
              <a:ext cx="30303" cy="51874"/>
            </a:xfrm>
            <a:custGeom>
              <a:avLst/>
              <a:gdLst/>
              <a:ahLst/>
              <a:cxnLst/>
              <a:rect l="l" t="t" r="r" b="b"/>
              <a:pathLst>
                <a:path w="8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914;p41"/>
            <p:cNvSpPr/>
            <p:nvPr/>
          </p:nvSpPr>
          <p:spPr>
            <a:xfrm>
              <a:off x="6063693" y="2926129"/>
              <a:ext cx="31783" cy="55907"/>
            </a:xfrm>
            <a:custGeom>
              <a:avLst/>
              <a:gdLst/>
              <a:ahLst/>
              <a:cxnLst/>
              <a:rect l="l" t="t" r="r" b="b"/>
              <a:pathLst>
                <a:path w="859" h="1511" extrusionOk="0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915;p41"/>
            <p:cNvSpPr/>
            <p:nvPr/>
          </p:nvSpPr>
          <p:spPr>
            <a:xfrm>
              <a:off x="6040308" y="2538910"/>
              <a:ext cx="157213" cy="459022"/>
            </a:xfrm>
            <a:custGeom>
              <a:avLst/>
              <a:gdLst/>
              <a:ahLst/>
              <a:cxnLst/>
              <a:rect l="l" t="t" r="r" b="b"/>
              <a:pathLst>
                <a:path w="4249" h="12406" extrusionOk="0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916;p41"/>
            <p:cNvSpPr/>
            <p:nvPr/>
          </p:nvSpPr>
          <p:spPr>
            <a:xfrm>
              <a:off x="6047080" y="2349574"/>
              <a:ext cx="145262" cy="247604"/>
            </a:xfrm>
            <a:custGeom>
              <a:avLst/>
              <a:gdLst/>
              <a:ahLst/>
              <a:cxnLst/>
              <a:rect l="l" t="t" r="r" b="b"/>
              <a:pathLst>
                <a:path w="3926" h="6692" extrusionOk="0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917;p41"/>
            <p:cNvSpPr/>
            <p:nvPr/>
          </p:nvSpPr>
          <p:spPr>
            <a:xfrm>
              <a:off x="5919686" y="2374365"/>
              <a:ext cx="271284" cy="161468"/>
            </a:xfrm>
            <a:custGeom>
              <a:avLst/>
              <a:gdLst/>
              <a:ahLst/>
              <a:cxnLst/>
              <a:rect l="l" t="t" r="r" b="b"/>
              <a:pathLst>
                <a:path w="7332" h="4364" extrusionOk="0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918;p41"/>
            <p:cNvSpPr/>
            <p:nvPr/>
          </p:nvSpPr>
          <p:spPr>
            <a:xfrm>
              <a:off x="6052852" y="2215333"/>
              <a:ext cx="83361" cy="83361"/>
            </a:xfrm>
            <a:custGeom>
              <a:avLst/>
              <a:gdLst/>
              <a:ahLst/>
              <a:cxnLst/>
              <a:rect l="l" t="t" r="r" b="b"/>
              <a:pathLst>
                <a:path w="2253" h="2253" extrusionOk="0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919;p41"/>
            <p:cNvSpPr/>
            <p:nvPr/>
          </p:nvSpPr>
          <p:spPr>
            <a:xfrm>
              <a:off x="6148869" y="2286598"/>
              <a:ext cx="17760" cy="43623"/>
            </a:xfrm>
            <a:custGeom>
              <a:avLst/>
              <a:gdLst/>
              <a:ahLst/>
              <a:cxnLst/>
              <a:rect l="l" t="t" r="r" b="b"/>
              <a:pathLst>
                <a:path w="480" h="1179" extrusionOk="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920;p41"/>
            <p:cNvSpPr/>
            <p:nvPr/>
          </p:nvSpPr>
          <p:spPr>
            <a:xfrm>
              <a:off x="6153901" y="2241086"/>
              <a:ext cx="22681" cy="47027"/>
            </a:xfrm>
            <a:custGeom>
              <a:avLst/>
              <a:gdLst/>
              <a:ahLst/>
              <a:cxnLst/>
              <a:rect l="l" t="t" r="r" b="b"/>
              <a:pathLst>
                <a:path w="613" h="1271" extrusionOk="0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921;p41"/>
            <p:cNvSpPr/>
            <p:nvPr/>
          </p:nvSpPr>
          <p:spPr>
            <a:xfrm>
              <a:off x="6057551" y="2221586"/>
              <a:ext cx="125578" cy="153772"/>
            </a:xfrm>
            <a:custGeom>
              <a:avLst/>
              <a:gdLst/>
              <a:ahLst/>
              <a:cxnLst/>
              <a:rect l="l" t="t" r="r" b="b"/>
              <a:pathLst>
                <a:path w="3394" h="4156" extrusionOk="0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922;p41"/>
            <p:cNvSpPr/>
            <p:nvPr/>
          </p:nvSpPr>
          <p:spPr>
            <a:xfrm>
              <a:off x="6053111" y="2205158"/>
              <a:ext cx="110704" cy="87283"/>
            </a:xfrm>
            <a:custGeom>
              <a:avLst/>
              <a:gdLst/>
              <a:ahLst/>
              <a:cxnLst/>
              <a:rect l="l" t="t" r="r" b="b"/>
              <a:pathLst>
                <a:path w="2992" h="2359" extrusionOk="0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923;p41"/>
            <p:cNvSpPr/>
            <p:nvPr/>
          </p:nvSpPr>
          <p:spPr>
            <a:xfrm>
              <a:off x="6155899" y="2230800"/>
              <a:ext cx="17612" cy="13246"/>
            </a:xfrm>
            <a:custGeom>
              <a:avLst/>
              <a:gdLst/>
              <a:ahLst/>
              <a:cxnLst/>
              <a:rect l="l" t="t" r="r" b="b"/>
              <a:pathLst>
                <a:path w="476" h="358" extrusionOk="0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924;p41"/>
            <p:cNvSpPr/>
            <p:nvPr/>
          </p:nvSpPr>
          <p:spPr>
            <a:xfrm>
              <a:off x="6102951" y="2321675"/>
              <a:ext cx="41884" cy="26011"/>
            </a:xfrm>
            <a:custGeom>
              <a:avLst/>
              <a:gdLst/>
              <a:ahLst/>
              <a:cxnLst/>
              <a:rect l="l" t="t" r="r" b="b"/>
              <a:pathLst>
                <a:path w="1132" h="703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925;p41"/>
            <p:cNvSpPr/>
            <p:nvPr/>
          </p:nvSpPr>
          <p:spPr>
            <a:xfrm>
              <a:off x="6104061" y="2277643"/>
              <a:ext cx="9139" cy="9472"/>
            </a:xfrm>
            <a:custGeom>
              <a:avLst/>
              <a:gdLst/>
              <a:ahLst/>
              <a:cxnLst/>
              <a:rect l="l" t="t" r="r" b="b"/>
              <a:pathLst>
                <a:path w="247" h="256" extrusionOk="0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926;p41"/>
            <p:cNvSpPr/>
            <p:nvPr/>
          </p:nvSpPr>
          <p:spPr>
            <a:xfrm>
              <a:off x="6108871" y="2261955"/>
              <a:ext cx="11359" cy="8547"/>
            </a:xfrm>
            <a:custGeom>
              <a:avLst/>
              <a:gdLst/>
              <a:ahLst/>
              <a:cxnLst/>
              <a:rect l="l" t="t" r="r" b="b"/>
              <a:pathLst>
                <a:path w="307" h="231" extrusionOk="0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927;p41"/>
            <p:cNvSpPr/>
            <p:nvPr/>
          </p:nvSpPr>
          <p:spPr>
            <a:xfrm>
              <a:off x="6094589" y="2314053"/>
              <a:ext cx="11470" cy="7733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928;p41"/>
            <p:cNvSpPr/>
            <p:nvPr/>
          </p:nvSpPr>
          <p:spPr>
            <a:xfrm>
              <a:off x="6062731" y="2259661"/>
              <a:ext cx="10730" cy="9250"/>
            </a:xfrm>
            <a:custGeom>
              <a:avLst/>
              <a:gdLst/>
              <a:ahLst/>
              <a:cxnLst/>
              <a:rect l="l" t="t" r="r" b="b"/>
              <a:pathLst>
                <a:path w="290" h="250" extrusionOk="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929;p41"/>
            <p:cNvSpPr/>
            <p:nvPr/>
          </p:nvSpPr>
          <p:spPr>
            <a:xfrm>
              <a:off x="6067282" y="2276274"/>
              <a:ext cx="9250" cy="9509"/>
            </a:xfrm>
            <a:custGeom>
              <a:avLst/>
              <a:gdLst/>
              <a:ahLst/>
              <a:cxnLst/>
              <a:rect l="l" t="t" r="r" b="b"/>
              <a:pathLst>
                <a:path w="250" h="257" extrusionOk="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930;p41"/>
            <p:cNvSpPr/>
            <p:nvPr/>
          </p:nvSpPr>
          <p:spPr>
            <a:xfrm>
              <a:off x="6074756" y="2276755"/>
              <a:ext cx="15947" cy="27491"/>
            </a:xfrm>
            <a:custGeom>
              <a:avLst/>
              <a:gdLst/>
              <a:ahLst/>
              <a:cxnLst/>
              <a:rect l="l" t="t" r="r" b="b"/>
              <a:pathLst>
                <a:path w="431" h="743" extrusionOk="0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931;p41"/>
            <p:cNvSpPr/>
            <p:nvPr/>
          </p:nvSpPr>
          <p:spPr>
            <a:xfrm>
              <a:off x="6098437" y="3000576"/>
              <a:ext cx="88615" cy="80845"/>
            </a:xfrm>
            <a:custGeom>
              <a:avLst/>
              <a:gdLst/>
              <a:ahLst/>
              <a:cxnLst/>
              <a:rect l="l" t="t" r="r" b="b"/>
              <a:pathLst>
                <a:path w="2395" h="2185" extrusionOk="0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932;p41"/>
            <p:cNvSpPr/>
            <p:nvPr/>
          </p:nvSpPr>
          <p:spPr>
            <a:xfrm>
              <a:off x="5991097" y="2970679"/>
              <a:ext cx="115847" cy="59644"/>
            </a:xfrm>
            <a:custGeom>
              <a:avLst/>
              <a:gdLst/>
              <a:ahLst/>
              <a:cxnLst/>
              <a:rect l="l" t="t" r="r" b="b"/>
              <a:pathLst>
                <a:path w="3131" h="1612" extrusionOk="0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933;p41"/>
            <p:cNvSpPr/>
            <p:nvPr/>
          </p:nvSpPr>
          <p:spPr>
            <a:xfrm>
              <a:off x="6072795" y="2625567"/>
              <a:ext cx="42291" cy="136678"/>
            </a:xfrm>
            <a:custGeom>
              <a:avLst/>
              <a:gdLst/>
              <a:ahLst/>
              <a:cxnLst/>
              <a:rect l="l" t="t" r="r" b="b"/>
              <a:pathLst>
                <a:path w="1143" h="3694" extrusionOk="0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934;p41"/>
            <p:cNvSpPr/>
            <p:nvPr/>
          </p:nvSpPr>
          <p:spPr>
            <a:xfrm>
              <a:off x="6095847" y="2367076"/>
              <a:ext cx="97236" cy="118585"/>
            </a:xfrm>
            <a:custGeom>
              <a:avLst/>
              <a:gdLst/>
              <a:ahLst/>
              <a:cxnLst/>
              <a:rect l="l" t="t" r="r" b="b"/>
              <a:pathLst>
                <a:path w="2628" h="3205" extrusionOk="0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935;p41"/>
            <p:cNvSpPr/>
            <p:nvPr/>
          </p:nvSpPr>
          <p:spPr>
            <a:xfrm>
              <a:off x="6095847" y="2367113"/>
              <a:ext cx="93314" cy="118548"/>
            </a:xfrm>
            <a:custGeom>
              <a:avLst/>
              <a:gdLst/>
              <a:ahLst/>
              <a:cxnLst/>
              <a:rect l="l" t="t" r="r" b="b"/>
              <a:pathLst>
                <a:path w="2522" h="3204" extrusionOk="0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936;p41"/>
            <p:cNvSpPr/>
            <p:nvPr/>
          </p:nvSpPr>
          <p:spPr>
            <a:xfrm>
              <a:off x="4838229" y="2346466"/>
              <a:ext cx="99937" cy="144929"/>
            </a:xfrm>
            <a:custGeom>
              <a:avLst/>
              <a:gdLst/>
              <a:ahLst/>
              <a:cxnLst/>
              <a:rect l="l" t="t" r="r" b="b"/>
              <a:pathLst>
                <a:path w="2701" h="3917" extrusionOk="0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937;p41"/>
            <p:cNvSpPr/>
            <p:nvPr/>
          </p:nvSpPr>
          <p:spPr>
            <a:xfrm>
              <a:off x="4754164" y="2198461"/>
              <a:ext cx="132682" cy="129426"/>
            </a:xfrm>
            <a:custGeom>
              <a:avLst/>
              <a:gdLst/>
              <a:ahLst/>
              <a:cxnLst/>
              <a:rect l="l" t="t" r="r" b="b"/>
              <a:pathLst>
                <a:path w="3586" h="3498" extrusionOk="0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938;p41"/>
            <p:cNvSpPr/>
            <p:nvPr/>
          </p:nvSpPr>
          <p:spPr>
            <a:xfrm>
              <a:off x="4755496" y="2198461"/>
              <a:ext cx="131350" cy="125467"/>
            </a:xfrm>
            <a:custGeom>
              <a:avLst/>
              <a:gdLst/>
              <a:ahLst/>
              <a:cxnLst/>
              <a:rect l="l" t="t" r="r" b="b"/>
              <a:pathLst>
                <a:path w="3550" h="3391" extrusionOk="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939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940;p41"/>
            <p:cNvSpPr/>
            <p:nvPr/>
          </p:nvSpPr>
          <p:spPr>
            <a:xfrm>
              <a:off x="4725710" y="2242418"/>
              <a:ext cx="30932" cy="92352"/>
            </a:xfrm>
            <a:custGeom>
              <a:avLst/>
              <a:gdLst/>
              <a:ahLst/>
              <a:cxnLst/>
              <a:rect l="l" t="t" r="r" b="b"/>
              <a:pathLst>
                <a:path w="836" h="2496" extrusionOk="0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941;p41"/>
            <p:cNvSpPr/>
            <p:nvPr/>
          </p:nvSpPr>
          <p:spPr>
            <a:xfrm>
              <a:off x="4831088" y="2963870"/>
              <a:ext cx="90465" cy="78144"/>
            </a:xfrm>
            <a:custGeom>
              <a:avLst/>
              <a:gdLst/>
              <a:ahLst/>
              <a:cxnLst/>
              <a:rect l="l" t="t" r="r" b="b"/>
              <a:pathLst>
                <a:path w="2445" h="2112" extrusionOk="0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942;p41"/>
            <p:cNvSpPr/>
            <p:nvPr/>
          </p:nvSpPr>
          <p:spPr>
            <a:xfrm>
              <a:off x="4838710" y="2939449"/>
              <a:ext cx="67488" cy="84619"/>
            </a:xfrm>
            <a:custGeom>
              <a:avLst/>
              <a:gdLst/>
              <a:ahLst/>
              <a:cxnLst/>
              <a:rect l="l" t="t" r="r" b="b"/>
              <a:pathLst>
                <a:path w="1824" h="2287" extrusionOk="0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943;p41"/>
            <p:cNvSpPr/>
            <p:nvPr/>
          </p:nvSpPr>
          <p:spPr>
            <a:xfrm>
              <a:off x="4740473" y="2991066"/>
              <a:ext cx="90502" cy="78144"/>
            </a:xfrm>
            <a:custGeom>
              <a:avLst/>
              <a:gdLst/>
              <a:ahLst/>
              <a:cxnLst/>
              <a:rect l="l" t="t" r="r" b="b"/>
              <a:pathLst>
                <a:path w="2446" h="2112" extrusionOk="0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944;p41"/>
            <p:cNvSpPr/>
            <p:nvPr/>
          </p:nvSpPr>
          <p:spPr>
            <a:xfrm>
              <a:off x="4748243" y="2968569"/>
              <a:ext cx="67340" cy="82695"/>
            </a:xfrm>
            <a:custGeom>
              <a:avLst/>
              <a:gdLst/>
              <a:ahLst/>
              <a:cxnLst/>
              <a:rect l="l" t="t" r="r" b="b"/>
              <a:pathLst>
                <a:path w="1820" h="2235" extrusionOk="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945;p41"/>
            <p:cNvSpPr/>
            <p:nvPr/>
          </p:nvSpPr>
          <p:spPr>
            <a:xfrm>
              <a:off x="4725599" y="2520446"/>
              <a:ext cx="177378" cy="461464"/>
            </a:xfrm>
            <a:custGeom>
              <a:avLst/>
              <a:gdLst/>
              <a:ahLst/>
              <a:cxnLst/>
              <a:rect l="l" t="t" r="r" b="b"/>
              <a:pathLst>
                <a:path w="4794" h="12472" extrusionOk="0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946;p41"/>
            <p:cNvSpPr/>
            <p:nvPr/>
          </p:nvSpPr>
          <p:spPr>
            <a:xfrm>
              <a:off x="4826759" y="2580018"/>
              <a:ext cx="55056" cy="173234"/>
            </a:xfrm>
            <a:custGeom>
              <a:avLst/>
              <a:gdLst/>
              <a:ahLst/>
              <a:cxnLst/>
              <a:rect l="l" t="t" r="r" b="b"/>
              <a:pathLst>
                <a:path w="1488" h="4682" extrusionOk="0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947;p41"/>
            <p:cNvSpPr/>
            <p:nvPr/>
          </p:nvSpPr>
          <p:spPr>
            <a:xfrm>
              <a:off x="4749205" y="2346910"/>
              <a:ext cx="143079" cy="197617"/>
            </a:xfrm>
            <a:custGeom>
              <a:avLst/>
              <a:gdLst/>
              <a:ahLst/>
              <a:cxnLst/>
              <a:rect l="l" t="t" r="r" b="b"/>
              <a:pathLst>
                <a:path w="3867" h="5341" extrusionOk="0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948;p41"/>
            <p:cNvSpPr/>
            <p:nvPr/>
          </p:nvSpPr>
          <p:spPr>
            <a:xfrm>
              <a:off x="4759196" y="2403929"/>
              <a:ext cx="36334" cy="78773"/>
            </a:xfrm>
            <a:custGeom>
              <a:avLst/>
              <a:gdLst/>
              <a:ahLst/>
              <a:cxnLst/>
              <a:rect l="l" t="t" r="r" b="b"/>
              <a:pathLst>
                <a:path w="982" h="2129" extrusionOk="0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949;p41"/>
            <p:cNvSpPr/>
            <p:nvPr/>
          </p:nvSpPr>
          <p:spPr>
            <a:xfrm>
              <a:off x="4769260" y="2225953"/>
              <a:ext cx="111333" cy="153439"/>
            </a:xfrm>
            <a:custGeom>
              <a:avLst/>
              <a:gdLst/>
              <a:ahLst/>
              <a:cxnLst/>
              <a:rect l="l" t="t" r="r" b="b"/>
              <a:pathLst>
                <a:path w="3009" h="4147" extrusionOk="0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950;p41"/>
            <p:cNvSpPr/>
            <p:nvPr/>
          </p:nvSpPr>
          <p:spPr>
            <a:xfrm>
              <a:off x="4835602" y="2274054"/>
              <a:ext cx="8399" cy="8399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951;p41"/>
            <p:cNvSpPr/>
            <p:nvPr/>
          </p:nvSpPr>
          <p:spPr>
            <a:xfrm>
              <a:off x="4844112" y="2305320"/>
              <a:ext cx="10249" cy="6549"/>
            </a:xfrm>
            <a:custGeom>
              <a:avLst/>
              <a:gdLst/>
              <a:ahLst/>
              <a:cxnLst/>
              <a:rect l="l" t="t" r="r" b="b"/>
              <a:pathLst>
                <a:path w="277" h="177" extrusionOk="0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952;p41"/>
            <p:cNvSpPr/>
            <p:nvPr/>
          </p:nvSpPr>
          <p:spPr>
            <a:xfrm>
              <a:off x="4868718" y="2257774"/>
              <a:ext cx="9768" cy="7918"/>
            </a:xfrm>
            <a:custGeom>
              <a:avLst/>
              <a:gdLst/>
              <a:ahLst/>
              <a:cxnLst/>
              <a:rect l="l" t="t" r="r" b="b"/>
              <a:pathLst>
                <a:path w="264" h="214" extrusionOk="0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953;p41"/>
            <p:cNvSpPr/>
            <p:nvPr/>
          </p:nvSpPr>
          <p:spPr>
            <a:xfrm>
              <a:off x="4868718" y="2257811"/>
              <a:ext cx="9028" cy="7881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954;p41"/>
            <p:cNvSpPr/>
            <p:nvPr/>
          </p:nvSpPr>
          <p:spPr>
            <a:xfrm>
              <a:off x="4866868" y="2271094"/>
              <a:ext cx="8325" cy="8399"/>
            </a:xfrm>
            <a:custGeom>
              <a:avLst/>
              <a:gdLst/>
              <a:ahLst/>
              <a:cxnLst/>
              <a:rect l="l" t="t" r="r" b="b"/>
              <a:pathLst>
                <a:path w="225" h="227" extrusionOk="0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955;p41"/>
            <p:cNvSpPr/>
            <p:nvPr/>
          </p:nvSpPr>
          <p:spPr>
            <a:xfrm>
              <a:off x="4856064" y="2272833"/>
              <a:ext cx="13431" cy="24272"/>
            </a:xfrm>
            <a:custGeom>
              <a:avLst/>
              <a:gdLst/>
              <a:ahLst/>
              <a:cxnLst/>
              <a:rect l="l" t="t" r="r" b="b"/>
              <a:pathLst>
                <a:path w="363" h="656" extrusionOk="0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956;p41"/>
            <p:cNvSpPr/>
            <p:nvPr/>
          </p:nvSpPr>
          <p:spPr>
            <a:xfrm>
              <a:off x="4803375" y="2311833"/>
              <a:ext cx="34891" cy="22311"/>
            </a:xfrm>
            <a:custGeom>
              <a:avLst/>
              <a:gdLst/>
              <a:ahLst/>
              <a:cxnLst/>
              <a:rect l="l" t="t" r="r" b="b"/>
              <a:pathLst>
                <a:path w="943" h="603" extrusionOk="0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957;p41"/>
            <p:cNvSpPr/>
            <p:nvPr/>
          </p:nvSpPr>
          <p:spPr>
            <a:xfrm>
              <a:off x="4865647" y="2427388"/>
              <a:ext cx="142561" cy="165612"/>
            </a:xfrm>
            <a:custGeom>
              <a:avLst/>
              <a:gdLst/>
              <a:ahLst/>
              <a:cxnLst/>
              <a:rect l="l" t="t" r="r" b="b"/>
              <a:pathLst>
                <a:path w="3853" h="4476" extrusionOk="0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958;p41"/>
            <p:cNvSpPr/>
            <p:nvPr/>
          </p:nvSpPr>
          <p:spPr>
            <a:xfrm>
              <a:off x="4960295" y="2517745"/>
              <a:ext cx="21460" cy="9990"/>
            </a:xfrm>
            <a:custGeom>
              <a:avLst/>
              <a:gdLst/>
              <a:ahLst/>
              <a:cxnLst/>
              <a:rect l="l" t="t" r="r" b="b"/>
              <a:pathLst>
                <a:path w="580" h="270" extrusionOk="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959;p41"/>
            <p:cNvSpPr/>
            <p:nvPr/>
          </p:nvSpPr>
          <p:spPr>
            <a:xfrm>
              <a:off x="4878560" y="2522074"/>
              <a:ext cx="57165" cy="17501"/>
            </a:xfrm>
            <a:custGeom>
              <a:avLst/>
              <a:gdLst/>
              <a:ahLst/>
              <a:cxnLst/>
              <a:rect l="l" t="t" r="r" b="b"/>
              <a:pathLst>
                <a:path w="1545" h="473" extrusionOk="0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960;p41"/>
            <p:cNvSpPr/>
            <p:nvPr/>
          </p:nvSpPr>
          <p:spPr>
            <a:xfrm>
              <a:off x="4929177" y="2441189"/>
              <a:ext cx="48026" cy="18130"/>
            </a:xfrm>
            <a:custGeom>
              <a:avLst/>
              <a:gdLst/>
              <a:ahLst/>
              <a:cxnLst/>
              <a:rect l="l" t="t" r="r" b="b"/>
              <a:pathLst>
                <a:path w="1298" h="490" extrusionOk="0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961;p41"/>
            <p:cNvSpPr/>
            <p:nvPr/>
          </p:nvSpPr>
          <p:spPr>
            <a:xfrm>
              <a:off x="4926328" y="2425649"/>
              <a:ext cx="57535" cy="23347"/>
            </a:xfrm>
            <a:custGeom>
              <a:avLst/>
              <a:gdLst/>
              <a:ahLst/>
              <a:cxnLst/>
              <a:rect l="l" t="t" r="r" b="b"/>
              <a:pathLst>
                <a:path w="1555" h="631" extrusionOk="0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962;p41"/>
            <p:cNvSpPr/>
            <p:nvPr/>
          </p:nvSpPr>
          <p:spPr>
            <a:xfrm>
              <a:off x="4938131" y="2434196"/>
              <a:ext cx="39442" cy="20942"/>
            </a:xfrm>
            <a:custGeom>
              <a:avLst/>
              <a:gdLst/>
              <a:ahLst/>
              <a:cxnLst/>
              <a:rect l="l" t="t" r="r" b="b"/>
              <a:pathLst>
                <a:path w="1066" h="566" extrusionOk="0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963;p41"/>
            <p:cNvSpPr/>
            <p:nvPr/>
          </p:nvSpPr>
          <p:spPr>
            <a:xfrm>
              <a:off x="4929806" y="2441596"/>
              <a:ext cx="48137" cy="18204"/>
            </a:xfrm>
            <a:custGeom>
              <a:avLst/>
              <a:gdLst/>
              <a:ahLst/>
              <a:cxnLst/>
              <a:rect l="l" t="t" r="r" b="b"/>
              <a:pathLst>
                <a:path w="1301" h="492" extrusionOk="0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964;p41"/>
            <p:cNvSpPr/>
            <p:nvPr/>
          </p:nvSpPr>
          <p:spPr>
            <a:xfrm>
              <a:off x="4743433" y="2479708"/>
              <a:ext cx="202871" cy="57017"/>
            </a:xfrm>
            <a:custGeom>
              <a:avLst/>
              <a:gdLst/>
              <a:ahLst/>
              <a:cxnLst/>
              <a:rect l="l" t="t" r="r" b="b"/>
              <a:pathLst>
                <a:path w="5483" h="1541" extrusionOk="0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965;p41"/>
            <p:cNvSpPr/>
            <p:nvPr/>
          </p:nvSpPr>
          <p:spPr>
            <a:xfrm>
              <a:off x="4953412" y="2464907"/>
              <a:ext cx="52429" cy="60273"/>
            </a:xfrm>
            <a:custGeom>
              <a:avLst/>
              <a:gdLst/>
              <a:ahLst/>
              <a:cxnLst/>
              <a:rect l="l" t="t" r="r" b="b"/>
              <a:pathLst>
                <a:path w="1417" h="1629" extrusionOk="0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966;p41"/>
            <p:cNvSpPr/>
            <p:nvPr/>
          </p:nvSpPr>
          <p:spPr>
            <a:xfrm>
              <a:off x="4722121" y="2350610"/>
              <a:ext cx="69227" cy="169016"/>
            </a:xfrm>
            <a:custGeom>
              <a:avLst/>
              <a:gdLst/>
              <a:ahLst/>
              <a:cxnLst/>
              <a:rect l="l" t="t" r="r" b="b"/>
              <a:pathLst>
                <a:path w="1871" h="4568" extrusionOk="0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967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968;p41"/>
            <p:cNvSpPr/>
            <p:nvPr/>
          </p:nvSpPr>
          <p:spPr>
            <a:xfrm>
              <a:off x="5345657" y="2663234"/>
              <a:ext cx="225256" cy="286306"/>
            </a:xfrm>
            <a:custGeom>
              <a:avLst/>
              <a:gdLst/>
              <a:ahLst/>
              <a:cxnLst/>
              <a:rect l="l" t="t" r="r" b="b"/>
              <a:pathLst>
                <a:path w="6088" h="7738" extrusionOk="0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969;p41"/>
            <p:cNvSpPr/>
            <p:nvPr/>
          </p:nvSpPr>
          <p:spPr>
            <a:xfrm>
              <a:off x="5345657" y="2884798"/>
              <a:ext cx="296" cy="4070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970;p41"/>
            <p:cNvSpPr/>
            <p:nvPr/>
          </p:nvSpPr>
          <p:spPr>
            <a:xfrm>
              <a:off x="5345657" y="2762435"/>
              <a:ext cx="78810" cy="184149"/>
            </a:xfrm>
            <a:custGeom>
              <a:avLst/>
              <a:gdLst/>
              <a:ahLst/>
              <a:cxnLst/>
              <a:rect l="l" t="t" r="r" b="b"/>
              <a:pathLst>
                <a:path w="2130" h="4977" extrusionOk="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971;p41"/>
            <p:cNvSpPr/>
            <p:nvPr/>
          </p:nvSpPr>
          <p:spPr>
            <a:xfrm>
              <a:off x="5016647" y="2241567"/>
              <a:ext cx="883523" cy="554482"/>
            </a:xfrm>
            <a:custGeom>
              <a:avLst/>
              <a:gdLst/>
              <a:ahLst/>
              <a:cxnLst/>
              <a:rect l="l" t="t" r="r" b="b"/>
              <a:pathLst>
                <a:path w="23879" h="1498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972;p41"/>
            <p:cNvSpPr/>
            <p:nvPr/>
          </p:nvSpPr>
          <p:spPr>
            <a:xfrm>
              <a:off x="5016647" y="2241567"/>
              <a:ext cx="407814" cy="552003"/>
            </a:xfrm>
            <a:custGeom>
              <a:avLst/>
              <a:gdLst/>
              <a:ahLst/>
              <a:cxnLst/>
              <a:rect l="l" t="t" r="r" b="b"/>
              <a:pathLst>
                <a:path w="11022" h="14919" extrusionOk="0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973;p41"/>
            <p:cNvSpPr/>
            <p:nvPr/>
          </p:nvSpPr>
          <p:spPr>
            <a:xfrm>
              <a:off x="4848663" y="1757183"/>
              <a:ext cx="1219483" cy="641395"/>
            </a:xfrm>
            <a:custGeom>
              <a:avLst/>
              <a:gdLst/>
              <a:ahLst/>
              <a:cxnLst/>
              <a:rect l="l" t="t" r="r" b="b"/>
              <a:pathLst>
                <a:path w="32959" h="17335" extrusionOk="0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974;p41"/>
            <p:cNvSpPr/>
            <p:nvPr/>
          </p:nvSpPr>
          <p:spPr>
            <a:xfrm>
              <a:off x="4902943" y="1757220"/>
              <a:ext cx="607910" cy="613719"/>
            </a:xfrm>
            <a:custGeom>
              <a:avLst/>
              <a:gdLst/>
              <a:ahLst/>
              <a:cxnLst/>
              <a:rect l="l" t="t" r="r" b="b"/>
              <a:pathLst>
                <a:path w="16430" h="16587" extrusionOk="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975;p41"/>
            <p:cNvSpPr/>
            <p:nvPr/>
          </p:nvSpPr>
          <p:spPr>
            <a:xfrm>
              <a:off x="4952672" y="1780974"/>
              <a:ext cx="1032411" cy="515225"/>
            </a:xfrm>
            <a:custGeom>
              <a:avLst/>
              <a:gdLst/>
              <a:ahLst/>
              <a:cxnLst/>
              <a:rect l="l" t="t" r="r" b="b"/>
              <a:pathLst>
                <a:path w="27903" h="13925" extrusionOk="0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976;p41"/>
            <p:cNvSpPr/>
            <p:nvPr/>
          </p:nvSpPr>
          <p:spPr>
            <a:xfrm>
              <a:off x="5172605" y="2134966"/>
              <a:ext cx="571354" cy="161246"/>
            </a:xfrm>
            <a:custGeom>
              <a:avLst/>
              <a:gdLst/>
              <a:ahLst/>
              <a:cxnLst/>
              <a:rect l="l" t="t" r="r" b="b"/>
              <a:pathLst>
                <a:path w="15442" h="4358" extrusionOk="0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977;p41"/>
            <p:cNvSpPr/>
            <p:nvPr/>
          </p:nvSpPr>
          <p:spPr>
            <a:xfrm>
              <a:off x="5538653" y="2086199"/>
              <a:ext cx="106116" cy="106264"/>
            </a:xfrm>
            <a:custGeom>
              <a:avLst/>
              <a:gdLst/>
              <a:ahLst/>
              <a:cxnLst/>
              <a:rect l="l" t="t" r="r" b="b"/>
              <a:pathLst>
                <a:path w="2868" h="2872" extrusionOk="0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978;p41"/>
            <p:cNvSpPr/>
            <p:nvPr/>
          </p:nvSpPr>
          <p:spPr>
            <a:xfrm>
              <a:off x="5538653" y="2135965"/>
              <a:ext cx="106116" cy="32005"/>
            </a:xfrm>
            <a:custGeom>
              <a:avLst/>
              <a:gdLst/>
              <a:ahLst/>
              <a:cxnLst/>
              <a:rect l="l" t="t" r="r" b="b"/>
              <a:pathLst>
                <a:path w="2868" h="865" extrusionOk="0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979;p41"/>
            <p:cNvSpPr/>
            <p:nvPr/>
          </p:nvSpPr>
          <p:spPr>
            <a:xfrm>
              <a:off x="5591712" y="2167934"/>
              <a:ext cx="44696" cy="24531"/>
            </a:xfrm>
            <a:custGeom>
              <a:avLst/>
              <a:gdLst/>
              <a:ahLst/>
              <a:cxnLst/>
              <a:rect l="l" t="t" r="r" b="b"/>
              <a:pathLst>
                <a:path w="1208" h="663" extrusionOk="0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980;p41"/>
            <p:cNvSpPr/>
            <p:nvPr/>
          </p:nvSpPr>
          <p:spPr>
            <a:xfrm>
              <a:off x="5538653" y="2091268"/>
              <a:ext cx="106116" cy="101195"/>
            </a:xfrm>
            <a:custGeom>
              <a:avLst/>
              <a:gdLst/>
              <a:ahLst/>
              <a:cxnLst/>
              <a:rect l="l" t="t" r="r" b="b"/>
              <a:pathLst>
                <a:path w="2868" h="2735" extrusionOk="0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981;p41"/>
            <p:cNvSpPr/>
            <p:nvPr/>
          </p:nvSpPr>
          <p:spPr>
            <a:xfrm>
              <a:off x="5684843" y="1809540"/>
              <a:ext cx="178155" cy="178118"/>
            </a:xfrm>
            <a:custGeom>
              <a:avLst/>
              <a:gdLst/>
              <a:ahLst/>
              <a:cxnLst/>
              <a:rect l="l" t="t" r="r" b="b"/>
              <a:pathLst>
                <a:path w="4815" h="4814" extrusionOk="0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982;p41"/>
            <p:cNvSpPr/>
            <p:nvPr/>
          </p:nvSpPr>
          <p:spPr>
            <a:xfrm>
              <a:off x="5684843" y="1817791"/>
              <a:ext cx="178155" cy="169867"/>
            </a:xfrm>
            <a:custGeom>
              <a:avLst/>
              <a:gdLst/>
              <a:ahLst/>
              <a:cxnLst/>
              <a:rect l="l" t="t" r="r" b="b"/>
              <a:pathLst>
                <a:path w="4815" h="4591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983;p41"/>
            <p:cNvSpPr/>
            <p:nvPr/>
          </p:nvSpPr>
          <p:spPr>
            <a:xfrm>
              <a:off x="5109370" y="1608807"/>
              <a:ext cx="139712" cy="139712"/>
            </a:xfrm>
            <a:custGeom>
              <a:avLst/>
              <a:gdLst/>
              <a:ahLst/>
              <a:cxnLst/>
              <a:rect l="l" t="t" r="r" b="b"/>
              <a:pathLst>
                <a:path w="3776" h="3776" extrusionOk="0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984;p41"/>
            <p:cNvSpPr/>
            <p:nvPr/>
          </p:nvSpPr>
          <p:spPr>
            <a:xfrm>
              <a:off x="5109370" y="1615319"/>
              <a:ext cx="139712" cy="133200"/>
            </a:xfrm>
            <a:custGeom>
              <a:avLst/>
              <a:gdLst/>
              <a:ahLst/>
              <a:cxnLst/>
              <a:rect l="l" t="t" r="r" b="b"/>
              <a:pathLst>
                <a:path w="3776" h="3600" extrusionOk="0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985;p41"/>
            <p:cNvSpPr/>
            <p:nvPr/>
          </p:nvSpPr>
          <p:spPr>
            <a:xfrm>
              <a:off x="5083729" y="1907556"/>
              <a:ext cx="218522" cy="210678"/>
            </a:xfrm>
            <a:custGeom>
              <a:avLst/>
              <a:gdLst/>
              <a:ahLst/>
              <a:cxnLst/>
              <a:rect l="l" t="t" r="r" b="b"/>
              <a:pathLst>
                <a:path w="5906" h="5694" extrusionOk="0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986;p41"/>
            <p:cNvSpPr/>
            <p:nvPr/>
          </p:nvSpPr>
          <p:spPr>
            <a:xfrm>
              <a:off x="5085357" y="2025294"/>
              <a:ext cx="157916" cy="92870"/>
            </a:xfrm>
            <a:custGeom>
              <a:avLst/>
              <a:gdLst/>
              <a:ahLst/>
              <a:cxnLst/>
              <a:rect l="l" t="t" r="r" b="b"/>
              <a:pathLst>
                <a:path w="4268" h="2510" extrusionOk="0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987;p41"/>
            <p:cNvSpPr/>
            <p:nvPr/>
          </p:nvSpPr>
          <p:spPr>
            <a:xfrm>
              <a:off x="5085209" y="2011049"/>
              <a:ext cx="175935" cy="107115"/>
            </a:xfrm>
            <a:custGeom>
              <a:avLst/>
              <a:gdLst/>
              <a:ahLst/>
              <a:cxnLst/>
              <a:rect l="l" t="t" r="r" b="b"/>
              <a:pathLst>
                <a:path w="4755" h="2895" extrusionOk="0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988;p41"/>
            <p:cNvSpPr/>
            <p:nvPr/>
          </p:nvSpPr>
          <p:spPr>
            <a:xfrm>
              <a:off x="5131978" y="1907519"/>
              <a:ext cx="112776" cy="15688"/>
            </a:xfrm>
            <a:custGeom>
              <a:avLst/>
              <a:gdLst/>
              <a:ahLst/>
              <a:cxnLst/>
              <a:rect l="l" t="t" r="r" b="b"/>
              <a:pathLst>
                <a:path w="3048" h="424" extrusionOk="0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989;p41"/>
            <p:cNvSpPr/>
            <p:nvPr/>
          </p:nvSpPr>
          <p:spPr>
            <a:xfrm>
              <a:off x="5084987" y="1907519"/>
              <a:ext cx="158434" cy="117068"/>
            </a:xfrm>
            <a:custGeom>
              <a:avLst/>
              <a:gdLst/>
              <a:ahLst/>
              <a:cxnLst/>
              <a:rect l="l" t="t" r="r" b="b"/>
              <a:pathLst>
                <a:path w="4282" h="3164" extrusionOk="0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990;p41"/>
            <p:cNvSpPr/>
            <p:nvPr/>
          </p:nvSpPr>
          <p:spPr>
            <a:xfrm>
              <a:off x="5546756" y="1546275"/>
              <a:ext cx="189588" cy="172087"/>
            </a:xfrm>
            <a:custGeom>
              <a:avLst/>
              <a:gdLst/>
              <a:ahLst/>
              <a:cxnLst/>
              <a:rect l="l" t="t" r="r" b="b"/>
              <a:pathLst>
                <a:path w="5124" h="4651" extrusionOk="0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991;p41"/>
            <p:cNvSpPr/>
            <p:nvPr/>
          </p:nvSpPr>
          <p:spPr>
            <a:xfrm>
              <a:off x="5547903" y="1559928"/>
              <a:ext cx="48618" cy="150923"/>
            </a:xfrm>
            <a:custGeom>
              <a:avLst/>
              <a:gdLst/>
              <a:ahLst/>
              <a:cxnLst/>
              <a:rect l="l" t="t" r="r" b="b"/>
              <a:pathLst>
                <a:path w="1314" h="4079" extrusionOk="0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992;p41"/>
            <p:cNvSpPr/>
            <p:nvPr/>
          </p:nvSpPr>
          <p:spPr>
            <a:xfrm>
              <a:off x="5547903" y="1559928"/>
              <a:ext cx="95275" cy="158434"/>
            </a:xfrm>
            <a:custGeom>
              <a:avLst/>
              <a:gdLst/>
              <a:ahLst/>
              <a:cxnLst/>
              <a:rect l="l" t="t" r="r" b="b"/>
              <a:pathLst>
                <a:path w="2575" h="4282" extrusionOk="0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993;p41"/>
            <p:cNvSpPr/>
            <p:nvPr/>
          </p:nvSpPr>
          <p:spPr>
            <a:xfrm>
              <a:off x="5678589" y="1548125"/>
              <a:ext cx="57720" cy="77922"/>
            </a:xfrm>
            <a:custGeom>
              <a:avLst/>
              <a:gdLst/>
              <a:ahLst/>
              <a:cxnLst/>
              <a:rect l="l" t="t" r="r" b="b"/>
              <a:pathLst>
                <a:path w="1560" h="2106" extrusionOk="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994;p41"/>
            <p:cNvSpPr/>
            <p:nvPr/>
          </p:nvSpPr>
          <p:spPr>
            <a:xfrm>
              <a:off x="5584830" y="1546275"/>
              <a:ext cx="151145" cy="87283"/>
            </a:xfrm>
            <a:custGeom>
              <a:avLst/>
              <a:gdLst/>
              <a:ahLst/>
              <a:cxnLst/>
              <a:rect l="l" t="t" r="r" b="b"/>
              <a:pathLst>
                <a:path w="4085" h="2359" extrusionOk="0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995;p41"/>
            <p:cNvSpPr/>
            <p:nvPr/>
          </p:nvSpPr>
          <p:spPr>
            <a:xfrm>
              <a:off x="5386765" y="1858270"/>
              <a:ext cx="102305" cy="88393"/>
            </a:xfrm>
            <a:custGeom>
              <a:avLst/>
              <a:gdLst/>
              <a:ahLst/>
              <a:cxnLst/>
              <a:rect l="l" t="t" r="r" b="b"/>
              <a:pathLst>
                <a:path w="2765" h="2389" extrusionOk="0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996;p41"/>
            <p:cNvSpPr/>
            <p:nvPr/>
          </p:nvSpPr>
          <p:spPr>
            <a:xfrm>
              <a:off x="5464022" y="1860675"/>
              <a:ext cx="25049" cy="45658"/>
            </a:xfrm>
            <a:custGeom>
              <a:avLst/>
              <a:gdLst/>
              <a:ahLst/>
              <a:cxnLst/>
              <a:rect l="l" t="t" r="r" b="b"/>
              <a:pathLst>
                <a:path w="677" h="1234" extrusionOk="0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997;p41"/>
            <p:cNvSpPr/>
            <p:nvPr/>
          </p:nvSpPr>
          <p:spPr>
            <a:xfrm>
              <a:off x="5413331" y="1858307"/>
              <a:ext cx="75628" cy="47175"/>
            </a:xfrm>
            <a:custGeom>
              <a:avLst/>
              <a:gdLst/>
              <a:ahLst/>
              <a:cxnLst/>
              <a:rect l="l" t="t" r="r" b="b"/>
              <a:pathLst>
                <a:path w="2044" h="1275" extrusionOk="0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998;p41"/>
            <p:cNvSpPr/>
            <p:nvPr/>
          </p:nvSpPr>
          <p:spPr>
            <a:xfrm>
              <a:off x="5386765" y="1859750"/>
              <a:ext cx="51985" cy="86062"/>
            </a:xfrm>
            <a:custGeom>
              <a:avLst/>
              <a:gdLst/>
              <a:ahLst/>
              <a:cxnLst/>
              <a:rect l="l" t="t" r="r" b="b"/>
              <a:pathLst>
                <a:path w="1405" h="2326" extrusionOk="0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999;p41"/>
            <p:cNvSpPr/>
            <p:nvPr/>
          </p:nvSpPr>
          <p:spPr>
            <a:xfrm>
              <a:off x="5355869" y="3043275"/>
              <a:ext cx="117586" cy="117623"/>
            </a:xfrm>
            <a:custGeom>
              <a:avLst/>
              <a:gdLst/>
              <a:ahLst/>
              <a:cxnLst/>
              <a:rect l="l" t="t" r="r" b="b"/>
              <a:pathLst>
                <a:path w="3178" h="3179" extrusionOk="0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000;p41"/>
            <p:cNvSpPr/>
            <p:nvPr/>
          </p:nvSpPr>
          <p:spPr>
            <a:xfrm>
              <a:off x="5355869" y="3087973"/>
              <a:ext cx="117586" cy="72779"/>
            </a:xfrm>
            <a:custGeom>
              <a:avLst/>
              <a:gdLst/>
              <a:ahLst/>
              <a:cxnLst/>
              <a:rect l="l" t="t" r="r" b="b"/>
              <a:pathLst>
                <a:path w="3178" h="1967" extrusionOk="0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001;p41"/>
            <p:cNvSpPr/>
            <p:nvPr/>
          </p:nvSpPr>
          <p:spPr>
            <a:xfrm>
              <a:off x="5355869" y="3048714"/>
              <a:ext cx="117586" cy="112184"/>
            </a:xfrm>
            <a:custGeom>
              <a:avLst/>
              <a:gdLst/>
              <a:ahLst/>
              <a:cxnLst/>
              <a:rect l="l" t="t" r="r" b="b"/>
              <a:pathLst>
                <a:path w="3178" h="3032" extrusionOk="0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002;p41"/>
            <p:cNvSpPr/>
            <p:nvPr/>
          </p:nvSpPr>
          <p:spPr>
            <a:xfrm>
              <a:off x="5489553" y="2984702"/>
              <a:ext cx="77811" cy="67266"/>
            </a:xfrm>
            <a:custGeom>
              <a:avLst/>
              <a:gdLst/>
              <a:ahLst/>
              <a:cxnLst/>
              <a:rect l="l" t="t" r="r" b="b"/>
              <a:pathLst>
                <a:path w="2103" h="1818" extrusionOk="0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003;p41"/>
            <p:cNvSpPr/>
            <p:nvPr/>
          </p:nvSpPr>
          <p:spPr>
            <a:xfrm>
              <a:off x="5566070" y="3013637"/>
              <a:ext cx="1221" cy="7696"/>
            </a:xfrm>
            <a:custGeom>
              <a:avLst/>
              <a:gdLst/>
              <a:ahLst/>
              <a:cxnLst/>
              <a:rect l="l" t="t" r="r" b="b"/>
              <a:pathLst>
                <a:path w="33" h="208" extrusionOk="0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004;p41"/>
            <p:cNvSpPr/>
            <p:nvPr/>
          </p:nvSpPr>
          <p:spPr>
            <a:xfrm>
              <a:off x="5509829" y="2984850"/>
              <a:ext cx="57424" cy="35853"/>
            </a:xfrm>
            <a:custGeom>
              <a:avLst/>
              <a:gdLst/>
              <a:ahLst/>
              <a:cxnLst/>
              <a:rect l="l" t="t" r="r" b="b"/>
              <a:pathLst>
                <a:path w="1552" h="969" extrusionOk="0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005;p41"/>
            <p:cNvSpPr/>
            <p:nvPr/>
          </p:nvSpPr>
          <p:spPr>
            <a:xfrm>
              <a:off x="5489553" y="2985960"/>
              <a:ext cx="39627" cy="65379"/>
            </a:xfrm>
            <a:custGeom>
              <a:avLst/>
              <a:gdLst/>
              <a:ahLst/>
              <a:cxnLst/>
              <a:rect l="l" t="t" r="r" b="b"/>
              <a:pathLst>
                <a:path w="1071" h="1767" extrusionOk="0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35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" name="Google Shape;5325;p38"/>
          <p:cNvGrpSpPr/>
          <p:nvPr/>
        </p:nvGrpSpPr>
        <p:grpSpPr>
          <a:xfrm>
            <a:off x="247766" y="3116258"/>
            <a:ext cx="3116480" cy="1301090"/>
            <a:chOff x="1202000" y="2798341"/>
            <a:chExt cx="2538884" cy="1059951"/>
          </a:xfrm>
        </p:grpSpPr>
        <p:sp>
          <p:nvSpPr>
            <p:cNvPr id="5326" name="Google Shape;5326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8" name="Google Shape;5328;p38"/>
          <p:cNvSpPr txBox="1">
            <a:spLocks noGrp="1"/>
          </p:cNvSpPr>
          <p:nvPr>
            <p:ph type="ctrTitle"/>
          </p:nvPr>
        </p:nvSpPr>
        <p:spPr>
          <a:xfrm>
            <a:off x="4647815" y="1750205"/>
            <a:ext cx="4089274" cy="2052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accent5"/>
                </a:solidFill>
                <a:latin typeface="Algerian" panose="04020705040A02060702" pitchFamily="82" charset="0"/>
              </a:rPr>
              <a:t>THANKS</a:t>
            </a:r>
            <a:r>
              <a:rPr lang="zh-TW" altLang="en-US" sz="8000" b="1" dirty="0">
                <a:solidFill>
                  <a:schemeClr val="accent5"/>
                </a:solidFill>
                <a:latin typeface="Algerian" panose="04020705040A02060702" pitchFamily="82" charset="0"/>
              </a:rPr>
              <a:t> </a:t>
            </a:r>
            <a:r>
              <a:rPr lang="en-US" altLang="zh-TW" sz="8000" b="1" dirty="0">
                <a:solidFill>
                  <a:schemeClr val="accent5"/>
                </a:solidFill>
                <a:latin typeface="Algerian" panose="04020705040A02060702" pitchFamily="82" charset="0"/>
              </a:rPr>
              <a:t>YOU</a:t>
            </a:r>
            <a:endParaRPr sz="8000" b="1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grpSp>
        <p:nvGrpSpPr>
          <p:cNvPr id="5330" name="Google Shape;5330;p38"/>
          <p:cNvGrpSpPr/>
          <p:nvPr/>
        </p:nvGrpSpPr>
        <p:grpSpPr>
          <a:xfrm>
            <a:off x="85368" y="1009933"/>
            <a:ext cx="3278879" cy="3308273"/>
            <a:chOff x="1096650" y="934025"/>
            <a:chExt cx="2908075" cy="2924268"/>
          </a:xfrm>
        </p:grpSpPr>
        <p:sp>
          <p:nvSpPr>
            <p:cNvPr id="5331" name="Google Shape;5331;p38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8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8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8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8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8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8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8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8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8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8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8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8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8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8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8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8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8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8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8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8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8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8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8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8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8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8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8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8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8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8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8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8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8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8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8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8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8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8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8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8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8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8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8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8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8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8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8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8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5" name="Google Shape;5385;p38"/>
          <p:cNvGrpSpPr/>
          <p:nvPr/>
        </p:nvGrpSpPr>
        <p:grpSpPr>
          <a:xfrm>
            <a:off x="3580946" y="2542154"/>
            <a:ext cx="288569" cy="411867"/>
            <a:chOff x="8137753" y="2733261"/>
            <a:chExt cx="262764" cy="373773"/>
          </a:xfrm>
        </p:grpSpPr>
        <p:sp>
          <p:nvSpPr>
            <p:cNvPr id="5386" name="Google Shape;5386;p38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8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8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8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8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8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8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8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4" name="Google Shape;5394;p38"/>
          <p:cNvGrpSpPr/>
          <p:nvPr/>
        </p:nvGrpSpPr>
        <p:grpSpPr>
          <a:xfrm>
            <a:off x="3589516" y="1651471"/>
            <a:ext cx="288378" cy="411675"/>
            <a:chOff x="8144921" y="2170747"/>
            <a:chExt cx="262590" cy="373599"/>
          </a:xfrm>
        </p:grpSpPr>
        <p:sp>
          <p:nvSpPr>
            <p:cNvPr id="5395" name="Google Shape;5395;p38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8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8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8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8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8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8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8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8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4" name="Google Shape;5404;p38"/>
          <p:cNvGrpSpPr/>
          <p:nvPr/>
        </p:nvGrpSpPr>
        <p:grpSpPr>
          <a:xfrm>
            <a:off x="3589533" y="2095439"/>
            <a:ext cx="288350" cy="411729"/>
            <a:chOff x="7542583" y="1610473"/>
            <a:chExt cx="262565" cy="373649"/>
          </a:xfrm>
        </p:grpSpPr>
        <p:sp>
          <p:nvSpPr>
            <p:cNvPr id="5405" name="Google Shape;5405;p38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8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8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8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8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8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8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>
            <a:spLocks noGrp="1"/>
          </p:cNvSpPr>
          <p:nvPr>
            <p:ph type="title"/>
          </p:nvPr>
        </p:nvSpPr>
        <p:spPr>
          <a:xfrm>
            <a:off x="248833" y="1091540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 idx="16"/>
          </p:nvPr>
        </p:nvSpPr>
        <p:spPr>
          <a:xfrm>
            <a:off x="3691411" y="3313489"/>
            <a:ext cx="78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</a:t>
            </a:r>
            <a:r>
              <a:rPr lang="en-US" altLang="zh-TW" sz="4400" dirty="0"/>
              <a:t>6</a:t>
            </a:r>
            <a:endParaRPr sz="4400"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17"/>
          </p:nvPr>
        </p:nvSpPr>
        <p:spPr>
          <a:xfrm>
            <a:off x="3368431" y="1091540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</a:t>
            </a:r>
            <a:r>
              <a:rPr lang="en-US" altLang="zh-TW" sz="4800" dirty="0"/>
              <a:t>4</a:t>
            </a:r>
            <a:endParaRPr sz="4800" dirty="0"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8"/>
          </p:nvPr>
        </p:nvSpPr>
        <p:spPr>
          <a:xfrm>
            <a:off x="293920" y="1990956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19"/>
          </p:nvPr>
        </p:nvSpPr>
        <p:spPr>
          <a:xfrm>
            <a:off x="3691411" y="4094998"/>
            <a:ext cx="78591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</a:t>
            </a:r>
            <a:r>
              <a:rPr lang="en-US" altLang="zh-TW" sz="4400" dirty="0"/>
              <a:t>7</a:t>
            </a:r>
            <a:endParaRPr sz="4400" dirty="0"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20"/>
          </p:nvPr>
        </p:nvSpPr>
        <p:spPr>
          <a:xfrm>
            <a:off x="2911673" y="190861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</a:t>
            </a:r>
            <a:r>
              <a:rPr lang="en-US" altLang="zh-TW" sz="4400" dirty="0"/>
              <a:t>5</a:t>
            </a:r>
            <a:endParaRPr sz="4400" dirty="0"/>
          </a:p>
        </p:txBody>
      </p:sp>
      <p:sp>
        <p:nvSpPr>
          <p:cNvPr id="333" name="Google Shape;333;p23"/>
          <p:cNvSpPr txBox="1">
            <a:spLocks noGrp="1"/>
          </p:cNvSpPr>
          <p:nvPr>
            <p:ph type="subTitle" idx="4"/>
          </p:nvPr>
        </p:nvSpPr>
        <p:spPr>
          <a:xfrm>
            <a:off x="1013649" y="1046438"/>
            <a:ext cx="23547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5"/>
          </p:nvPr>
        </p:nvSpPr>
        <p:spPr>
          <a:xfrm>
            <a:off x="3938142" y="1883274"/>
            <a:ext cx="1574762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6"/>
          </p:nvPr>
        </p:nvSpPr>
        <p:spPr>
          <a:xfrm>
            <a:off x="4285045" y="4152006"/>
            <a:ext cx="2083708" cy="47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1"/>
          </p:nvPr>
        </p:nvSpPr>
        <p:spPr>
          <a:xfrm>
            <a:off x="6688373" y="3295553"/>
            <a:ext cx="192296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2"/>
          </p:nvPr>
        </p:nvSpPr>
        <p:spPr>
          <a:xfrm>
            <a:off x="6688373" y="4064144"/>
            <a:ext cx="162736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3"/>
          </p:nvPr>
        </p:nvSpPr>
        <p:spPr>
          <a:xfrm>
            <a:off x="3938142" y="1094240"/>
            <a:ext cx="1638075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337;p23"/>
          <p:cNvSpPr txBox="1">
            <a:spLocks noGrp="1"/>
          </p:cNvSpPr>
          <p:nvPr>
            <p:ph type="subTitle" idx="2"/>
          </p:nvPr>
        </p:nvSpPr>
        <p:spPr>
          <a:xfrm>
            <a:off x="4285045" y="3271066"/>
            <a:ext cx="1738399" cy="563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變數說明</a:t>
            </a:r>
          </a:p>
        </p:txBody>
      </p:sp>
      <p:sp>
        <p:nvSpPr>
          <p:cNvPr id="16" name="Google Shape;333;p23"/>
          <p:cNvSpPr txBox="1">
            <a:spLocks noGrp="1"/>
          </p:cNvSpPr>
          <p:nvPr>
            <p:ph type="subTitle" idx="4"/>
          </p:nvPr>
        </p:nvSpPr>
        <p:spPr>
          <a:xfrm>
            <a:off x="345220" y="423536"/>
            <a:ext cx="16301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solidFill>
                  <a:srgbClr val="6D9EE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sz="5400" dirty="0">
              <a:solidFill>
                <a:srgbClr val="6D9EE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Google Shape;332;p23"/>
          <p:cNvSpPr txBox="1">
            <a:spLocks/>
          </p:cNvSpPr>
          <p:nvPr/>
        </p:nvSpPr>
        <p:spPr>
          <a:xfrm>
            <a:off x="6097352" y="3334510"/>
            <a:ext cx="78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/>
              <a:t>0</a:t>
            </a:r>
            <a:r>
              <a:rPr lang="en-US" altLang="zh-TW" sz="4400" dirty="0"/>
              <a:t>9</a:t>
            </a:r>
            <a:endParaRPr lang="en" sz="4400" dirty="0"/>
          </a:p>
        </p:txBody>
      </p:sp>
      <p:sp>
        <p:nvSpPr>
          <p:cNvPr id="19" name="Google Shape;338;p23"/>
          <p:cNvSpPr txBox="1">
            <a:spLocks noGrp="1"/>
          </p:cNvSpPr>
          <p:nvPr>
            <p:ph type="subTitle" idx="3"/>
          </p:nvPr>
        </p:nvSpPr>
        <p:spPr>
          <a:xfrm>
            <a:off x="865275" y="1944478"/>
            <a:ext cx="159814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</p:txBody>
      </p:sp>
      <p:sp>
        <p:nvSpPr>
          <p:cNvPr id="20" name="Google Shape;332;p23"/>
          <p:cNvSpPr txBox="1">
            <a:spLocks/>
          </p:cNvSpPr>
          <p:nvPr/>
        </p:nvSpPr>
        <p:spPr>
          <a:xfrm>
            <a:off x="6212911" y="4094998"/>
            <a:ext cx="59892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altLang="zh-TW" sz="4400" dirty="0"/>
              <a:t>10</a:t>
            </a:r>
            <a:endParaRPr lang="en" sz="4400" dirty="0"/>
          </a:p>
        </p:txBody>
      </p:sp>
      <p:sp>
        <p:nvSpPr>
          <p:cNvPr id="21" name="Google Shape;329;p23"/>
          <p:cNvSpPr txBox="1">
            <a:spLocks/>
          </p:cNvSpPr>
          <p:nvPr/>
        </p:nvSpPr>
        <p:spPr>
          <a:xfrm>
            <a:off x="413195" y="297487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800" dirty="0"/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891918" y="2974874"/>
            <a:ext cx="157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8450">
              <a:buClr>
                <a:schemeClr val="accent3"/>
              </a:buClr>
              <a:buSzPts val="1800"/>
            </a:pPr>
            <a:r>
              <a:rPr lang="zh-TW" altLang="en-US" sz="24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  <a:sym typeface="Staatliches"/>
              </a:rPr>
              <a:t>文獻探討</a:t>
            </a:r>
          </a:p>
        </p:txBody>
      </p:sp>
      <p:sp>
        <p:nvSpPr>
          <p:cNvPr id="22" name="Google Shape;328;p23"/>
          <p:cNvSpPr txBox="1">
            <a:spLocks/>
          </p:cNvSpPr>
          <p:nvPr/>
        </p:nvSpPr>
        <p:spPr>
          <a:xfrm>
            <a:off x="6097352" y="2568756"/>
            <a:ext cx="78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/>
              <a:t>0</a:t>
            </a:r>
            <a:r>
              <a:rPr lang="en-US" altLang="zh-TW" sz="4400" dirty="0"/>
              <a:t>8</a:t>
            </a:r>
            <a:endParaRPr lang="en" sz="4400" dirty="0"/>
          </a:p>
        </p:txBody>
      </p:sp>
      <p:sp>
        <p:nvSpPr>
          <p:cNvPr id="23" name="Google Shape;336;p23"/>
          <p:cNvSpPr txBox="1">
            <a:spLocks noGrp="1"/>
          </p:cNvSpPr>
          <p:nvPr>
            <p:ph type="subTitle" idx="1"/>
          </p:nvPr>
        </p:nvSpPr>
        <p:spPr>
          <a:xfrm>
            <a:off x="6688373" y="2544623"/>
            <a:ext cx="235665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實證結果分析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9"/>
          <p:cNvSpPr txBox="1">
            <a:spLocks noGrp="1"/>
          </p:cNvSpPr>
          <p:nvPr>
            <p:ph type="ctrTitle"/>
          </p:nvPr>
        </p:nvSpPr>
        <p:spPr>
          <a:xfrm>
            <a:off x="462457" y="376776"/>
            <a:ext cx="3902806" cy="780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工作分配表</a:t>
            </a: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68" name="Google Shape;968;p29"/>
          <p:cNvSpPr txBox="1">
            <a:spLocks noGrp="1"/>
          </p:cNvSpPr>
          <p:nvPr>
            <p:ph type="subTitle" idx="4294967295"/>
          </p:nvPr>
        </p:nvSpPr>
        <p:spPr>
          <a:xfrm>
            <a:off x="0" y="1752600"/>
            <a:ext cx="2798763" cy="155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………..</a:t>
            </a:r>
            <a:endParaRPr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4112459319"/>
              </p:ext>
            </p:extLst>
          </p:nvPr>
        </p:nvGraphicFramePr>
        <p:xfrm>
          <a:off x="1524000" y="1157634"/>
          <a:ext cx="7031603" cy="376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72761" y="1326118"/>
            <a:ext cx="78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胡郁唯</a:t>
            </a:r>
          </a:p>
        </p:txBody>
      </p:sp>
      <p:sp>
        <p:nvSpPr>
          <p:cNvPr id="202" name="橢圓 201"/>
          <p:cNvSpPr/>
          <p:nvPr/>
        </p:nvSpPr>
        <p:spPr>
          <a:xfrm>
            <a:off x="2472761" y="1914487"/>
            <a:ext cx="664162" cy="6743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3" name="橢圓 202"/>
          <p:cNvSpPr/>
          <p:nvPr/>
        </p:nvSpPr>
        <p:spPr>
          <a:xfrm>
            <a:off x="2472761" y="2659959"/>
            <a:ext cx="664162" cy="69257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文字方塊 5"/>
          <p:cNvSpPr txBox="1"/>
          <p:nvPr/>
        </p:nvSpPr>
        <p:spPr>
          <a:xfrm>
            <a:off x="2472759" y="2110869"/>
            <a:ext cx="78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陳怡升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61816" y="2868260"/>
            <a:ext cx="76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王薇淳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461816" y="3651850"/>
            <a:ext cx="78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吳啟玄</a:t>
            </a:r>
          </a:p>
        </p:txBody>
      </p:sp>
      <p:sp>
        <p:nvSpPr>
          <p:cNvPr id="209" name="文字方塊 208"/>
          <p:cNvSpPr txBox="1"/>
          <p:nvPr/>
        </p:nvSpPr>
        <p:spPr>
          <a:xfrm>
            <a:off x="2472759" y="4436685"/>
            <a:ext cx="78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張逸昇</a:t>
            </a:r>
          </a:p>
        </p:txBody>
      </p:sp>
    </p:spTree>
    <p:extLst>
      <p:ext uri="{BB962C8B-B14F-4D97-AF65-F5344CB8AC3E}">
        <p14:creationId xmlns:p14="http://schemas.microsoft.com/office/powerpoint/2010/main" val="406371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FB394-4A8C-4C6D-9A7C-6974139F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740" y="281739"/>
            <a:ext cx="1519916" cy="909107"/>
          </a:xfrm>
        </p:spPr>
        <p:txBody>
          <a:bodyPr/>
          <a:lstStyle/>
          <a:p>
            <a:pPr algn="r">
              <a:lnSpc>
                <a:spcPct val="100000"/>
              </a:lnSpc>
              <a:buSzPts val="4800"/>
              <a:buFont typeface="Arial"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附錄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562A78-EAEA-43A7-91E5-B98F027E07E0}"/>
                  </a:ext>
                </a:extLst>
              </p:cNvPr>
              <p:cNvSpPr txBox="1"/>
              <p:nvPr/>
            </p:nvSpPr>
            <p:spPr>
              <a:xfrm>
                <a:off x="1977656" y="2052340"/>
                <a:ext cx="5117805" cy="5184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log</m:t>
                    </m:r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</a:t>
                </a:r>
                <a14:m>
                  <m:oMath xmlns:m="http://schemas.openxmlformats.org/officeDocument/2006/math">
                    <m:r>
                      <a:rPr lang="zh-TW" alt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𝛼</m:t>
                    </m:r>
                    <m:r>
                      <a:rPr lang="zh-TW" alt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zh-TW" alt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zh-TW" alt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+…+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18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562A78-EAEA-43A7-91E5-B98F027E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6" y="2052340"/>
                <a:ext cx="5117805" cy="518412"/>
              </a:xfrm>
              <a:prstGeom prst="rect">
                <a:avLst/>
              </a:prstGeom>
              <a:blipFill>
                <a:blip r:embed="rId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CB3CA70F-E5EC-4348-9B56-589E84A2DDCF}"/>
              </a:ext>
            </a:extLst>
          </p:cNvPr>
          <p:cNvSpPr txBox="1"/>
          <p:nvPr/>
        </p:nvSpPr>
        <p:spPr>
          <a:xfrm>
            <a:off x="1013637" y="1566530"/>
            <a:ext cx="355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羅吉斯迴歸模型之數學式表示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82ED8D3-BEB5-4148-B9A5-5449A5F58774}"/>
                  </a:ext>
                </a:extLst>
              </p:cNvPr>
              <p:cNvSpPr txBox="1"/>
              <p:nvPr/>
            </p:nvSpPr>
            <p:spPr>
              <a:xfrm>
                <a:off x="1013637" y="2945038"/>
                <a:ext cx="7875182" cy="61074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違約的機率為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π(x)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，不違約的機率為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−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π(x)</a:t>
                </a:r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，勝算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Odd</a:t>
                </a:r>
                <a:r>
                  <a:rPr lang="zh-TW" altLang="en-US" dirty="0"/>
                  <a:t>）</a:t>
                </a:r>
                <a:r>
                  <a:rPr lang="zh-TW" altLang="en-US" sz="1800" dirty="0"/>
                  <a:t>為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l-GR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zh-TW" altLang="en-US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zh-TW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TW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sz="180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82ED8D3-BEB5-4148-B9A5-5449A5F5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37" y="2945038"/>
                <a:ext cx="7875182" cy="610745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6A47D48-47A8-43C1-BFAB-3258A10AE279}"/>
                  </a:ext>
                </a:extLst>
              </p:cNvPr>
              <p:cNvSpPr txBox="1"/>
              <p:nvPr/>
            </p:nvSpPr>
            <p:spPr>
              <a:xfrm>
                <a:off x="1013636" y="3749749"/>
                <a:ext cx="6492949" cy="75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可得違約機率為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l-GR" altLang="zh-TW" sz="1800" dirty="0">
                    <a:solidFill>
                      <a:schemeClr val="tx1"/>
                    </a:solidFill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π</m:t>
                    </m:r>
                    <m:r>
                      <m:rPr>
                        <m:nor/>
                      </m:rPr>
                      <a:rPr lang="el-GR" altLang="zh-TW" sz="18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18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18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TW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endChr m:val=""/>
                                <m:ctrlPr>
                                  <a:rPr lang="zh-TW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TW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a:rPr lang="zh-TW" alt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1−</m:t>
                        </m:r>
                        <m:func>
                          <m:funcPr>
                            <m:ctrlPr>
                              <a:rPr lang="zh-TW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endChr m:val=""/>
                                <m:ctrlPr>
                                  <a:rPr lang="zh-TW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TW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18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6A47D48-47A8-43C1-BFAB-3258A10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36" y="3749749"/>
                <a:ext cx="6492949" cy="753155"/>
              </a:xfrm>
              <a:prstGeom prst="rect">
                <a:avLst/>
              </a:prstGeom>
              <a:blipFill>
                <a:blip r:embed="rId4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3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596;p26"/>
          <p:cNvSpPr txBox="1">
            <a:spLocks noGrp="1"/>
          </p:cNvSpPr>
          <p:nvPr>
            <p:ph type="title"/>
          </p:nvPr>
        </p:nvSpPr>
        <p:spPr>
          <a:xfrm flipH="1">
            <a:off x="143884" y="291973"/>
            <a:ext cx="4623762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研究背景及動機</a:t>
            </a:r>
            <a:endParaRPr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9" name="Google Shape;597;p26"/>
          <p:cNvSpPr txBox="1">
            <a:spLocks noGrp="1"/>
          </p:cNvSpPr>
          <p:nvPr>
            <p:ph type="subTitle" idx="1"/>
          </p:nvPr>
        </p:nvSpPr>
        <p:spPr>
          <a:xfrm>
            <a:off x="638476" y="1391425"/>
            <a:ext cx="7615447" cy="2355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經濟快速發展，貸款成為資金週轉主要方式之一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網路借貸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提供另一種獲取資金的渠道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P2P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網路借貸市場快速成長，吸引許多的資金需求者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P2P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借貸無特定法律給予保障</a:t>
            </a:r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，亦無</a:t>
            </a: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金融機構之介入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投資人很有可能須承擔無法回收貸款金額的龐大風險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 algn="l">
              <a:lnSpc>
                <a:spcPct val="150000"/>
              </a:lnSpc>
              <a:buFont typeface="+mj-lt"/>
              <a:buAutoNum type="arabicPeriod"/>
            </a:pP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70" b="93373" l="9937" r="90852">
                        <a14:foregroundMark x1="52997" y1="30723" x2="52997" y2="30723"/>
                        <a14:foregroundMark x1="62697" y1="28163" x2="62697" y2="28163"/>
                        <a14:foregroundMark x1="49842" y1="66867" x2="49842" y2="66867"/>
                        <a14:foregroundMark x1="50789" y1="64759" x2="50789" y2="64759"/>
                        <a14:foregroundMark x1="50789" y1="66867" x2="51341" y2="71687"/>
                        <a14:foregroundMark x1="51498" y1="81325" x2="45426" y2="65060"/>
                        <a14:foregroundMark x1="43533" y1="59639" x2="43533" y2="59639"/>
                        <a14:foregroundMark x1="42981" y1="61446" x2="42981" y2="61446"/>
                        <a14:foregroundMark x1="44479" y1="49247" x2="44479" y2="49247"/>
                        <a14:foregroundMark x1="19164" y1="60392" x2="19164" y2="60392"/>
                        <a14:foregroundMark x1="25394" y1="54217" x2="22713" y2="69880"/>
                        <a14:foregroundMark x1="17587" y1="77410" x2="21372" y2="77711"/>
                        <a14:foregroundMark x1="15379" y1="80723" x2="15379" y2="80723"/>
                        <a14:foregroundMark x1="20110" y1="83584" x2="12697" y2="79518"/>
                        <a14:foregroundMark x1="18218" y1="52410" x2="19164" y2="56024"/>
                        <a14:foregroundMark x1="17823" y1="50602" x2="18533" y2="50602"/>
                        <a14:foregroundMark x1="30521" y1="46988" x2="32413" y2="50602"/>
                        <a14:foregroundMark x1="34464" y1="51807" x2="34464" y2="51807"/>
                        <a14:foregroundMark x1="36751" y1="57229" x2="36751" y2="60843"/>
                        <a14:foregroundMark x1="31467" y1="64458" x2="35804" y2="60843"/>
                        <a14:foregroundMark x1="66325" y1="64006" x2="66325" y2="64006"/>
                        <a14:foregroundMark x1="77997" y1="56777" x2="77997" y2="56777"/>
                        <a14:foregroundMark x1="72555" y1="59337" x2="72555" y2="59337"/>
                        <a14:foregroundMark x1="75789" y1="65060" x2="72319" y2="55422"/>
                        <a14:foregroundMark x1="73502" y1="66867" x2="72319" y2="59036"/>
                        <a14:foregroundMark x1="70820" y1="66867" x2="70268" y2="56777"/>
                        <a14:foregroundMark x1="80126" y1="78916" x2="84858" y2="76355"/>
                        <a14:foregroundMark x1="84306" y1="77711" x2="87855" y2="74849"/>
                        <a14:foregroundMark x1="52681" y1="56024" x2="54890" y2="68072"/>
                        <a14:foregroundMark x1="43533" y1="53916" x2="50552" y2="54217"/>
                        <a14:foregroundMark x1="29416" y1="15663" x2="30363" y2="34187"/>
                        <a14:foregroundMark x1="35883" y1="38404" x2="35883" y2="38404"/>
                        <a14:foregroundMark x1="63013" y1="36596" x2="63013" y2="36596"/>
                        <a14:foregroundMark x1="47476" y1="46084" x2="47476" y2="46084"/>
                        <a14:foregroundMark x1="62776" y1="44578" x2="62776" y2="44578"/>
                        <a14:foregroundMark x1="36278" y1="42470" x2="36278" y2="42470"/>
                        <a14:foregroundMark x1="36120" y1="39157" x2="36120" y2="39157"/>
                        <a14:foregroundMark x1="63013" y1="43825" x2="63013" y2="43825"/>
                        <a14:foregroundMark x1="47240" y1="45331" x2="47240" y2="46084"/>
                        <a14:foregroundMark x1="88959" y1="77560" x2="90852" y2="76506"/>
                        <a14:foregroundMark x1="47871" y1="45331" x2="46530" y2="46084"/>
                        <a14:foregroundMark x1="47319" y1="42470" x2="47319" y2="42470"/>
                        <a14:foregroundMark x1="36278" y1="37801" x2="35568" y2="42922"/>
                        <a14:foregroundMark x1="47634" y1="45783" x2="44795" y2="46837"/>
                        <a14:backgroundMark x1="34621" y1="37651" x2="34858" y2="40813"/>
                        <a14:backgroundMark x1="32571" y1="55723" x2="32413" y2="58283"/>
                        <a14:backgroundMark x1="31546" y1="50000" x2="32650" y2="49398"/>
                        <a14:backgroundMark x1="30599" y1="48946" x2="33202" y2="48946"/>
                        <a14:backgroundMark x1="34937" y1="61596" x2="32886" y2="60843"/>
                        <a14:backgroundMark x1="51972" y1="46837" x2="60095" y2="46837"/>
                        <a14:backgroundMark x1="43612" y1="49699" x2="44401" y2="48946"/>
                        <a14:backgroundMark x1="33438" y1="50000" x2="34937" y2="50000"/>
                        <a14:backgroundMark x1="30442" y1="48946" x2="32886" y2="48946"/>
                        <a14:backgroundMark x1="30442" y1="49398" x2="35568" y2="49398"/>
                        <a14:backgroundMark x1="28312" y1="46536" x2="26262" y2="47892"/>
                        <a14:backgroundMark x1="30442" y1="49398" x2="32098" y2="48645"/>
                        <a14:backgroundMark x1="45741" y1="45783" x2="42587" y2="45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15" y="3089525"/>
            <a:ext cx="3498574" cy="18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2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7"/>
          <p:cNvSpPr txBox="1">
            <a:spLocks noGrp="1"/>
          </p:cNvSpPr>
          <p:nvPr>
            <p:ph type="subTitle" idx="4294967295"/>
          </p:nvPr>
        </p:nvSpPr>
        <p:spPr>
          <a:xfrm flipH="1">
            <a:off x="83382" y="598012"/>
            <a:ext cx="3051175" cy="539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00000"/>
              </a:lnSpc>
              <a:buClr>
                <a:schemeClr val="accent3"/>
              </a:buClr>
              <a:buSzPts val="4800"/>
              <a:buNone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taatliches"/>
                <a:sym typeface="Staatliches"/>
              </a:rPr>
              <a:t>研究目的</a:t>
            </a: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  <a:cs typeface="Staatliches"/>
              <a:sym typeface="Staatliches"/>
            </a:endParaRPr>
          </a:p>
        </p:txBody>
      </p:sp>
      <p:sp>
        <p:nvSpPr>
          <p:cNvPr id="726" name="Google Shape;726;p27"/>
          <p:cNvSpPr txBox="1">
            <a:spLocks noGrp="1"/>
          </p:cNvSpPr>
          <p:nvPr>
            <p:ph type="subTitle" idx="4294967295"/>
          </p:nvPr>
        </p:nvSpPr>
        <p:spPr>
          <a:xfrm flipH="1">
            <a:off x="749903" y="1398105"/>
            <a:ext cx="6094413" cy="2545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15950" indent="-457200">
              <a:spcBef>
                <a:spcPts val="600"/>
              </a:spcBef>
              <a:buClr>
                <a:schemeClr val="bg1"/>
              </a:buClr>
              <a:buSzPct val="60000"/>
              <a:buFont typeface="+mj-lt"/>
              <a:buAutoNum type="arabicPeriod"/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運用下列兩種模型進行預測與檢驗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5950" lvl="1" indent="0">
              <a:spcBef>
                <a:spcPts val="600"/>
              </a:spcBef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羅吉斯迴</a:t>
            </a: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歸模型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5950" lvl="1" indent="0">
              <a:spcBef>
                <a:spcPts val="600"/>
              </a:spcBef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（二）隨機森林模型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5950" lvl="1" indent="0">
              <a:spcBef>
                <a:spcPts val="600"/>
              </a:spcBef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比較兩模型間的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1650" indent="-342900">
              <a:spcBef>
                <a:spcPts val="600"/>
              </a:spcBef>
              <a:buClr>
                <a:schemeClr val="bg1"/>
              </a:buClr>
              <a:buSzPct val="60000"/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投資人只需要參考少數變數，便能降低違約風險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8750" indent="0">
              <a:spcBef>
                <a:spcPts val="600"/>
              </a:spcBef>
            </a:pP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92" y="3366052"/>
            <a:ext cx="2844938" cy="17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3"/>
          <p:cNvSpPr txBox="1">
            <a:spLocks noGrp="1"/>
          </p:cNvSpPr>
          <p:nvPr>
            <p:ph type="title" idx="4294967295"/>
          </p:nvPr>
        </p:nvSpPr>
        <p:spPr>
          <a:xfrm>
            <a:off x="125895" y="400796"/>
            <a:ext cx="2835275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SzPts val="4800"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Dosis ExtraLight"/>
              </a:rPr>
              <a:t>文獻探討</a:t>
            </a: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  <a:sym typeface="Dosis ExtraLigh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607" y="1627048"/>
            <a:ext cx="74683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Dosis ExtraLight"/>
              </a:rPr>
              <a:t>機器學習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Dosis ExtraLigh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Dosis ExtraLight"/>
              </a:rPr>
              <a:t>統計方法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Dosis ExtraLigh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zh-TW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Dosis ExtraLight"/>
              </a:rPr>
              <a:t>機器學習方法皆比統計分析方法具備更高的準確率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Dosis ExtraLight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652060" y="2445025"/>
            <a:ext cx="2326288" cy="2583823"/>
            <a:chOff x="5247165" y="1037233"/>
            <a:chExt cx="3053229" cy="3538376"/>
          </a:xfrm>
        </p:grpSpPr>
        <p:sp>
          <p:nvSpPr>
            <p:cNvPr id="28" name="Google Shape;725;p27"/>
            <p:cNvSpPr/>
            <p:nvPr/>
          </p:nvSpPr>
          <p:spPr>
            <a:xfrm rot="-368550" flipH="1">
              <a:off x="5247165" y="3644467"/>
              <a:ext cx="3053229" cy="931142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8;p27"/>
            <p:cNvSpPr/>
            <p:nvPr/>
          </p:nvSpPr>
          <p:spPr>
            <a:xfrm flipH="1">
              <a:off x="8185106" y="3658337"/>
              <a:ext cx="14312" cy="3533"/>
            </a:xfrm>
            <a:custGeom>
              <a:avLst/>
              <a:gdLst/>
              <a:ahLst/>
              <a:cxnLst/>
              <a:rect l="l" t="t" r="r" b="b"/>
              <a:pathLst>
                <a:path w="320" h="79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51"/>
                    <a:pt x="205" y="78"/>
                    <a:pt x="320" y="78"/>
                  </a:cubicBezTo>
                  <a:cubicBezTo>
                    <a:pt x="205" y="78"/>
                    <a:pt x="89" y="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9;p27"/>
            <p:cNvSpPr/>
            <p:nvPr/>
          </p:nvSpPr>
          <p:spPr>
            <a:xfrm flipH="1">
              <a:off x="8224330" y="2726922"/>
              <a:ext cx="16325" cy="2639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0;p27"/>
            <p:cNvSpPr/>
            <p:nvPr/>
          </p:nvSpPr>
          <p:spPr>
            <a:xfrm flipH="1">
              <a:off x="7024448" y="3760646"/>
              <a:ext cx="473280" cy="287090"/>
            </a:xfrm>
            <a:custGeom>
              <a:avLst/>
              <a:gdLst/>
              <a:ahLst/>
              <a:cxnLst/>
              <a:rect l="l" t="t" r="r" b="b"/>
              <a:pathLst>
                <a:path w="10582" h="6419" extrusionOk="0">
                  <a:moveTo>
                    <a:pt x="10581" y="0"/>
                  </a:moveTo>
                  <a:lnTo>
                    <a:pt x="1" y="6120"/>
                  </a:lnTo>
                  <a:lnTo>
                    <a:pt x="504" y="6418"/>
                  </a:lnTo>
                  <a:lnTo>
                    <a:pt x="10581" y="595"/>
                  </a:lnTo>
                  <a:lnTo>
                    <a:pt x="105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1;p27"/>
            <p:cNvSpPr/>
            <p:nvPr/>
          </p:nvSpPr>
          <p:spPr>
            <a:xfrm flipH="1">
              <a:off x="7610972" y="1964880"/>
              <a:ext cx="449799" cy="1817266"/>
            </a:xfrm>
            <a:custGeom>
              <a:avLst/>
              <a:gdLst/>
              <a:ahLst/>
              <a:cxnLst/>
              <a:rect l="l" t="t" r="r" b="b"/>
              <a:pathLst>
                <a:path w="10057" h="40632" extrusionOk="0">
                  <a:moveTo>
                    <a:pt x="9155" y="1"/>
                  </a:moveTo>
                  <a:cubicBezTo>
                    <a:pt x="9092" y="1"/>
                    <a:pt x="9031" y="44"/>
                    <a:pt x="9013" y="112"/>
                  </a:cubicBezTo>
                  <a:lnTo>
                    <a:pt x="14" y="40062"/>
                  </a:lnTo>
                  <a:cubicBezTo>
                    <a:pt x="0" y="40123"/>
                    <a:pt x="28" y="40185"/>
                    <a:pt x="82" y="40216"/>
                  </a:cubicBezTo>
                  <a:lnTo>
                    <a:pt x="670" y="40556"/>
                  </a:lnTo>
                  <a:cubicBezTo>
                    <a:pt x="673" y="40559"/>
                    <a:pt x="673" y="40559"/>
                    <a:pt x="677" y="40562"/>
                  </a:cubicBezTo>
                  <a:cubicBezTo>
                    <a:pt x="764" y="40607"/>
                    <a:pt x="872" y="40631"/>
                    <a:pt x="983" y="40631"/>
                  </a:cubicBezTo>
                  <a:cubicBezTo>
                    <a:pt x="998" y="40631"/>
                    <a:pt x="1013" y="40631"/>
                    <a:pt x="1028" y="40630"/>
                  </a:cubicBezTo>
                  <a:lnTo>
                    <a:pt x="1279" y="39525"/>
                  </a:lnTo>
                  <a:lnTo>
                    <a:pt x="10044" y="608"/>
                  </a:lnTo>
                  <a:cubicBezTo>
                    <a:pt x="10057" y="550"/>
                    <a:pt x="10030" y="485"/>
                    <a:pt x="9975" y="455"/>
                  </a:cubicBezTo>
                  <a:lnTo>
                    <a:pt x="9224" y="19"/>
                  </a:lnTo>
                  <a:cubicBezTo>
                    <a:pt x="9202" y="7"/>
                    <a:pt x="9178" y="1"/>
                    <a:pt x="9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2;p27"/>
            <p:cNvSpPr/>
            <p:nvPr/>
          </p:nvSpPr>
          <p:spPr>
            <a:xfrm flipH="1">
              <a:off x="7565352" y="1961481"/>
              <a:ext cx="449486" cy="1820621"/>
            </a:xfrm>
            <a:custGeom>
              <a:avLst/>
              <a:gdLst/>
              <a:ahLst/>
              <a:cxnLst/>
              <a:rect l="l" t="t" r="r" b="b"/>
              <a:pathLst>
                <a:path w="10050" h="40707" extrusionOk="0">
                  <a:moveTo>
                    <a:pt x="10050" y="1"/>
                  </a:moveTo>
                  <a:lnTo>
                    <a:pt x="9041" y="585"/>
                  </a:lnTo>
                  <a:lnTo>
                    <a:pt x="252" y="39601"/>
                  </a:lnTo>
                  <a:lnTo>
                    <a:pt x="1" y="40706"/>
                  </a:lnTo>
                  <a:cubicBezTo>
                    <a:pt x="112" y="40706"/>
                    <a:pt x="221" y="40682"/>
                    <a:pt x="307" y="40632"/>
                  </a:cubicBezTo>
                  <a:lnTo>
                    <a:pt x="894" y="40292"/>
                  </a:lnTo>
                  <a:cubicBezTo>
                    <a:pt x="949" y="40257"/>
                    <a:pt x="990" y="40204"/>
                    <a:pt x="1007" y="40138"/>
                  </a:cubicBezTo>
                  <a:lnTo>
                    <a:pt x="10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3;p27"/>
            <p:cNvSpPr/>
            <p:nvPr/>
          </p:nvSpPr>
          <p:spPr>
            <a:xfrm flipH="1">
              <a:off x="7520135" y="2847802"/>
              <a:ext cx="45396" cy="1584920"/>
            </a:xfrm>
            <a:custGeom>
              <a:avLst/>
              <a:gdLst/>
              <a:ahLst/>
              <a:cxnLst/>
              <a:rect l="l" t="t" r="r" b="b"/>
              <a:pathLst>
                <a:path w="1015" h="35437" extrusionOk="0">
                  <a:moveTo>
                    <a:pt x="1" y="1"/>
                  </a:moveTo>
                  <a:lnTo>
                    <a:pt x="4" y="34856"/>
                  </a:lnTo>
                  <a:cubicBezTo>
                    <a:pt x="4" y="34924"/>
                    <a:pt x="45" y="34992"/>
                    <a:pt x="134" y="35043"/>
                  </a:cubicBezTo>
                  <a:lnTo>
                    <a:pt x="680" y="35359"/>
                  </a:lnTo>
                  <a:cubicBezTo>
                    <a:pt x="684" y="35363"/>
                    <a:pt x="684" y="35363"/>
                    <a:pt x="688" y="35363"/>
                  </a:cubicBezTo>
                  <a:cubicBezTo>
                    <a:pt x="776" y="35413"/>
                    <a:pt x="895" y="35437"/>
                    <a:pt x="1014" y="35437"/>
                  </a:cubicBezTo>
                  <a:lnTo>
                    <a:pt x="1014" y="34278"/>
                  </a:lnTo>
                  <a:lnTo>
                    <a:pt x="1011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4;p27"/>
            <p:cNvSpPr/>
            <p:nvPr/>
          </p:nvSpPr>
          <p:spPr>
            <a:xfrm flipH="1">
              <a:off x="7475008" y="2847981"/>
              <a:ext cx="45351" cy="1584741"/>
            </a:xfrm>
            <a:custGeom>
              <a:avLst/>
              <a:gdLst/>
              <a:ahLst/>
              <a:cxnLst/>
              <a:rect l="l" t="t" r="r" b="b"/>
              <a:pathLst>
                <a:path w="1014" h="35433" extrusionOk="0">
                  <a:moveTo>
                    <a:pt x="1013" y="0"/>
                  </a:moveTo>
                  <a:lnTo>
                    <a:pt x="1" y="582"/>
                  </a:lnTo>
                  <a:lnTo>
                    <a:pt x="4" y="34274"/>
                  </a:lnTo>
                  <a:lnTo>
                    <a:pt x="4" y="35433"/>
                  </a:lnTo>
                  <a:cubicBezTo>
                    <a:pt x="123" y="35433"/>
                    <a:pt x="246" y="35409"/>
                    <a:pt x="334" y="35355"/>
                  </a:cubicBezTo>
                  <a:lnTo>
                    <a:pt x="878" y="35039"/>
                  </a:lnTo>
                  <a:cubicBezTo>
                    <a:pt x="959" y="34991"/>
                    <a:pt x="1007" y="34927"/>
                    <a:pt x="1010" y="34866"/>
                  </a:cubicBezTo>
                  <a:lnTo>
                    <a:pt x="1010" y="34838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5;p27"/>
            <p:cNvSpPr/>
            <p:nvPr/>
          </p:nvSpPr>
          <p:spPr>
            <a:xfrm flipH="1">
              <a:off x="6935222" y="2665323"/>
              <a:ext cx="314148" cy="1429679"/>
            </a:xfrm>
            <a:custGeom>
              <a:avLst/>
              <a:gdLst/>
              <a:ahLst/>
              <a:cxnLst/>
              <a:rect l="l" t="t" r="r" b="b"/>
              <a:pathLst>
                <a:path w="7024" h="31966" extrusionOk="0">
                  <a:moveTo>
                    <a:pt x="0" y="1"/>
                  </a:moveTo>
                  <a:lnTo>
                    <a:pt x="6010" y="31357"/>
                  </a:lnTo>
                  <a:cubicBezTo>
                    <a:pt x="6028" y="31439"/>
                    <a:pt x="6075" y="31511"/>
                    <a:pt x="6150" y="31551"/>
                  </a:cubicBezTo>
                  <a:lnTo>
                    <a:pt x="6711" y="31875"/>
                  </a:lnTo>
                  <a:cubicBezTo>
                    <a:pt x="6830" y="31946"/>
                    <a:pt x="6956" y="31966"/>
                    <a:pt x="7024" y="31966"/>
                  </a:cubicBezTo>
                  <a:lnTo>
                    <a:pt x="6809" y="30837"/>
                  </a:lnTo>
                  <a:lnTo>
                    <a:pt x="1010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6;p27"/>
            <p:cNvSpPr/>
            <p:nvPr/>
          </p:nvSpPr>
          <p:spPr>
            <a:xfrm flipH="1">
              <a:off x="6890229" y="2665502"/>
              <a:ext cx="314014" cy="1429500"/>
            </a:xfrm>
            <a:custGeom>
              <a:avLst/>
              <a:gdLst/>
              <a:ahLst/>
              <a:cxnLst/>
              <a:rect l="l" t="t" r="r" b="b"/>
              <a:pathLst>
                <a:path w="7021" h="31962" extrusionOk="0">
                  <a:moveTo>
                    <a:pt x="1014" y="0"/>
                  </a:moveTo>
                  <a:lnTo>
                    <a:pt x="1" y="579"/>
                  </a:lnTo>
                  <a:lnTo>
                    <a:pt x="5800" y="30833"/>
                  </a:lnTo>
                  <a:lnTo>
                    <a:pt x="6015" y="31962"/>
                  </a:lnTo>
                  <a:cubicBezTo>
                    <a:pt x="6134" y="31962"/>
                    <a:pt x="6253" y="31935"/>
                    <a:pt x="6345" y="31884"/>
                  </a:cubicBezTo>
                  <a:lnTo>
                    <a:pt x="6371" y="31871"/>
                  </a:lnTo>
                  <a:lnTo>
                    <a:pt x="6886" y="31571"/>
                  </a:lnTo>
                  <a:cubicBezTo>
                    <a:pt x="6977" y="31516"/>
                    <a:pt x="7021" y="31449"/>
                    <a:pt x="7021" y="31381"/>
                  </a:cubicBezTo>
                  <a:lnTo>
                    <a:pt x="7021" y="31374"/>
                  </a:lnTo>
                  <a:lnTo>
                    <a:pt x="7014" y="31337"/>
                  </a:lnTo>
                  <a:lnTo>
                    <a:pt x="7014" y="31330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7;p27"/>
            <p:cNvSpPr/>
            <p:nvPr/>
          </p:nvSpPr>
          <p:spPr>
            <a:xfrm flipH="1">
              <a:off x="6979455" y="3761227"/>
              <a:ext cx="511251" cy="347200"/>
            </a:xfrm>
            <a:custGeom>
              <a:avLst/>
              <a:gdLst/>
              <a:ahLst/>
              <a:cxnLst/>
              <a:rect l="l" t="t" r="r" b="b"/>
              <a:pathLst>
                <a:path w="11431" h="7763" extrusionOk="0">
                  <a:moveTo>
                    <a:pt x="11430" y="0"/>
                  </a:moveTo>
                  <a:lnTo>
                    <a:pt x="0" y="6600"/>
                  </a:lnTo>
                  <a:lnTo>
                    <a:pt x="0" y="7762"/>
                  </a:lnTo>
                  <a:lnTo>
                    <a:pt x="11430" y="1163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8;p27"/>
            <p:cNvSpPr/>
            <p:nvPr/>
          </p:nvSpPr>
          <p:spPr>
            <a:xfrm flipH="1">
              <a:off x="6708958" y="2569209"/>
              <a:ext cx="1487285" cy="900940"/>
            </a:xfrm>
            <a:custGeom>
              <a:avLst/>
              <a:gdLst/>
              <a:ahLst/>
              <a:cxnLst/>
              <a:rect l="l" t="t" r="r" b="b"/>
              <a:pathLst>
                <a:path w="33254" h="20144" extrusionOk="0">
                  <a:moveTo>
                    <a:pt x="29221" y="0"/>
                  </a:moveTo>
                  <a:cubicBezTo>
                    <a:pt x="29105" y="0"/>
                    <a:pt x="28988" y="26"/>
                    <a:pt x="28898" y="77"/>
                  </a:cubicBezTo>
                  <a:lnTo>
                    <a:pt x="324" y="16575"/>
                  </a:lnTo>
                  <a:cubicBezTo>
                    <a:pt x="143" y="16681"/>
                    <a:pt x="1" y="16929"/>
                    <a:pt x="1" y="17133"/>
                  </a:cubicBezTo>
                  <a:lnTo>
                    <a:pt x="1" y="17554"/>
                  </a:lnTo>
                  <a:cubicBezTo>
                    <a:pt x="1" y="17758"/>
                    <a:pt x="143" y="18010"/>
                    <a:pt x="324" y="18112"/>
                  </a:cubicBezTo>
                  <a:lnTo>
                    <a:pt x="3710" y="20068"/>
                  </a:lnTo>
                  <a:cubicBezTo>
                    <a:pt x="3798" y="20118"/>
                    <a:pt x="3914" y="20144"/>
                    <a:pt x="4031" y="20144"/>
                  </a:cubicBezTo>
                  <a:cubicBezTo>
                    <a:pt x="4147" y="20144"/>
                    <a:pt x="4263" y="20118"/>
                    <a:pt x="4352" y="20068"/>
                  </a:cubicBezTo>
                  <a:lnTo>
                    <a:pt x="32931" y="3568"/>
                  </a:lnTo>
                  <a:cubicBezTo>
                    <a:pt x="33108" y="3466"/>
                    <a:pt x="33254" y="3214"/>
                    <a:pt x="33254" y="3010"/>
                  </a:cubicBezTo>
                  <a:lnTo>
                    <a:pt x="33254" y="2592"/>
                  </a:lnTo>
                  <a:cubicBezTo>
                    <a:pt x="33254" y="2385"/>
                    <a:pt x="33108" y="2137"/>
                    <a:pt x="32931" y="2031"/>
                  </a:cubicBezTo>
                  <a:lnTo>
                    <a:pt x="29544" y="77"/>
                  </a:lnTo>
                  <a:cubicBezTo>
                    <a:pt x="29454" y="26"/>
                    <a:pt x="29338" y="0"/>
                    <a:pt x="29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9;p27"/>
            <p:cNvSpPr/>
            <p:nvPr/>
          </p:nvSpPr>
          <p:spPr>
            <a:xfrm flipH="1">
              <a:off x="6715488" y="2638130"/>
              <a:ext cx="1472884" cy="779959"/>
            </a:xfrm>
            <a:custGeom>
              <a:avLst/>
              <a:gdLst/>
              <a:ahLst/>
              <a:cxnLst/>
              <a:rect l="l" t="t" r="r" b="b"/>
              <a:pathLst>
                <a:path w="32932" h="17439" extrusionOk="0">
                  <a:moveTo>
                    <a:pt x="766" y="14678"/>
                  </a:moveTo>
                  <a:lnTo>
                    <a:pt x="148" y="15034"/>
                  </a:lnTo>
                  <a:cubicBezTo>
                    <a:pt x="76" y="15075"/>
                    <a:pt x="32" y="15130"/>
                    <a:pt x="18" y="15181"/>
                  </a:cubicBezTo>
                  <a:cubicBezTo>
                    <a:pt x="1" y="15246"/>
                    <a:pt x="25" y="15310"/>
                    <a:pt x="82" y="15365"/>
                  </a:cubicBezTo>
                  <a:cubicBezTo>
                    <a:pt x="99" y="15378"/>
                    <a:pt x="123" y="15395"/>
                    <a:pt x="148" y="15409"/>
                  </a:cubicBezTo>
                  <a:lnTo>
                    <a:pt x="1347" y="16102"/>
                  </a:lnTo>
                  <a:cubicBezTo>
                    <a:pt x="1058" y="15925"/>
                    <a:pt x="813" y="15517"/>
                    <a:pt x="793" y="15184"/>
                  </a:cubicBezTo>
                  <a:lnTo>
                    <a:pt x="766" y="14678"/>
                  </a:lnTo>
                  <a:close/>
                  <a:moveTo>
                    <a:pt x="31904" y="0"/>
                  </a:moveTo>
                  <a:cubicBezTo>
                    <a:pt x="31813" y="171"/>
                    <a:pt x="31680" y="320"/>
                    <a:pt x="31531" y="405"/>
                  </a:cubicBezTo>
                  <a:lnTo>
                    <a:pt x="3384" y="16656"/>
                  </a:lnTo>
                  <a:cubicBezTo>
                    <a:pt x="3380" y="16656"/>
                    <a:pt x="3380" y="16660"/>
                    <a:pt x="3380" y="16660"/>
                  </a:cubicBezTo>
                  <a:lnTo>
                    <a:pt x="3377" y="16660"/>
                  </a:lnTo>
                  <a:cubicBezTo>
                    <a:pt x="3231" y="16744"/>
                    <a:pt x="3037" y="16785"/>
                    <a:pt x="2847" y="16785"/>
                  </a:cubicBezTo>
                  <a:cubicBezTo>
                    <a:pt x="2660" y="16785"/>
                    <a:pt x="2473" y="16744"/>
                    <a:pt x="2326" y="16666"/>
                  </a:cubicBezTo>
                  <a:lnTo>
                    <a:pt x="2326" y="16666"/>
                  </a:lnTo>
                  <a:lnTo>
                    <a:pt x="3534" y="17364"/>
                  </a:lnTo>
                  <a:cubicBezTo>
                    <a:pt x="3557" y="17377"/>
                    <a:pt x="3588" y="17391"/>
                    <a:pt x="3619" y="17400"/>
                  </a:cubicBezTo>
                  <a:cubicBezTo>
                    <a:pt x="3625" y="17405"/>
                    <a:pt x="3632" y="17408"/>
                    <a:pt x="3639" y="17408"/>
                  </a:cubicBezTo>
                  <a:cubicBezTo>
                    <a:pt x="3707" y="17428"/>
                    <a:pt x="3782" y="17438"/>
                    <a:pt x="3853" y="17438"/>
                  </a:cubicBezTo>
                  <a:cubicBezTo>
                    <a:pt x="3972" y="17438"/>
                    <a:pt x="4088" y="17414"/>
                    <a:pt x="4176" y="17364"/>
                  </a:cubicBezTo>
                  <a:lnTo>
                    <a:pt x="32755" y="864"/>
                  </a:lnTo>
                  <a:cubicBezTo>
                    <a:pt x="32932" y="762"/>
                    <a:pt x="32932" y="596"/>
                    <a:pt x="32755" y="490"/>
                  </a:cubicBezTo>
                  <a:lnTo>
                    <a:pt x="31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0;p27"/>
            <p:cNvSpPr/>
            <p:nvPr/>
          </p:nvSpPr>
          <p:spPr>
            <a:xfrm flipH="1">
              <a:off x="8016046" y="3466711"/>
              <a:ext cx="14312" cy="3533"/>
            </a:xfrm>
            <a:custGeom>
              <a:avLst/>
              <a:gdLst/>
              <a:ahLst/>
              <a:cxnLst/>
              <a:rect l="l" t="t" r="r" b="b"/>
              <a:pathLst>
                <a:path w="320" h="79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51"/>
                    <a:pt x="205" y="78"/>
                    <a:pt x="320" y="78"/>
                  </a:cubicBezTo>
                  <a:cubicBezTo>
                    <a:pt x="205" y="78"/>
                    <a:pt x="89" y="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1;p27"/>
            <p:cNvSpPr/>
            <p:nvPr/>
          </p:nvSpPr>
          <p:spPr>
            <a:xfrm flipH="1">
              <a:off x="8016046" y="3312677"/>
              <a:ext cx="180197" cy="157566"/>
            </a:xfrm>
            <a:custGeom>
              <a:avLst/>
              <a:gdLst/>
              <a:ahLst/>
              <a:cxnLst/>
              <a:rect l="l" t="t" r="r" b="b"/>
              <a:pathLst>
                <a:path w="4029" h="3523" extrusionOk="0">
                  <a:moveTo>
                    <a:pt x="258" y="0"/>
                  </a:moveTo>
                  <a:cubicBezTo>
                    <a:pt x="109" y="119"/>
                    <a:pt x="1" y="333"/>
                    <a:pt x="1" y="514"/>
                  </a:cubicBezTo>
                  <a:lnTo>
                    <a:pt x="1" y="931"/>
                  </a:lnTo>
                  <a:cubicBezTo>
                    <a:pt x="1" y="1122"/>
                    <a:pt x="126" y="1350"/>
                    <a:pt x="286" y="1466"/>
                  </a:cubicBezTo>
                  <a:cubicBezTo>
                    <a:pt x="296" y="1476"/>
                    <a:pt x="310" y="1482"/>
                    <a:pt x="324" y="1489"/>
                  </a:cubicBezTo>
                  <a:lnTo>
                    <a:pt x="3710" y="3445"/>
                  </a:lnTo>
                  <a:cubicBezTo>
                    <a:pt x="3798" y="3495"/>
                    <a:pt x="3914" y="3522"/>
                    <a:pt x="4029" y="3522"/>
                  </a:cubicBezTo>
                  <a:lnTo>
                    <a:pt x="4029" y="2359"/>
                  </a:lnTo>
                  <a:cubicBezTo>
                    <a:pt x="3958" y="2359"/>
                    <a:pt x="3883" y="2346"/>
                    <a:pt x="3815" y="2326"/>
                  </a:cubicBezTo>
                  <a:cubicBezTo>
                    <a:pt x="3808" y="2326"/>
                    <a:pt x="3801" y="2323"/>
                    <a:pt x="3795" y="2318"/>
                  </a:cubicBezTo>
                  <a:cubicBezTo>
                    <a:pt x="3764" y="2309"/>
                    <a:pt x="3737" y="2295"/>
                    <a:pt x="3710" y="2282"/>
                  </a:cubicBezTo>
                  <a:lnTo>
                    <a:pt x="2489" y="1578"/>
                  </a:lnTo>
                  <a:cubicBezTo>
                    <a:pt x="2489" y="1578"/>
                    <a:pt x="2486" y="1578"/>
                    <a:pt x="2486" y="1574"/>
                  </a:cubicBezTo>
                  <a:lnTo>
                    <a:pt x="1543" y="1030"/>
                  </a:lnTo>
                  <a:lnTo>
                    <a:pt x="1540" y="1030"/>
                  </a:lnTo>
                  <a:lnTo>
                    <a:pt x="324" y="327"/>
                  </a:lnTo>
                  <a:cubicBezTo>
                    <a:pt x="299" y="313"/>
                    <a:pt x="279" y="296"/>
                    <a:pt x="258" y="283"/>
                  </a:cubicBezTo>
                  <a:cubicBezTo>
                    <a:pt x="201" y="228"/>
                    <a:pt x="177" y="164"/>
                    <a:pt x="194" y="99"/>
                  </a:cubicBezTo>
                  <a:cubicBezTo>
                    <a:pt x="205" y="65"/>
                    <a:pt x="225" y="31"/>
                    <a:pt x="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2;p27"/>
            <p:cNvSpPr/>
            <p:nvPr/>
          </p:nvSpPr>
          <p:spPr>
            <a:xfrm flipH="1">
              <a:off x="8025572" y="3317105"/>
              <a:ext cx="162799" cy="99603"/>
            </a:xfrm>
            <a:custGeom>
              <a:avLst/>
              <a:gdLst/>
              <a:ahLst/>
              <a:cxnLst/>
              <a:rect l="l" t="t" r="r" b="b"/>
              <a:pathLst>
                <a:path w="3640" h="2227" extrusionOk="0">
                  <a:moveTo>
                    <a:pt x="3619" y="2219"/>
                  </a:moveTo>
                  <a:cubicBezTo>
                    <a:pt x="3625" y="2224"/>
                    <a:pt x="3632" y="2227"/>
                    <a:pt x="3639" y="2227"/>
                  </a:cubicBezTo>
                  <a:cubicBezTo>
                    <a:pt x="3632" y="2227"/>
                    <a:pt x="3625" y="2224"/>
                    <a:pt x="3619" y="2219"/>
                  </a:cubicBezTo>
                  <a:close/>
                  <a:moveTo>
                    <a:pt x="18" y="0"/>
                  </a:moveTo>
                  <a:cubicBezTo>
                    <a:pt x="1" y="65"/>
                    <a:pt x="25" y="129"/>
                    <a:pt x="82" y="184"/>
                  </a:cubicBezTo>
                  <a:cubicBezTo>
                    <a:pt x="25" y="129"/>
                    <a:pt x="1" y="65"/>
                    <a:pt x="18" y="0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3;p27"/>
            <p:cNvSpPr/>
            <p:nvPr/>
          </p:nvSpPr>
          <p:spPr>
            <a:xfrm flipH="1">
              <a:off x="6754846" y="1037233"/>
              <a:ext cx="1485809" cy="2351685"/>
            </a:xfrm>
            <a:custGeom>
              <a:avLst/>
              <a:gdLst/>
              <a:ahLst/>
              <a:cxnLst/>
              <a:rect l="l" t="t" r="r" b="b"/>
              <a:pathLst>
                <a:path w="33221" h="52581" extrusionOk="0">
                  <a:moveTo>
                    <a:pt x="29207" y="1"/>
                  </a:moveTo>
                  <a:cubicBezTo>
                    <a:pt x="29013" y="1"/>
                    <a:pt x="28819" y="44"/>
                    <a:pt x="28671" y="131"/>
                  </a:cubicBezTo>
                  <a:lnTo>
                    <a:pt x="521" y="16382"/>
                  </a:lnTo>
                  <a:cubicBezTo>
                    <a:pt x="225" y="16552"/>
                    <a:pt x="1" y="16970"/>
                    <a:pt x="21" y="17310"/>
                  </a:cubicBezTo>
                  <a:lnTo>
                    <a:pt x="1962" y="50978"/>
                  </a:lnTo>
                  <a:cubicBezTo>
                    <a:pt x="1982" y="51322"/>
                    <a:pt x="2241" y="51736"/>
                    <a:pt x="2536" y="51906"/>
                  </a:cubicBezTo>
                  <a:lnTo>
                    <a:pt x="3479" y="52450"/>
                  </a:lnTo>
                  <a:cubicBezTo>
                    <a:pt x="3627" y="52537"/>
                    <a:pt x="3820" y="52580"/>
                    <a:pt x="4015" y="52580"/>
                  </a:cubicBezTo>
                  <a:cubicBezTo>
                    <a:pt x="4209" y="52580"/>
                    <a:pt x="4403" y="52537"/>
                    <a:pt x="4553" y="52450"/>
                  </a:cubicBezTo>
                  <a:lnTo>
                    <a:pt x="32700" y="36199"/>
                  </a:lnTo>
                  <a:cubicBezTo>
                    <a:pt x="32996" y="36029"/>
                    <a:pt x="33220" y="35611"/>
                    <a:pt x="33203" y="35271"/>
                  </a:cubicBezTo>
                  <a:lnTo>
                    <a:pt x="31258" y="1603"/>
                  </a:lnTo>
                  <a:cubicBezTo>
                    <a:pt x="31238" y="1259"/>
                    <a:pt x="30983" y="845"/>
                    <a:pt x="30687" y="675"/>
                  </a:cubicBezTo>
                  <a:lnTo>
                    <a:pt x="29742" y="131"/>
                  </a:lnTo>
                  <a:cubicBezTo>
                    <a:pt x="29594" y="44"/>
                    <a:pt x="29400" y="1"/>
                    <a:pt x="29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;p27"/>
            <p:cNvSpPr/>
            <p:nvPr/>
          </p:nvSpPr>
          <p:spPr>
            <a:xfrm flipH="1">
              <a:off x="6843222" y="1037322"/>
              <a:ext cx="1390769" cy="802724"/>
            </a:xfrm>
            <a:custGeom>
              <a:avLst/>
              <a:gdLst/>
              <a:ahLst/>
              <a:cxnLst/>
              <a:rect l="l" t="t" r="r" b="b"/>
              <a:pathLst>
                <a:path w="31096" h="17948" extrusionOk="0">
                  <a:moveTo>
                    <a:pt x="29060" y="1"/>
                  </a:moveTo>
                  <a:cubicBezTo>
                    <a:pt x="28866" y="1"/>
                    <a:pt x="28671" y="43"/>
                    <a:pt x="28522" y="129"/>
                  </a:cubicBezTo>
                  <a:lnTo>
                    <a:pt x="372" y="16380"/>
                  </a:lnTo>
                  <a:cubicBezTo>
                    <a:pt x="225" y="16468"/>
                    <a:pt x="93" y="16614"/>
                    <a:pt x="1" y="16785"/>
                  </a:cubicBezTo>
                  <a:lnTo>
                    <a:pt x="2017" y="17947"/>
                  </a:lnTo>
                  <a:cubicBezTo>
                    <a:pt x="2106" y="17780"/>
                    <a:pt x="2238" y="17631"/>
                    <a:pt x="2387" y="17543"/>
                  </a:cubicBezTo>
                  <a:lnTo>
                    <a:pt x="30535" y="1291"/>
                  </a:lnTo>
                  <a:cubicBezTo>
                    <a:pt x="30622" y="1242"/>
                    <a:pt x="30706" y="1219"/>
                    <a:pt x="30781" y="1219"/>
                  </a:cubicBezTo>
                  <a:cubicBezTo>
                    <a:pt x="30938" y="1219"/>
                    <a:pt x="31057" y="1322"/>
                    <a:pt x="31096" y="1509"/>
                  </a:cubicBezTo>
                  <a:cubicBezTo>
                    <a:pt x="31045" y="1189"/>
                    <a:pt x="30810" y="833"/>
                    <a:pt x="30542" y="673"/>
                  </a:cubicBezTo>
                  <a:lnTo>
                    <a:pt x="29593" y="125"/>
                  </a:lnTo>
                  <a:cubicBezTo>
                    <a:pt x="29446" y="42"/>
                    <a:pt x="29253" y="1"/>
                    <a:pt x="29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5;p27"/>
            <p:cNvSpPr/>
            <p:nvPr/>
          </p:nvSpPr>
          <p:spPr>
            <a:xfrm flipH="1">
              <a:off x="6754846" y="1091798"/>
              <a:ext cx="1395644" cy="2294616"/>
            </a:xfrm>
            <a:custGeom>
              <a:avLst/>
              <a:gdLst/>
              <a:ahLst/>
              <a:cxnLst/>
              <a:rect l="l" t="t" r="r" b="b"/>
              <a:pathLst>
                <a:path w="31205" h="51305" extrusionOk="0">
                  <a:moveTo>
                    <a:pt x="28915" y="0"/>
                  </a:moveTo>
                  <a:cubicBezTo>
                    <a:pt x="28840" y="0"/>
                    <a:pt x="28757" y="24"/>
                    <a:pt x="28671" y="73"/>
                  </a:cubicBezTo>
                  <a:lnTo>
                    <a:pt x="520" y="16325"/>
                  </a:lnTo>
                  <a:cubicBezTo>
                    <a:pt x="225" y="16494"/>
                    <a:pt x="1" y="16913"/>
                    <a:pt x="21" y="17252"/>
                  </a:cubicBezTo>
                  <a:lnTo>
                    <a:pt x="1962" y="50921"/>
                  </a:lnTo>
                  <a:cubicBezTo>
                    <a:pt x="1977" y="51164"/>
                    <a:pt x="2109" y="51305"/>
                    <a:pt x="2291" y="51305"/>
                  </a:cubicBezTo>
                  <a:cubicBezTo>
                    <a:pt x="2366" y="51305"/>
                    <a:pt x="2449" y="51281"/>
                    <a:pt x="2537" y="51230"/>
                  </a:cubicBezTo>
                  <a:lnTo>
                    <a:pt x="30684" y="34979"/>
                  </a:lnTo>
                  <a:cubicBezTo>
                    <a:pt x="30980" y="34809"/>
                    <a:pt x="31204" y="34391"/>
                    <a:pt x="31187" y="34051"/>
                  </a:cubicBezTo>
                  <a:lnTo>
                    <a:pt x="29242" y="383"/>
                  </a:lnTo>
                  <a:cubicBezTo>
                    <a:pt x="29228" y="139"/>
                    <a:pt x="29096" y="0"/>
                    <a:pt x="289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6;p27"/>
            <p:cNvSpPr/>
            <p:nvPr/>
          </p:nvSpPr>
          <p:spPr>
            <a:xfrm flipH="1">
              <a:off x="7204824" y="1188673"/>
              <a:ext cx="721056" cy="513667"/>
            </a:xfrm>
            <a:custGeom>
              <a:avLst/>
              <a:gdLst/>
              <a:ahLst/>
              <a:cxnLst/>
              <a:rect l="l" t="t" r="r" b="b"/>
              <a:pathLst>
                <a:path w="16122" h="11485" extrusionOk="0">
                  <a:moveTo>
                    <a:pt x="12092" y="0"/>
                  </a:moveTo>
                  <a:cubicBezTo>
                    <a:pt x="12010" y="0"/>
                    <a:pt x="11928" y="19"/>
                    <a:pt x="11866" y="56"/>
                  </a:cubicBezTo>
                  <a:lnTo>
                    <a:pt x="224" y="6774"/>
                  </a:lnTo>
                  <a:cubicBezTo>
                    <a:pt x="102" y="6849"/>
                    <a:pt x="0" y="7022"/>
                    <a:pt x="0" y="7165"/>
                  </a:cubicBezTo>
                  <a:lnTo>
                    <a:pt x="3" y="9232"/>
                  </a:lnTo>
                  <a:lnTo>
                    <a:pt x="1006" y="8651"/>
                  </a:lnTo>
                  <a:lnTo>
                    <a:pt x="3022" y="9814"/>
                  </a:lnTo>
                  <a:lnTo>
                    <a:pt x="3022" y="10718"/>
                  </a:lnTo>
                  <a:cubicBezTo>
                    <a:pt x="3022" y="10861"/>
                    <a:pt x="3124" y="11038"/>
                    <a:pt x="3250" y="11109"/>
                  </a:cubicBezTo>
                  <a:lnTo>
                    <a:pt x="3805" y="11428"/>
                  </a:lnTo>
                  <a:cubicBezTo>
                    <a:pt x="3868" y="11466"/>
                    <a:pt x="3949" y="11485"/>
                    <a:pt x="4031" y="11485"/>
                  </a:cubicBezTo>
                  <a:cubicBezTo>
                    <a:pt x="4112" y="11485"/>
                    <a:pt x="4194" y="11466"/>
                    <a:pt x="4257" y="11428"/>
                  </a:cubicBezTo>
                  <a:lnTo>
                    <a:pt x="15897" y="4711"/>
                  </a:lnTo>
                  <a:cubicBezTo>
                    <a:pt x="16024" y="4636"/>
                    <a:pt x="16122" y="4462"/>
                    <a:pt x="16122" y="4319"/>
                  </a:cubicBezTo>
                  <a:lnTo>
                    <a:pt x="16122" y="2511"/>
                  </a:lnTo>
                  <a:cubicBezTo>
                    <a:pt x="16122" y="2368"/>
                    <a:pt x="16020" y="2194"/>
                    <a:pt x="15897" y="2120"/>
                  </a:cubicBezTo>
                  <a:lnTo>
                    <a:pt x="12318" y="56"/>
                  </a:lnTo>
                  <a:cubicBezTo>
                    <a:pt x="12255" y="19"/>
                    <a:pt x="12173" y="0"/>
                    <a:pt x="1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7;p27"/>
            <p:cNvSpPr/>
            <p:nvPr/>
          </p:nvSpPr>
          <p:spPr>
            <a:xfrm flipH="1">
              <a:off x="7204824" y="1284832"/>
              <a:ext cx="540725" cy="417463"/>
            </a:xfrm>
            <a:custGeom>
              <a:avLst/>
              <a:gdLst/>
              <a:ahLst/>
              <a:cxnLst/>
              <a:rect l="l" t="t" r="r" b="b"/>
              <a:pathLst>
                <a:path w="12090" h="9334" extrusionOk="0">
                  <a:moveTo>
                    <a:pt x="11903" y="0"/>
                  </a:moveTo>
                  <a:cubicBezTo>
                    <a:pt x="11988" y="68"/>
                    <a:pt x="11975" y="170"/>
                    <a:pt x="11865" y="231"/>
                  </a:cubicBezTo>
                  <a:lnTo>
                    <a:pt x="225" y="6953"/>
                  </a:lnTo>
                  <a:cubicBezTo>
                    <a:pt x="164" y="6987"/>
                    <a:pt x="82" y="7008"/>
                    <a:pt x="1" y="7008"/>
                  </a:cubicBezTo>
                  <a:lnTo>
                    <a:pt x="1" y="9333"/>
                  </a:lnTo>
                  <a:cubicBezTo>
                    <a:pt x="82" y="9333"/>
                    <a:pt x="160" y="9316"/>
                    <a:pt x="225" y="9282"/>
                  </a:cubicBezTo>
                  <a:lnTo>
                    <a:pt x="11865" y="2557"/>
                  </a:lnTo>
                  <a:cubicBezTo>
                    <a:pt x="11988" y="2486"/>
                    <a:pt x="12090" y="2312"/>
                    <a:pt x="12090" y="2169"/>
                  </a:cubicBezTo>
                  <a:lnTo>
                    <a:pt x="12090" y="361"/>
                  </a:lnTo>
                  <a:cubicBezTo>
                    <a:pt x="12090" y="235"/>
                    <a:pt x="12012" y="82"/>
                    <a:pt x="11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8;p27"/>
            <p:cNvSpPr/>
            <p:nvPr/>
          </p:nvSpPr>
          <p:spPr>
            <a:xfrm flipH="1">
              <a:off x="7209386" y="1188673"/>
              <a:ext cx="711933" cy="409547"/>
            </a:xfrm>
            <a:custGeom>
              <a:avLst/>
              <a:gdLst/>
              <a:ahLst/>
              <a:cxnLst/>
              <a:rect l="l" t="t" r="r" b="b"/>
              <a:pathLst>
                <a:path w="15918" h="9157" extrusionOk="0">
                  <a:moveTo>
                    <a:pt x="11990" y="0"/>
                  </a:moveTo>
                  <a:cubicBezTo>
                    <a:pt x="11908" y="0"/>
                    <a:pt x="11826" y="19"/>
                    <a:pt x="11764" y="56"/>
                  </a:cubicBezTo>
                  <a:lnTo>
                    <a:pt x="122" y="6774"/>
                  </a:lnTo>
                  <a:cubicBezTo>
                    <a:pt x="0" y="6849"/>
                    <a:pt x="0" y="6964"/>
                    <a:pt x="122" y="7036"/>
                  </a:cubicBezTo>
                  <a:lnTo>
                    <a:pt x="3703" y="9103"/>
                  </a:lnTo>
                  <a:cubicBezTo>
                    <a:pt x="3766" y="9138"/>
                    <a:pt x="3847" y="9156"/>
                    <a:pt x="3929" y="9156"/>
                  </a:cubicBezTo>
                  <a:cubicBezTo>
                    <a:pt x="4010" y="9156"/>
                    <a:pt x="4092" y="9138"/>
                    <a:pt x="4155" y="9103"/>
                  </a:cubicBezTo>
                  <a:lnTo>
                    <a:pt x="15795" y="2381"/>
                  </a:lnTo>
                  <a:cubicBezTo>
                    <a:pt x="15918" y="2310"/>
                    <a:pt x="15918" y="2194"/>
                    <a:pt x="15795" y="2120"/>
                  </a:cubicBezTo>
                  <a:lnTo>
                    <a:pt x="12216" y="56"/>
                  </a:lnTo>
                  <a:cubicBezTo>
                    <a:pt x="12153" y="19"/>
                    <a:pt x="12071" y="0"/>
                    <a:pt x="11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9;p27"/>
            <p:cNvSpPr/>
            <p:nvPr/>
          </p:nvSpPr>
          <p:spPr>
            <a:xfrm flipH="1">
              <a:off x="7646528" y="1837950"/>
              <a:ext cx="355877" cy="436784"/>
            </a:xfrm>
            <a:custGeom>
              <a:avLst/>
              <a:gdLst/>
              <a:ahLst/>
              <a:cxnLst/>
              <a:rect l="l" t="t" r="r" b="b"/>
              <a:pathLst>
                <a:path w="7957" h="9766" extrusionOk="0">
                  <a:moveTo>
                    <a:pt x="5495" y="1"/>
                  </a:moveTo>
                  <a:cubicBezTo>
                    <a:pt x="4955" y="1"/>
                    <a:pt x="4354" y="172"/>
                    <a:pt x="3727" y="532"/>
                  </a:cubicBezTo>
                  <a:cubicBezTo>
                    <a:pt x="1609" y="1756"/>
                    <a:pt x="1" y="4697"/>
                    <a:pt x="140" y="7097"/>
                  </a:cubicBezTo>
                  <a:cubicBezTo>
                    <a:pt x="239" y="8791"/>
                    <a:pt x="1176" y="9765"/>
                    <a:pt x="2463" y="9765"/>
                  </a:cubicBezTo>
                  <a:cubicBezTo>
                    <a:pt x="3003" y="9765"/>
                    <a:pt x="3604" y="9594"/>
                    <a:pt x="4231" y="9232"/>
                  </a:cubicBezTo>
                  <a:cubicBezTo>
                    <a:pt x="6348" y="8008"/>
                    <a:pt x="7956" y="5068"/>
                    <a:pt x="7817" y="2667"/>
                  </a:cubicBezTo>
                  <a:cubicBezTo>
                    <a:pt x="7719" y="973"/>
                    <a:pt x="6782" y="1"/>
                    <a:pt x="5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0;p27"/>
            <p:cNvSpPr/>
            <p:nvPr/>
          </p:nvSpPr>
          <p:spPr>
            <a:xfrm flipH="1">
              <a:off x="7714465" y="1837995"/>
              <a:ext cx="121249" cy="218437"/>
            </a:xfrm>
            <a:custGeom>
              <a:avLst/>
              <a:gdLst/>
              <a:ahLst/>
              <a:cxnLst/>
              <a:rect l="l" t="t" r="r" b="b"/>
              <a:pathLst>
                <a:path w="2711" h="4884" extrusionOk="0">
                  <a:moveTo>
                    <a:pt x="1768" y="0"/>
                  </a:moveTo>
                  <a:cubicBezTo>
                    <a:pt x="1227" y="0"/>
                    <a:pt x="626" y="171"/>
                    <a:pt x="0" y="535"/>
                  </a:cubicBezTo>
                  <a:lnTo>
                    <a:pt x="252" y="4883"/>
                  </a:lnTo>
                  <a:lnTo>
                    <a:pt x="2710" y="204"/>
                  </a:lnTo>
                  <a:cubicBezTo>
                    <a:pt x="2428" y="69"/>
                    <a:pt x="2108" y="0"/>
                    <a:pt x="1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1;p27"/>
            <p:cNvSpPr/>
            <p:nvPr/>
          </p:nvSpPr>
          <p:spPr>
            <a:xfrm flipH="1">
              <a:off x="7650375" y="1869034"/>
              <a:ext cx="34662" cy="222328"/>
            </a:xfrm>
            <a:custGeom>
              <a:avLst/>
              <a:gdLst/>
              <a:ahLst/>
              <a:cxnLst/>
              <a:rect l="l" t="t" r="r" b="b"/>
              <a:pathLst>
                <a:path w="775" h="4971" extrusionOk="0">
                  <a:moveTo>
                    <a:pt x="0" y="0"/>
                  </a:moveTo>
                  <a:lnTo>
                    <a:pt x="0" y="0"/>
                  </a:lnTo>
                  <a:cubicBezTo>
                    <a:pt x="412" y="456"/>
                    <a:pt x="674" y="1122"/>
                    <a:pt x="721" y="1972"/>
                  </a:cubicBezTo>
                  <a:cubicBezTo>
                    <a:pt x="674" y="1122"/>
                    <a:pt x="412" y="453"/>
                    <a:pt x="0" y="0"/>
                  </a:cubicBezTo>
                  <a:close/>
                  <a:moveTo>
                    <a:pt x="721" y="1976"/>
                  </a:moveTo>
                  <a:cubicBezTo>
                    <a:pt x="775" y="2937"/>
                    <a:pt x="551" y="3983"/>
                    <a:pt x="129" y="4971"/>
                  </a:cubicBezTo>
                  <a:cubicBezTo>
                    <a:pt x="554" y="3983"/>
                    <a:pt x="775" y="2937"/>
                    <a:pt x="721" y="1976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2;p27"/>
            <p:cNvSpPr/>
            <p:nvPr/>
          </p:nvSpPr>
          <p:spPr>
            <a:xfrm flipH="1">
              <a:off x="7650330" y="1847119"/>
              <a:ext cx="174159" cy="244243"/>
            </a:xfrm>
            <a:custGeom>
              <a:avLst/>
              <a:gdLst/>
              <a:ahLst/>
              <a:cxnLst/>
              <a:rect l="l" t="t" r="r" b="b"/>
              <a:pathLst>
                <a:path w="3894" h="5461" extrusionOk="0">
                  <a:moveTo>
                    <a:pt x="2459" y="0"/>
                  </a:moveTo>
                  <a:lnTo>
                    <a:pt x="1" y="4679"/>
                  </a:lnTo>
                  <a:lnTo>
                    <a:pt x="3247" y="5461"/>
                  </a:lnTo>
                  <a:cubicBezTo>
                    <a:pt x="3669" y="4472"/>
                    <a:pt x="3894" y="3424"/>
                    <a:pt x="3839" y="2462"/>
                  </a:cubicBezTo>
                  <a:cubicBezTo>
                    <a:pt x="3792" y="1612"/>
                    <a:pt x="3530" y="946"/>
                    <a:pt x="3118" y="490"/>
                  </a:cubicBezTo>
                  <a:cubicBezTo>
                    <a:pt x="2932" y="280"/>
                    <a:pt x="2707" y="116"/>
                    <a:pt x="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3;p27"/>
            <p:cNvSpPr/>
            <p:nvPr/>
          </p:nvSpPr>
          <p:spPr>
            <a:xfrm flipH="1">
              <a:off x="6954230" y="1464896"/>
              <a:ext cx="613538" cy="390628"/>
            </a:xfrm>
            <a:custGeom>
              <a:avLst/>
              <a:gdLst/>
              <a:ahLst/>
              <a:cxnLst/>
              <a:rect l="l" t="t" r="r" b="b"/>
              <a:pathLst>
                <a:path w="13718" h="8734" extrusionOk="0">
                  <a:moveTo>
                    <a:pt x="13487" y="0"/>
                  </a:moveTo>
                  <a:cubicBezTo>
                    <a:pt x="13442" y="0"/>
                    <a:pt x="13392" y="15"/>
                    <a:pt x="13341" y="44"/>
                  </a:cubicBezTo>
                  <a:lnTo>
                    <a:pt x="313" y="7564"/>
                  </a:lnTo>
                  <a:cubicBezTo>
                    <a:pt x="135" y="7666"/>
                    <a:pt x="0" y="7914"/>
                    <a:pt x="13" y="8122"/>
                  </a:cubicBezTo>
                  <a:lnTo>
                    <a:pt x="33" y="8502"/>
                  </a:lnTo>
                  <a:cubicBezTo>
                    <a:pt x="41" y="8649"/>
                    <a:pt x="120" y="8733"/>
                    <a:pt x="229" y="8733"/>
                  </a:cubicBezTo>
                  <a:cubicBezTo>
                    <a:pt x="274" y="8733"/>
                    <a:pt x="324" y="8719"/>
                    <a:pt x="377" y="8689"/>
                  </a:cubicBezTo>
                  <a:cubicBezTo>
                    <a:pt x="2233" y="7619"/>
                    <a:pt x="11546" y="2243"/>
                    <a:pt x="13402" y="1169"/>
                  </a:cubicBezTo>
                  <a:cubicBezTo>
                    <a:pt x="13582" y="1067"/>
                    <a:pt x="13718" y="819"/>
                    <a:pt x="13704" y="611"/>
                  </a:cubicBezTo>
                  <a:lnTo>
                    <a:pt x="13684" y="231"/>
                  </a:lnTo>
                  <a:cubicBezTo>
                    <a:pt x="13677" y="84"/>
                    <a:pt x="13596" y="0"/>
                    <a:pt x="1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4;p27"/>
            <p:cNvSpPr/>
            <p:nvPr/>
          </p:nvSpPr>
          <p:spPr>
            <a:xfrm flipH="1">
              <a:off x="7519107" y="1918187"/>
              <a:ext cx="41728" cy="64717"/>
            </a:xfrm>
            <a:custGeom>
              <a:avLst/>
              <a:gdLst/>
              <a:ahLst/>
              <a:cxnLst/>
              <a:rect l="l" t="t" r="r" b="b"/>
              <a:pathLst>
                <a:path w="933" h="1447" extrusionOk="0">
                  <a:moveTo>
                    <a:pt x="758" y="1"/>
                  </a:moveTo>
                  <a:cubicBezTo>
                    <a:pt x="729" y="1"/>
                    <a:pt x="695" y="10"/>
                    <a:pt x="661" y="30"/>
                  </a:cubicBezTo>
                  <a:lnTo>
                    <a:pt x="208" y="292"/>
                  </a:lnTo>
                  <a:cubicBezTo>
                    <a:pt x="90" y="360"/>
                    <a:pt x="1" y="526"/>
                    <a:pt x="8" y="663"/>
                  </a:cubicBezTo>
                  <a:lnTo>
                    <a:pt x="42" y="1295"/>
                  </a:lnTo>
                  <a:cubicBezTo>
                    <a:pt x="47" y="1391"/>
                    <a:pt x="100" y="1446"/>
                    <a:pt x="172" y="1446"/>
                  </a:cubicBezTo>
                  <a:cubicBezTo>
                    <a:pt x="202" y="1446"/>
                    <a:pt x="235" y="1437"/>
                    <a:pt x="269" y="1417"/>
                  </a:cubicBezTo>
                  <a:lnTo>
                    <a:pt x="725" y="1156"/>
                  </a:lnTo>
                  <a:cubicBezTo>
                    <a:pt x="845" y="1088"/>
                    <a:pt x="933" y="921"/>
                    <a:pt x="926" y="785"/>
                  </a:cubicBezTo>
                  <a:lnTo>
                    <a:pt x="889" y="156"/>
                  </a:lnTo>
                  <a:cubicBezTo>
                    <a:pt x="883" y="57"/>
                    <a:pt x="831" y="1"/>
                    <a:pt x="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5;p27"/>
            <p:cNvSpPr/>
            <p:nvPr/>
          </p:nvSpPr>
          <p:spPr>
            <a:xfrm flipH="1">
              <a:off x="6947208" y="1590172"/>
              <a:ext cx="527844" cy="341162"/>
            </a:xfrm>
            <a:custGeom>
              <a:avLst/>
              <a:gdLst/>
              <a:ahLst/>
              <a:cxnLst/>
              <a:rect l="l" t="t" r="r" b="b"/>
              <a:pathLst>
                <a:path w="11802" h="7628" extrusionOk="0">
                  <a:moveTo>
                    <a:pt x="11569" y="1"/>
                  </a:moveTo>
                  <a:cubicBezTo>
                    <a:pt x="11525" y="1"/>
                    <a:pt x="11475" y="15"/>
                    <a:pt x="11424" y="44"/>
                  </a:cubicBezTo>
                  <a:lnTo>
                    <a:pt x="314" y="6456"/>
                  </a:lnTo>
                  <a:cubicBezTo>
                    <a:pt x="137" y="6558"/>
                    <a:pt x="0" y="6810"/>
                    <a:pt x="11" y="7014"/>
                  </a:cubicBezTo>
                  <a:lnTo>
                    <a:pt x="31" y="7398"/>
                  </a:lnTo>
                  <a:cubicBezTo>
                    <a:pt x="41" y="7542"/>
                    <a:pt x="120" y="7627"/>
                    <a:pt x="228" y="7627"/>
                  </a:cubicBezTo>
                  <a:cubicBezTo>
                    <a:pt x="273" y="7627"/>
                    <a:pt x="323" y="7612"/>
                    <a:pt x="375" y="7581"/>
                  </a:cubicBezTo>
                  <a:lnTo>
                    <a:pt x="11488" y="1170"/>
                  </a:lnTo>
                  <a:cubicBezTo>
                    <a:pt x="11665" y="1068"/>
                    <a:pt x="11801" y="820"/>
                    <a:pt x="11788" y="612"/>
                  </a:cubicBezTo>
                  <a:lnTo>
                    <a:pt x="11767" y="231"/>
                  </a:lnTo>
                  <a:cubicBezTo>
                    <a:pt x="11757" y="84"/>
                    <a:pt x="11678" y="1"/>
                    <a:pt x="1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6;p27"/>
            <p:cNvSpPr/>
            <p:nvPr/>
          </p:nvSpPr>
          <p:spPr>
            <a:xfrm flipH="1">
              <a:off x="7513471" y="2044581"/>
              <a:ext cx="41728" cy="64672"/>
            </a:xfrm>
            <a:custGeom>
              <a:avLst/>
              <a:gdLst/>
              <a:ahLst/>
              <a:cxnLst/>
              <a:rect l="l" t="t" r="r" b="b"/>
              <a:pathLst>
                <a:path w="933" h="1446" extrusionOk="0">
                  <a:moveTo>
                    <a:pt x="758" y="0"/>
                  </a:moveTo>
                  <a:cubicBezTo>
                    <a:pt x="728" y="0"/>
                    <a:pt x="695" y="10"/>
                    <a:pt x="661" y="29"/>
                  </a:cubicBezTo>
                  <a:lnTo>
                    <a:pt x="209" y="291"/>
                  </a:lnTo>
                  <a:cubicBezTo>
                    <a:pt x="89" y="359"/>
                    <a:pt x="1" y="526"/>
                    <a:pt x="8" y="662"/>
                  </a:cubicBezTo>
                  <a:lnTo>
                    <a:pt x="41" y="1294"/>
                  </a:lnTo>
                  <a:cubicBezTo>
                    <a:pt x="47" y="1390"/>
                    <a:pt x="101" y="1446"/>
                    <a:pt x="173" y="1446"/>
                  </a:cubicBezTo>
                  <a:cubicBezTo>
                    <a:pt x="203" y="1446"/>
                    <a:pt x="236" y="1436"/>
                    <a:pt x="270" y="1416"/>
                  </a:cubicBezTo>
                  <a:lnTo>
                    <a:pt x="722" y="1158"/>
                  </a:lnTo>
                  <a:cubicBezTo>
                    <a:pt x="841" y="1087"/>
                    <a:pt x="932" y="920"/>
                    <a:pt x="923" y="784"/>
                  </a:cubicBezTo>
                  <a:lnTo>
                    <a:pt x="888" y="155"/>
                  </a:lnTo>
                  <a:cubicBezTo>
                    <a:pt x="884" y="56"/>
                    <a:pt x="831" y="0"/>
                    <a:pt x="75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7;p27"/>
            <p:cNvSpPr/>
            <p:nvPr/>
          </p:nvSpPr>
          <p:spPr>
            <a:xfrm flipH="1">
              <a:off x="7513919" y="2044670"/>
              <a:ext cx="40968" cy="64672"/>
            </a:xfrm>
            <a:custGeom>
              <a:avLst/>
              <a:gdLst/>
              <a:ahLst/>
              <a:cxnLst/>
              <a:rect l="l" t="t" r="r" b="b"/>
              <a:pathLst>
                <a:path w="916" h="1446" extrusionOk="0">
                  <a:moveTo>
                    <a:pt x="752" y="0"/>
                  </a:moveTo>
                  <a:cubicBezTo>
                    <a:pt x="721" y="0"/>
                    <a:pt x="687" y="7"/>
                    <a:pt x="654" y="27"/>
                  </a:cubicBezTo>
                  <a:lnTo>
                    <a:pt x="202" y="289"/>
                  </a:lnTo>
                  <a:cubicBezTo>
                    <a:pt x="89" y="354"/>
                    <a:pt x="1" y="510"/>
                    <a:pt x="1" y="646"/>
                  </a:cubicBezTo>
                  <a:lnTo>
                    <a:pt x="1" y="660"/>
                  </a:lnTo>
                  <a:lnTo>
                    <a:pt x="34" y="1292"/>
                  </a:lnTo>
                  <a:cubicBezTo>
                    <a:pt x="42" y="1387"/>
                    <a:pt x="92" y="1445"/>
                    <a:pt x="167" y="1445"/>
                  </a:cubicBezTo>
                  <a:cubicBezTo>
                    <a:pt x="198" y="1445"/>
                    <a:pt x="229" y="1435"/>
                    <a:pt x="263" y="1414"/>
                  </a:cubicBezTo>
                  <a:lnTo>
                    <a:pt x="715" y="1156"/>
                  </a:lnTo>
                  <a:cubicBezTo>
                    <a:pt x="830" y="1088"/>
                    <a:pt x="916" y="932"/>
                    <a:pt x="916" y="799"/>
                  </a:cubicBezTo>
                  <a:lnTo>
                    <a:pt x="916" y="782"/>
                  </a:lnTo>
                  <a:lnTo>
                    <a:pt x="881" y="153"/>
                  </a:lnTo>
                  <a:cubicBezTo>
                    <a:pt x="878" y="55"/>
                    <a:pt x="823" y="0"/>
                    <a:pt x="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8;p27"/>
            <p:cNvSpPr/>
            <p:nvPr/>
          </p:nvSpPr>
          <p:spPr>
            <a:xfrm flipH="1">
              <a:off x="6941573" y="1716565"/>
              <a:ext cx="528023" cy="341207"/>
            </a:xfrm>
            <a:custGeom>
              <a:avLst/>
              <a:gdLst/>
              <a:ahLst/>
              <a:cxnLst/>
              <a:rect l="l" t="t" r="r" b="b"/>
              <a:pathLst>
                <a:path w="11806" h="7629" extrusionOk="0">
                  <a:moveTo>
                    <a:pt x="11575" y="0"/>
                  </a:moveTo>
                  <a:cubicBezTo>
                    <a:pt x="11531" y="0"/>
                    <a:pt x="11482" y="14"/>
                    <a:pt x="11431" y="43"/>
                  </a:cubicBezTo>
                  <a:lnTo>
                    <a:pt x="314" y="6459"/>
                  </a:lnTo>
                  <a:cubicBezTo>
                    <a:pt x="137" y="6561"/>
                    <a:pt x="1" y="6812"/>
                    <a:pt x="15" y="7016"/>
                  </a:cubicBezTo>
                  <a:lnTo>
                    <a:pt x="35" y="7401"/>
                  </a:lnTo>
                  <a:cubicBezTo>
                    <a:pt x="42" y="7545"/>
                    <a:pt x="121" y="7628"/>
                    <a:pt x="230" y="7628"/>
                  </a:cubicBezTo>
                  <a:cubicBezTo>
                    <a:pt x="276" y="7628"/>
                    <a:pt x="326" y="7614"/>
                    <a:pt x="379" y="7584"/>
                  </a:cubicBezTo>
                  <a:lnTo>
                    <a:pt x="11493" y="1173"/>
                  </a:lnTo>
                  <a:cubicBezTo>
                    <a:pt x="11669" y="1067"/>
                    <a:pt x="11805" y="818"/>
                    <a:pt x="11795" y="614"/>
                  </a:cubicBezTo>
                  <a:lnTo>
                    <a:pt x="11771" y="231"/>
                  </a:lnTo>
                  <a:cubicBezTo>
                    <a:pt x="11764" y="85"/>
                    <a:pt x="11684" y="0"/>
                    <a:pt x="1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9;p27"/>
            <p:cNvSpPr/>
            <p:nvPr/>
          </p:nvSpPr>
          <p:spPr>
            <a:xfrm flipH="1">
              <a:off x="7507881" y="2172093"/>
              <a:ext cx="41863" cy="64583"/>
            </a:xfrm>
            <a:custGeom>
              <a:avLst/>
              <a:gdLst/>
              <a:ahLst/>
              <a:cxnLst/>
              <a:rect l="l" t="t" r="r" b="b"/>
              <a:pathLst>
                <a:path w="936" h="1444" extrusionOk="0">
                  <a:moveTo>
                    <a:pt x="760" y="0"/>
                  </a:moveTo>
                  <a:cubicBezTo>
                    <a:pt x="729" y="0"/>
                    <a:pt x="696" y="10"/>
                    <a:pt x="661" y="31"/>
                  </a:cubicBezTo>
                  <a:lnTo>
                    <a:pt x="209" y="293"/>
                  </a:lnTo>
                  <a:cubicBezTo>
                    <a:pt x="90" y="360"/>
                    <a:pt x="1" y="527"/>
                    <a:pt x="8" y="663"/>
                  </a:cubicBezTo>
                  <a:lnTo>
                    <a:pt x="42" y="1292"/>
                  </a:lnTo>
                  <a:cubicBezTo>
                    <a:pt x="47" y="1389"/>
                    <a:pt x="100" y="1444"/>
                    <a:pt x="172" y="1444"/>
                  </a:cubicBezTo>
                  <a:cubicBezTo>
                    <a:pt x="202" y="1444"/>
                    <a:pt x="235" y="1434"/>
                    <a:pt x="270" y="1415"/>
                  </a:cubicBezTo>
                  <a:lnTo>
                    <a:pt x="725" y="1153"/>
                  </a:lnTo>
                  <a:cubicBezTo>
                    <a:pt x="845" y="1085"/>
                    <a:pt x="936" y="918"/>
                    <a:pt x="926" y="782"/>
                  </a:cubicBezTo>
                  <a:lnTo>
                    <a:pt x="892" y="153"/>
                  </a:lnTo>
                  <a:cubicBezTo>
                    <a:pt x="885" y="57"/>
                    <a:pt x="832" y="0"/>
                    <a:pt x="7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0;p27"/>
            <p:cNvSpPr/>
            <p:nvPr/>
          </p:nvSpPr>
          <p:spPr>
            <a:xfrm flipH="1">
              <a:off x="7508149" y="2172093"/>
              <a:ext cx="41236" cy="64628"/>
            </a:xfrm>
            <a:custGeom>
              <a:avLst/>
              <a:gdLst/>
              <a:ahLst/>
              <a:cxnLst/>
              <a:rect l="l" t="t" r="r" b="b"/>
              <a:pathLst>
                <a:path w="922" h="1445" extrusionOk="0">
                  <a:moveTo>
                    <a:pt x="752" y="1"/>
                  </a:moveTo>
                  <a:cubicBezTo>
                    <a:pt x="721" y="1"/>
                    <a:pt x="691" y="10"/>
                    <a:pt x="653" y="31"/>
                  </a:cubicBezTo>
                  <a:lnTo>
                    <a:pt x="201" y="293"/>
                  </a:lnTo>
                  <a:cubicBezTo>
                    <a:pt x="85" y="357"/>
                    <a:pt x="0" y="514"/>
                    <a:pt x="0" y="646"/>
                  </a:cubicBezTo>
                  <a:lnTo>
                    <a:pt x="0" y="663"/>
                  </a:lnTo>
                  <a:lnTo>
                    <a:pt x="34" y="1292"/>
                  </a:lnTo>
                  <a:cubicBezTo>
                    <a:pt x="41" y="1388"/>
                    <a:pt x="92" y="1445"/>
                    <a:pt x="167" y="1445"/>
                  </a:cubicBezTo>
                  <a:cubicBezTo>
                    <a:pt x="194" y="1445"/>
                    <a:pt x="228" y="1435"/>
                    <a:pt x="262" y="1415"/>
                  </a:cubicBezTo>
                  <a:lnTo>
                    <a:pt x="717" y="1153"/>
                  </a:lnTo>
                  <a:cubicBezTo>
                    <a:pt x="833" y="1088"/>
                    <a:pt x="921" y="932"/>
                    <a:pt x="918" y="796"/>
                  </a:cubicBezTo>
                  <a:lnTo>
                    <a:pt x="918" y="782"/>
                  </a:lnTo>
                  <a:lnTo>
                    <a:pt x="884" y="153"/>
                  </a:lnTo>
                  <a:cubicBezTo>
                    <a:pt x="877" y="54"/>
                    <a:pt x="823" y="1"/>
                    <a:pt x="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1;p27"/>
            <p:cNvSpPr/>
            <p:nvPr/>
          </p:nvSpPr>
          <p:spPr>
            <a:xfrm flipH="1">
              <a:off x="6936116" y="1843988"/>
              <a:ext cx="527844" cy="341162"/>
            </a:xfrm>
            <a:custGeom>
              <a:avLst/>
              <a:gdLst/>
              <a:ahLst/>
              <a:cxnLst/>
              <a:rect l="l" t="t" r="r" b="b"/>
              <a:pathLst>
                <a:path w="11802" h="7628" extrusionOk="0">
                  <a:moveTo>
                    <a:pt x="11570" y="0"/>
                  </a:moveTo>
                  <a:cubicBezTo>
                    <a:pt x="11525" y="0"/>
                    <a:pt x="11476" y="14"/>
                    <a:pt x="11424" y="44"/>
                  </a:cubicBezTo>
                  <a:lnTo>
                    <a:pt x="314" y="6459"/>
                  </a:lnTo>
                  <a:cubicBezTo>
                    <a:pt x="137" y="6561"/>
                    <a:pt x="0" y="6813"/>
                    <a:pt x="11" y="7017"/>
                  </a:cubicBezTo>
                  <a:lnTo>
                    <a:pt x="31" y="7398"/>
                  </a:lnTo>
                  <a:cubicBezTo>
                    <a:pt x="41" y="7543"/>
                    <a:pt x="121" y="7628"/>
                    <a:pt x="231" y="7628"/>
                  </a:cubicBezTo>
                  <a:cubicBezTo>
                    <a:pt x="275" y="7628"/>
                    <a:pt x="324" y="7614"/>
                    <a:pt x="375" y="7585"/>
                  </a:cubicBezTo>
                  <a:lnTo>
                    <a:pt x="11489" y="1172"/>
                  </a:lnTo>
                  <a:cubicBezTo>
                    <a:pt x="11665" y="1067"/>
                    <a:pt x="11802" y="819"/>
                    <a:pt x="11788" y="615"/>
                  </a:cubicBezTo>
                  <a:lnTo>
                    <a:pt x="11767" y="230"/>
                  </a:lnTo>
                  <a:cubicBezTo>
                    <a:pt x="11760" y="85"/>
                    <a:pt x="11680" y="0"/>
                    <a:pt x="11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2;p27"/>
            <p:cNvSpPr/>
            <p:nvPr/>
          </p:nvSpPr>
          <p:spPr>
            <a:xfrm flipH="1">
              <a:off x="7664016" y="2254342"/>
              <a:ext cx="273270" cy="217095"/>
            </a:xfrm>
            <a:custGeom>
              <a:avLst/>
              <a:gdLst/>
              <a:ahLst/>
              <a:cxnLst/>
              <a:rect l="l" t="t" r="r" b="b"/>
              <a:pathLst>
                <a:path w="6110" h="4854" extrusionOk="0">
                  <a:moveTo>
                    <a:pt x="5850" y="1"/>
                  </a:moveTo>
                  <a:cubicBezTo>
                    <a:pt x="5806" y="1"/>
                    <a:pt x="5756" y="15"/>
                    <a:pt x="5705" y="45"/>
                  </a:cubicBezTo>
                  <a:lnTo>
                    <a:pt x="313" y="3163"/>
                  </a:lnTo>
                  <a:cubicBezTo>
                    <a:pt x="136" y="3268"/>
                    <a:pt x="1" y="3516"/>
                    <a:pt x="14" y="3720"/>
                  </a:cubicBezTo>
                  <a:lnTo>
                    <a:pt x="65" y="4624"/>
                  </a:lnTo>
                  <a:cubicBezTo>
                    <a:pt x="74" y="4768"/>
                    <a:pt x="154" y="4853"/>
                    <a:pt x="262" y="4853"/>
                  </a:cubicBezTo>
                  <a:cubicBezTo>
                    <a:pt x="307" y="4853"/>
                    <a:pt x="357" y="4839"/>
                    <a:pt x="408" y="4807"/>
                  </a:cubicBezTo>
                  <a:lnTo>
                    <a:pt x="5800" y="1691"/>
                  </a:lnTo>
                  <a:cubicBezTo>
                    <a:pt x="5977" y="1589"/>
                    <a:pt x="6110" y="1336"/>
                    <a:pt x="6100" y="1132"/>
                  </a:cubicBezTo>
                  <a:lnTo>
                    <a:pt x="6048" y="232"/>
                  </a:lnTo>
                  <a:cubicBezTo>
                    <a:pt x="6039" y="85"/>
                    <a:pt x="5959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63;p27"/>
            <p:cNvSpPr/>
            <p:nvPr/>
          </p:nvSpPr>
          <p:spPr>
            <a:xfrm flipH="1">
              <a:off x="7602429" y="2515449"/>
              <a:ext cx="385038" cy="258779"/>
            </a:xfrm>
            <a:custGeom>
              <a:avLst/>
              <a:gdLst/>
              <a:ahLst/>
              <a:cxnLst/>
              <a:rect l="l" t="t" r="r" b="b"/>
              <a:pathLst>
                <a:path w="8609" h="5786" extrusionOk="0">
                  <a:moveTo>
                    <a:pt x="8375" y="1"/>
                  </a:moveTo>
                  <a:cubicBezTo>
                    <a:pt x="8331" y="1"/>
                    <a:pt x="8282" y="15"/>
                    <a:pt x="8231" y="44"/>
                  </a:cubicBezTo>
                  <a:lnTo>
                    <a:pt x="313" y="4617"/>
                  </a:lnTo>
                  <a:cubicBezTo>
                    <a:pt x="136" y="4719"/>
                    <a:pt x="1" y="4971"/>
                    <a:pt x="14" y="5175"/>
                  </a:cubicBezTo>
                  <a:lnTo>
                    <a:pt x="34" y="5558"/>
                  </a:lnTo>
                  <a:cubicBezTo>
                    <a:pt x="44" y="5703"/>
                    <a:pt x="123" y="5786"/>
                    <a:pt x="232" y="5786"/>
                  </a:cubicBezTo>
                  <a:cubicBezTo>
                    <a:pt x="276" y="5786"/>
                    <a:pt x="326" y="5772"/>
                    <a:pt x="378" y="5742"/>
                  </a:cubicBezTo>
                  <a:lnTo>
                    <a:pt x="8296" y="1173"/>
                  </a:lnTo>
                  <a:cubicBezTo>
                    <a:pt x="8473" y="1067"/>
                    <a:pt x="8609" y="819"/>
                    <a:pt x="8595" y="615"/>
                  </a:cubicBezTo>
                  <a:lnTo>
                    <a:pt x="8575" y="231"/>
                  </a:lnTo>
                  <a:cubicBezTo>
                    <a:pt x="8565" y="86"/>
                    <a:pt x="8485" y="1"/>
                    <a:pt x="8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64;p27"/>
            <p:cNvSpPr/>
            <p:nvPr/>
          </p:nvSpPr>
          <p:spPr>
            <a:xfrm flipH="1">
              <a:off x="7594692" y="2649714"/>
              <a:ext cx="385038" cy="258779"/>
            </a:xfrm>
            <a:custGeom>
              <a:avLst/>
              <a:gdLst/>
              <a:ahLst/>
              <a:cxnLst/>
              <a:rect l="l" t="t" r="r" b="b"/>
              <a:pathLst>
                <a:path w="8609" h="5786" extrusionOk="0">
                  <a:moveTo>
                    <a:pt x="8378" y="0"/>
                  </a:moveTo>
                  <a:cubicBezTo>
                    <a:pt x="8333" y="0"/>
                    <a:pt x="8283" y="14"/>
                    <a:pt x="8232" y="44"/>
                  </a:cubicBezTo>
                  <a:lnTo>
                    <a:pt x="313" y="4621"/>
                  </a:lnTo>
                  <a:cubicBezTo>
                    <a:pt x="137" y="4723"/>
                    <a:pt x="1" y="4971"/>
                    <a:pt x="14" y="5178"/>
                  </a:cubicBezTo>
                  <a:lnTo>
                    <a:pt x="35" y="5555"/>
                  </a:lnTo>
                  <a:cubicBezTo>
                    <a:pt x="44" y="5700"/>
                    <a:pt x="125" y="5786"/>
                    <a:pt x="235" y="5786"/>
                  </a:cubicBezTo>
                  <a:cubicBezTo>
                    <a:pt x="279" y="5786"/>
                    <a:pt x="328" y="5772"/>
                    <a:pt x="378" y="5743"/>
                  </a:cubicBezTo>
                  <a:lnTo>
                    <a:pt x="8296" y="1169"/>
                  </a:lnTo>
                  <a:cubicBezTo>
                    <a:pt x="8477" y="1067"/>
                    <a:pt x="8609" y="816"/>
                    <a:pt x="8599" y="612"/>
                  </a:cubicBezTo>
                  <a:lnTo>
                    <a:pt x="8575" y="228"/>
                  </a:lnTo>
                  <a:cubicBezTo>
                    <a:pt x="8568" y="83"/>
                    <a:pt x="8487" y="0"/>
                    <a:pt x="8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65;p27"/>
            <p:cNvSpPr/>
            <p:nvPr/>
          </p:nvSpPr>
          <p:spPr>
            <a:xfrm flipH="1">
              <a:off x="7586910" y="2783845"/>
              <a:ext cx="384903" cy="258824"/>
            </a:xfrm>
            <a:custGeom>
              <a:avLst/>
              <a:gdLst/>
              <a:ahLst/>
              <a:cxnLst/>
              <a:rect l="l" t="t" r="r" b="b"/>
              <a:pathLst>
                <a:path w="8606" h="5787" extrusionOk="0">
                  <a:moveTo>
                    <a:pt x="8374" y="0"/>
                  </a:moveTo>
                  <a:cubicBezTo>
                    <a:pt x="8329" y="0"/>
                    <a:pt x="8280" y="14"/>
                    <a:pt x="8228" y="44"/>
                  </a:cubicBezTo>
                  <a:lnTo>
                    <a:pt x="313" y="4624"/>
                  </a:lnTo>
                  <a:cubicBezTo>
                    <a:pt x="133" y="4729"/>
                    <a:pt x="1" y="4977"/>
                    <a:pt x="10" y="5184"/>
                  </a:cubicBezTo>
                  <a:lnTo>
                    <a:pt x="31" y="5559"/>
                  </a:lnTo>
                  <a:cubicBezTo>
                    <a:pt x="41" y="5703"/>
                    <a:pt x="120" y="5786"/>
                    <a:pt x="229" y="5786"/>
                  </a:cubicBezTo>
                  <a:cubicBezTo>
                    <a:pt x="275" y="5786"/>
                    <a:pt x="325" y="5772"/>
                    <a:pt x="378" y="5742"/>
                  </a:cubicBezTo>
                  <a:lnTo>
                    <a:pt x="8292" y="1173"/>
                  </a:lnTo>
                  <a:cubicBezTo>
                    <a:pt x="8473" y="1067"/>
                    <a:pt x="8606" y="819"/>
                    <a:pt x="8595" y="615"/>
                  </a:cubicBezTo>
                  <a:lnTo>
                    <a:pt x="8571" y="230"/>
                  </a:lnTo>
                  <a:cubicBezTo>
                    <a:pt x="8564" y="85"/>
                    <a:pt x="8484" y="0"/>
                    <a:pt x="8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6;p27"/>
            <p:cNvSpPr/>
            <p:nvPr/>
          </p:nvSpPr>
          <p:spPr>
            <a:xfrm flipH="1">
              <a:off x="7579038" y="2918066"/>
              <a:ext cx="385038" cy="258824"/>
            </a:xfrm>
            <a:custGeom>
              <a:avLst/>
              <a:gdLst/>
              <a:ahLst/>
              <a:cxnLst/>
              <a:rect l="l" t="t" r="r" b="b"/>
              <a:pathLst>
                <a:path w="8609" h="5787" extrusionOk="0">
                  <a:moveTo>
                    <a:pt x="8378" y="1"/>
                  </a:moveTo>
                  <a:cubicBezTo>
                    <a:pt x="8333" y="1"/>
                    <a:pt x="8283" y="15"/>
                    <a:pt x="8232" y="45"/>
                  </a:cubicBezTo>
                  <a:lnTo>
                    <a:pt x="314" y="4628"/>
                  </a:lnTo>
                  <a:cubicBezTo>
                    <a:pt x="137" y="4730"/>
                    <a:pt x="1" y="4981"/>
                    <a:pt x="11" y="5185"/>
                  </a:cubicBezTo>
                  <a:lnTo>
                    <a:pt x="35" y="5556"/>
                  </a:lnTo>
                  <a:cubicBezTo>
                    <a:pt x="42" y="5702"/>
                    <a:pt x="122" y="5786"/>
                    <a:pt x="232" y="5786"/>
                  </a:cubicBezTo>
                  <a:cubicBezTo>
                    <a:pt x="277" y="5786"/>
                    <a:pt x="326" y="5773"/>
                    <a:pt x="378" y="5743"/>
                  </a:cubicBezTo>
                  <a:lnTo>
                    <a:pt x="8296" y="1171"/>
                  </a:lnTo>
                  <a:cubicBezTo>
                    <a:pt x="8473" y="1069"/>
                    <a:pt x="8609" y="816"/>
                    <a:pt x="8596" y="612"/>
                  </a:cubicBezTo>
                  <a:lnTo>
                    <a:pt x="8575" y="228"/>
                  </a:lnTo>
                  <a:cubicBezTo>
                    <a:pt x="8566" y="84"/>
                    <a:pt x="8486" y="1"/>
                    <a:pt x="8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67;p27"/>
            <p:cNvSpPr/>
            <p:nvPr/>
          </p:nvSpPr>
          <p:spPr>
            <a:xfrm flipH="1">
              <a:off x="7400809" y="2486109"/>
              <a:ext cx="96427" cy="334632"/>
            </a:xfrm>
            <a:custGeom>
              <a:avLst/>
              <a:gdLst/>
              <a:ahLst/>
              <a:cxnLst/>
              <a:rect l="l" t="t" r="r" b="b"/>
              <a:pathLst>
                <a:path w="2156" h="7482" extrusionOk="0">
                  <a:moveTo>
                    <a:pt x="1596" y="0"/>
                  </a:moveTo>
                  <a:cubicBezTo>
                    <a:pt x="1551" y="0"/>
                    <a:pt x="1501" y="14"/>
                    <a:pt x="1449" y="44"/>
                  </a:cubicBezTo>
                  <a:lnTo>
                    <a:pt x="313" y="700"/>
                  </a:lnTo>
                  <a:cubicBezTo>
                    <a:pt x="132" y="805"/>
                    <a:pt x="0" y="1053"/>
                    <a:pt x="10" y="1257"/>
                  </a:cubicBezTo>
                  <a:lnTo>
                    <a:pt x="364" y="7251"/>
                  </a:lnTo>
                  <a:cubicBezTo>
                    <a:pt x="371" y="7397"/>
                    <a:pt x="451" y="7481"/>
                    <a:pt x="561" y="7481"/>
                  </a:cubicBezTo>
                  <a:cubicBezTo>
                    <a:pt x="606" y="7481"/>
                    <a:pt x="656" y="7468"/>
                    <a:pt x="708" y="7438"/>
                  </a:cubicBezTo>
                  <a:lnTo>
                    <a:pt x="1846" y="6779"/>
                  </a:lnTo>
                  <a:cubicBezTo>
                    <a:pt x="2023" y="6677"/>
                    <a:pt x="2156" y="6429"/>
                    <a:pt x="2145" y="6222"/>
                  </a:cubicBezTo>
                  <a:lnTo>
                    <a:pt x="1795" y="231"/>
                  </a:lnTo>
                  <a:cubicBezTo>
                    <a:pt x="1786" y="84"/>
                    <a:pt x="1706" y="0"/>
                    <a:pt x="1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68;p27"/>
            <p:cNvSpPr/>
            <p:nvPr/>
          </p:nvSpPr>
          <p:spPr>
            <a:xfrm flipH="1">
              <a:off x="7396247" y="2837203"/>
              <a:ext cx="80639" cy="59618"/>
            </a:xfrm>
            <a:custGeom>
              <a:avLst/>
              <a:gdLst/>
              <a:ahLst/>
              <a:cxnLst/>
              <a:rect l="l" t="t" r="r" b="b"/>
              <a:pathLst>
                <a:path w="1803" h="1333" extrusionOk="0">
                  <a:moveTo>
                    <a:pt x="1636" y="0"/>
                  </a:moveTo>
                  <a:cubicBezTo>
                    <a:pt x="1583" y="0"/>
                    <a:pt x="1521" y="19"/>
                    <a:pt x="1456" y="57"/>
                  </a:cubicBezTo>
                  <a:lnTo>
                    <a:pt x="317" y="714"/>
                  </a:lnTo>
                  <a:cubicBezTo>
                    <a:pt x="140" y="816"/>
                    <a:pt x="1" y="1027"/>
                    <a:pt x="11" y="1179"/>
                  </a:cubicBezTo>
                  <a:cubicBezTo>
                    <a:pt x="15" y="1278"/>
                    <a:pt x="78" y="1332"/>
                    <a:pt x="168" y="1332"/>
                  </a:cubicBezTo>
                  <a:cubicBezTo>
                    <a:pt x="220" y="1332"/>
                    <a:pt x="282" y="1314"/>
                    <a:pt x="347" y="1275"/>
                  </a:cubicBezTo>
                  <a:lnTo>
                    <a:pt x="1486" y="619"/>
                  </a:lnTo>
                  <a:cubicBezTo>
                    <a:pt x="1667" y="517"/>
                    <a:pt x="1803" y="306"/>
                    <a:pt x="1792" y="153"/>
                  </a:cubicBezTo>
                  <a:cubicBezTo>
                    <a:pt x="1788" y="54"/>
                    <a:pt x="1726" y="0"/>
                    <a:pt x="1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9;p27"/>
            <p:cNvSpPr/>
            <p:nvPr/>
          </p:nvSpPr>
          <p:spPr>
            <a:xfrm flipH="1">
              <a:off x="7226874" y="2512989"/>
              <a:ext cx="89092" cy="207121"/>
            </a:xfrm>
            <a:custGeom>
              <a:avLst/>
              <a:gdLst/>
              <a:ahLst/>
              <a:cxnLst/>
              <a:rect l="l" t="t" r="r" b="b"/>
              <a:pathLst>
                <a:path w="1992" h="4631" extrusionOk="0">
                  <a:moveTo>
                    <a:pt x="1597" y="1"/>
                  </a:moveTo>
                  <a:cubicBezTo>
                    <a:pt x="1553" y="1"/>
                    <a:pt x="1503" y="15"/>
                    <a:pt x="1452" y="44"/>
                  </a:cubicBezTo>
                  <a:lnTo>
                    <a:pt x="313" y="701"/>
                  </a:lnTo>
                  <a:cubicBezTo>
                    <a:pt x="136" y="807"/>
                    <a:pt x="0" y="1055"/>
                    <a:pt x="13" y="1259"/>
                  </a:cubicBezTo>
                  <a:lnTo>
                    <a:pt x="197" y="4403"/>
                  </a:lnTo>
                  <a:cubicBezTo>
                    <a:pt x="204" y="4548"/>
                    <a:pt x="285" y="4631"/>
                    <a:pt x="394" y="4631"/>
                  </a:cubicBezTo>
                  <a:cubicBezTo>
                    <a:pt x="439" y="4631"/>
                    <a:pt x="489" y="4617"/>
                    <a:pt x="540" y="4587"/>
                  </a:cubicBezTo>
                  <a:lnTo>
                    <a:pt x="1679" y="3931"/>
                  </a:lnTo>
                  <a:cubicBezTo>
                    <a:pt x="1856" y="3829"/>
                    <a:pt x="1992" y="3578"/>
                    <a:pt x="1979" y="3374"/>
                  </a:cubicBezTo>
                  <a:lnTo>
                    <a:pt x="1795" y="232"/>
                  </a:lnTo>
                  <a:cubicBezTo>
                    <a:pt x="1788" y="85"/>
                    <a:pt x="1707" y="1"/>
                    <a:pt x="159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70;p27"/>
            <p:cNvSpPr/>
            <p:nvPr/>
          </p:nvSpPr>
          <p:spPr>
            <a:xfrm flipH="1">
              <a:off x="7227455" y="2512989"/>
              <a:ext cx="87929" cy="207121"/>
            </a:xfrm>
            <a:custGeom>
              <a:avLst/>
              <a:gdLst/>
              <a:ahLst/>
              <a:cxnLst/>
              <a:rect l="l" t="t" r="r" b="b"/>
              <a:pathLst>
                <a:path w="1966" h="4631" extrusionOk="0">
                  <a:moveTo>
                    <a:pt x="1585" y="0"/>
                  </a:moveTo>
                  <a:cubicBezTo>
                    <a:pt x="1541" y="0"/>
                    <a:pt x="1489" y="14"/>
                    <a:pt x="1439" y="44"/>
                  </a:cubicBezTo>
                  <a:lnTo>
                    <a:pt x="300" y="701"/>
                  </a:lnTo>
                  <a:cubicBezTo>
                    <a:pt x="130" y="799"/>
                    <a:pt x="0" y="1034"/>
                    <a:pt x="0" y="1235"/>
                  </a:cubicBezTo>
                  <a:lnTo>
                    <a:pt x="0" y="1259"/>
                  </a:lnTo>
                  <a:lnTo>
                    <a:pt x="184" y="4403"/>
                  </a:lnTo>
                  <a:cubicBezTo>
                    <a:pt x="191" y="4549"/>
                    <a:pt x="273" y="4631"/>
                    <a:pt x="381" y="4631"/>
                  </a:cubicBezTo>
                  <a:cubicBezTo>
                    <a:pt x="425" y="4631"/>
                    <a:pt x="477" y="4618"/>
                    <a:pt x="527" y="4587"/>
                  </a:cubicBezTo>
                  <a:lnTo>
                    <a:pt x="1666" y="3931"/>
                  </a:lnTo>
                  <a:cubicBezTo>
                    <a:pt x="1836" y="3832"/>
                    <a:pt x="1966" y="3601"/>
                    <a:pt x="1966" y="3400"/>
                  </a:cubicBezTo>
                  <a:lnTo>
                    <a:pt x="1966" y="3374"/>
                  </a:lnTo>
                  <a:lnTo>
                    <a:pt x="1782" y="232"/>
                  </a:lnTo>
                  <a:cubicBezTo>
                    <a:pt x="1775" y="85"/>
                    <a:pt x="1693" y="0"/>
                    <a:pt x="1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71;p27"/>
            <p:cNvSpPr/>
            <p:nvPr/>
          </p:nvSpPr>
          <p:spPr>
            <a:xfrm flipH="1">
              <a:off x="7222446" y="2736615"/>
              <a:ext cx="80639" cy="59618"/>
            </a:xfrm>
            <a:custGeom>
              <a:avLst/>
              <a:gdLst/>
              <a:ahLst/>
              <a:cxnLst/>
              <a:rect l="l" t="t" r="r" b="b"/>
              <a:pathLst>
                <a:path w="1803" h="1333" extrusionOk="0">
                  <a:moveTo>
                    <a:pt x="1634" y="1"/>
                  </a:moveTo>
                  <a:cubicBezTo>
                    <a:pt x="1582" y="1"/>
                    <a:pt x="1521" y="19"/>
                    <a:pt x="1456" y="56"/>
                  </a:cubicBezTo>
                  <a:lnTo>
                    <a:pt x="317" y="712"/>
                  </a:lnTo>
                  <a:cubicBezTo>
                    <a:pt x="140" y="817"/>
                    <a:pt x="1" y="1025"/>
                    <a:pt x="11" y="1181"/>
                  </a:cubicBezTo>
                  <a:cubicBezTo>
                    <a:pt x="17" y="1280"/>
                    <a:pt x="79" y="1333"/>
                    <a:pt x="169" y="1333"/>
                  </a:cubicBezTo>
                  <a:cubicBezTo>
                    <a:pt x="222" y="1333"/>
                    <a:pt x="284" y="1314"/>
                    <a:pt x="351" y="1277"/>
                  </a:cubicBezTo>
                  <a:lnTo>
                    <a:pt x="1487" y="621"/>
                  </a:lnTo>
                  <a:cubicBezTo>
                    <a:pt x="1666" y="519"/>
                    <a:pt x="1803" y="307"/>
                    <a:pt x="1793" y="151"/>
                  </a:cubicBezTo>
                  <a:cubicBezTo>
                    <a:pt x="1788" y="54"/>
                    <a:pt x="1725" y="1"/>
                    <a:pt x="1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;p27"/>
            <p:cNvSpPr/>
            <p:nvPr/>
          </p:nvSpPr>
          <p:spPr>
            <a:xfrm flipH="1">
              <a:off x="7053028" y="2207962"/>
              <a:ext cx="100273" cy="411649"/>
            </a:xfrm>
            <a:custGeom>
              <a:avLst/>
              <a:gdLst/>
              <a:ahLst/>
              <a:cxnLst/>
              <a:rect l="l" t="t" r="r" b="b"/>
              <a:pathLst>
                <a:path w="2242" h="9204" extrusionOk="0">
                  <a:moveTo>
                    <a:pt x="1597" y="1"/>
                  </a:moveTo>
                  <a:cubicBezTo>
                    <a:pt x="1552" y="1"/>
                    <a:pt x="1501" y="15"/>
                    <a:pt x="1449" y="45"/>
                  </a:cubicBezTo>
                  <a:lnTo>
                    <a:pt x="313" y="701"/>
                  </a:lnTo>
                  <a:cubicBezTo>
                    <a:pt x="133" y="806"/>
                    <a:pt x="1" y="1055"/>
                    <a:pt x="10" y="1259"/>
                  </a:cubicBezTo>
                  <a:lnTo>
                    <a:pt x="446" y="8973"/>
                  </a:lnTo>
                  <a:cubicBezTo>
                    <a:pt x="455" y="9120"/>
                    <a:pt x="535" y="9204"/>
                    <a:pt x="644" y="9204"/>
                  </a:cubicBezTo>
                  <a:cubicBezTo>
                    <a:pt x="689" y="9204"/>
                    <a:pt x="738" y="9189"/>
                    <a:pt x="790" y="9160"/>
                  </a:cubicBezTo>
                  <a:lnTo>
                    <a:pt x="1928" y="8504"/>
                  </a:lnTo>
                  <a:cubicBezTo>
                    <a:pt x="2105" y="8398"/>
                    <a:pt x="2241" y="8150"/>
                    <a:pt x="2231" y="7946"/>
                  </a:cubicBezTo>
                  <a:lnTo>
                    <a:pt x="1792" y="232"/>
                  </a:lnTo>
                  <a:cubicBezTo>
                    <a:pt x="1785" y="85"/>
                    <a:pt x="1706" y="1"/>
                    <a:pt x="159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3;p27"/>
            <p:cNvSpPr/>
            <p:nvPr/>
          </p:nvSpPr>
          <p:spPr>
            <a:xfrm flipH="1">
              <a:off x="7053520" y="2207962"/>
              <a:ext cx="99334" cy="411649"/>
            </a:xfrm>
            <a:custGeom>
              <a:avLst/>
              <a:gdLst/>
              <a:ahLst/>
              <a:cxnLst/>
              <a:rect l="l" t="t" r="r" b="b"/>
              <a:pathLst>
                <a:path w="2221" h="9204" extrusionOk="0">
                  <a:moveTo>
                    <a:pt x="1588" y="1"/>
                  </a:moveTo>
                  <a:cubicBezTo>
                    <a:pt x="1541" y="1"/>
                    <a:pt x="1494" y="14"/>
                    <a:pt x="1439" y="45"/>
                  </a:cubicBezTo>
                  <a:lnTo>
                    <a:pt x="303" y="701"/>
                  </a:lnTo>
                  <a:cubicBezTo>
                    <a:pt x="130" y="799"/>
                    <a:pt x="0" y="1034"/>
                    <a:pt x="0" y="1234"/>
                  </a:cubicBezTo>
                  <a:lnTo>
                    <a:pt x="0" y="1259"/>
                  </a:lnTo>
                  <a:lnTo>
                    <a:pt x="436" y="8973"/>
                  </a:lnTo>
                  <a:cubicBezTo>
                    <a:pt x="446" y="9119"/>
                    <a:pt x="524" y="9204"/>
                    <a:pt x="633" y="9204"/>
                  </a:cubicBezTo>
                  <a:cubicBezTo>
                    <a:pt x="678" y="9204"/>
                    <a:pt x="728" y="9190"/>
                    <a:pt x="780" y="9160"/>
                  </a:cubicBezTo>
                  <a:lnTo>
                    <a:pt x="1918" y="8504"/>
                  </a:lnTo>
                  <a:cubicBezTo>
                    <a:pt x="2088" y="8405"/>
                    <a:pt x="2221" y="8170"/>
                    <a:pt x="2221" y="7970"/>
                  </a:cubicBezTo>
                  <a:lnTo>
                    <a:pt x="2221" y="7946"/>
                  </a:lnTo>
                  <a:lnTo>
                    <a:pt x="1782" y="232"/>
                  </a:lnTo>
                  <a:cubicBezTo>
                    <a:pt x="1775" y="85"/>
                    <a:pt x="1698" y="1"/>
                    <a:pt x="1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4;p27"/>
            <p:cNvSpPr/>
            <p:nvPr/>
          </p:nvSpPr>
          <p:spPr>
            <a:xfrm flipH="1">
              <a:off x="7048645" y="2636073"/>
              <a:ext cx="80505" cy="59618"/>
            </a:xfrm>
            <a:custGeom>
              <a:avLst/>
              <a:gdLst/>
              <a:ahLst/>
              <a:cxnLst/>
              <a:rect l="l" t="t" r="r" b="b"/>
              <a:pathLst>
                <a:path w="1800" h="1333" extrusionOk="0">
                  <a:moveTo>
                    <a:pt x="1633" y="1"/>
                  </a:moveTo>
                  <a:cubicBezTo>
                    <a:pt x="1580" y="1"/>
                    <a:pt x="1518" y="19"/>
                    <a:pt x="1453" y="57"/>
                  </a:cubicBezTo>
                  <a:lnTo>
                    <a:pt x="314" y="713"/>
                  </a:lnTo>
                  <a:cubicBezTo>
                    <a:pt x="137" y="815"/>
                    <a:pt x="1" y="1025"/>
                    <a:pt x="8" y="1182"/>
                  </a:cubicBezTo>
                  <a:cubicBezTo>
                    <a:pt x="14" y="1279"/>
                    <a:pt x="77" y="1333"/>
                    <a:pt x="168" y="1333"/>
                  </a:cubicBezTo>
                  <a:cubicBezTo>
                    <a:pt x="220" y="1333"/>
                    <a:pt x="282" y="1315"/>
                    <a:pt x="348" y="1278"/>
                  </a:cubicBezTo>
                  <a:lnTo>
                    <a:pt x="1487" y="617"/>
                  </a:lnTo>
                  <a:cubicBezTo>
                    <a:pt x="1664" y="515"/>
                    <a:pt x="1800" y="308"/>
                    <a:pt x="1793" y="152"/>
                  </a:cubicBezTo>
                  <a:cubicBezTo>
                    <a:pt x="1786" y="54"/>
                    <a:pt x="1723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5;p27"/>
            <p:cNvSpPr/>
            <p:nvPr/>
          </p:nvSpPr>
          <p:spPr>
            <a:xfrm flipH="1">
              <a:off x="6879271" y="2259754"/>
              <a:ext cx="91418" cy="259316"/>
            </a:xfrm>
            <a:custGeom>
              <a:avLst/>
              <a:gdLst/>
              <a:ahLst/>
              <a:cxnLst/>
              <a:rect l="l" t="t" r="r" b="b"/>
              <a:pathLst>
                <a:path w="2044" h="5798" extrusionOk="0">
                  <a:moveTo>
                    <a:pt x="1601" y="1"/>
                  </a:moveTo>
                  <a:cubicBezTo>
                    <a:pt x="1555" y="1"/>
                    <a:pt x="1505" y="15"/>
                    <a:pt x="1452" y="46"/>
                  </a:cubicBezTo>
                  <a:lnTo>
                    <a:pt x="317" y="702"/>
                  </a:lnTo>
                  <a:cubicBezTo>
                    <a:pt x="137" y="804"/>
                    <a:pt x="1" y="1055"/>
                    <a:pt x="14" y="1259"/>
                  </a:cubicBezTo>
                  <a:lnTo>
                    <a:pt x="252" y="5568"/>
                  </a:lnTo>
                  <a:cubicBezTo>
                    <a:pt x="259" y="5713"/>
                    <a:pt x="339" y="5798"/>
                    <a:pt x="448" y="5798"/>
                  </a:cubicBezTo>
                  <a:cubicBezTo>
                    <a:pt x="492" y="5798"/>
                    <a:pt x="541" y="5784"/>
                    <a:pt x="592" y="5755"/>
                  </a:cubicBezTo>
                  <a:lnTo>
                    <a:pt x="1731" y="5094"/>
                  </a:lnTo>
                  <a:cubicBezTo>
                    <a:pt x="1912" y="4992"/>
                    <a:pt x="2044" y="4744"/>
                    <a:pt x="2034" y="4537"/>
                  </a:cubicBezTo>
                  <a:lnTo>
                    <a:pt x="1796" y="230"/>
                  </a:lnTo>
                  <a:cubicBezTo>
                    <a:pt x="1789" y="85"/>
                    <a:pt x="1710" y="1"/>
                    <a:pt x="160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6;p27"/>
            <p:cNvSpPr/>
            <p:nvPr/>
          </p:nvSpPr>
          <p:spPr>
            <a:xfrm flipH="1">
              <a:off x="6879718" y="2259844"/>
              <a:ext cx="90345" cy="259271"/>
            </a:xfrm>
            <a:custGeom>
              <a:avLst/>
              <a:gdLst/>
              <a:ahLst/>
              <a:cxnLst/>
              <a:rect l="l" t="t" r="r" b="b"/>
              <a:pathLst>
                <a:path w="2020" h="5797" extrusionOk="0">
                  <a:moveTo>
                    <a:pt x="1584" y="0"/>
                  </a:moveTo>
                  <a:cubicBezTo>
                    <a:pt x="1540" y="0"/>
                    <a:pt x="1493" y="13"/>
                    <a:pt x="1438" y="44"/>
                  </a:cubicBezTo>
                  <a:lnTo>
                    <a:pt x="303" y="700"/>
                  </a:lnTo>
                  <a:cubicBezTo>
                    <a:pt x="129" y="799"/>
                    <a:pt x="0" y="1033"/>
                    <a:pt x="0" y="1234"/>
                  </a:cubicBezTo>
                  <a:lnTo>
                    <a:pt x="0" y="1257"/>
                  </a:lnTo>
                  <a:lnTo>
                    <a:pt x="238" y="5566"/>
                  </a:lnTo>
                  <a:cubicBezTo>
                    <a:pt x="245" y="5712"/>
                    <a:pt x="324" y="5797"/>
                    <a:pt x="432" y="5797"/>
                  </a:cubicBezTo>
                  <a:cubicBezTo>
                    <a:pt x="479" y="5797"/>
                    <a:pt x="528" y="5779"/>
                    <a:pt x="578" y="5753"/>
                  </a:cubicBezTo>
                  <a:lnTo>
                    <a:pt x="1717" y="5092"/>
                  </a:lnTo>
                  <a:cubicBezTo>
                    <a:pt x="1890" y="4995"/>
                    <a:pt x="2020" y="4760"/>
                    <a:pt x="2020" y="4559"/>
                  </a:cubicBezTo>
                  <a:lnTo>
                    <a:pt x="2020" y="4535"/>
                  </a:lnTo>
                  <a:lnTo>
                    <a:pt x="1782" y="228"/>
                  </a:lnTo>
                  <a:cubicBezTo>
                    <a:pt x="1775" y="82"/>
                    <a:pt x="1694" y="0"/>
                    <a:pt x="15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7;p27"/>
            <p:cNvSpPr/>
            <p:nvPr/>
          </p:nvSpPr>
          <p:spPr>
            <a:xfrm flipH="1">
              <a:off x="6874709" y="2535486"/>
              <a:ext cx="80594" cy="59663"/>
            </a:xfrm>
            <a:custGeom>
              <a:avLst/>
              <a:gdLst/>
              <a:ahLst/>
              <a:cxnLst/>
              <a:rect l="l" t="t" r="r" b="b"/>
              <a:pathLst>
                <a:path w="1802" h="1334" extrusionOk="0">
                  <a:moveTo>
                    <a:pt x="1631" y="0"/>
                  </a:moveTo>
                  <a:cubicBezTo>
                    <a:pt x="1579" y="0"/>
                    <a:pt x="1517" y="18"/>
                    <a:pt x="1452" y="55"/>
                  </a:cubicBezTo>
                  <a:lnTo>
                    <a:pt x="313" y="715"/>
                  </a:lnTo>
                  <a:cubicBezTo>
                    <a:pt x="136" y="817"/>
                    <a:pt x="0" y="1027"/>
                    <a:pt x="7" y="1181"/>
                  </a:cubicBezTo>
                  <a:cubicBezTo>
                    <a:pt x="13" y="1279"/>
                    <a:pt x="76" y="1333"/>
                    <a:pt x="167" y="1333"/>
                  </a:cubicBezTo>
                  <a:cubicBezTo>
                    <a:pt x="219" y="1333"/>
                    <a:pt x="282" y="1315"/>
                    <a:pt x="347" y="1275"/>
                  </a:cubicBezTo>
                  <a:lnTo>
                    <a:pt x="1486" y="619"/>
                  </a:lnTo>
                  <a:cubicBezTo>
                    <a:pt x="1662" y="517"/>
                    <a:pt x="1802" y="307"/>
                    <a:pt x="1792" y="153"/>
                  </a:cubicBezTo>
                  <a:cubicBezTo>
                    <a:pt x="1785" y="54"/>
                    <a:pt x="1723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8;p27"/>
            <p:cNvSpPr/>
            <p:nvPr/>
          </p:nvSpPr>
          <p:spPr>
            <a:xfrm flipH="1">
              <a:off x="5389080" y="2720884"/>
              <a:ext cx="257303" cy="278100"/>
            </a:xfrm>
            <a:custGeom>
              <a:avLst/>
              <a:gdLst/>
              <a:ahLst/>
              <a:cxnLst/>
              <a:rect l="l" t="t" r="r" b="b"/>
              <a:pathLst>
                <a:path w="5753" h="6218" extrusionOk="0">
                  <a:moveTo>
                    <a:pt x="1934" y="0"/>
                  </a:moveTo>
                  <a:lnTo>
                    <a:pt x="0" y="1140"/>
                  </a:lnTo>
                  <a:cubicBezTo>
                    <a:pt x="265" y="1989"/>
                    <a:pt x="755" y="2985"/>
                    <a:pt x="1064" y="3618"/>
                  </a:cubicBezTo>
                  <a:cubicBezTo>
                    <a:pt x="2037" y="5587"/>
                    <a:pt x="2874" y="6217"/>
                    <a:pt x="3787" y="6217"/>
                  </a:cubicBezTo>
                  <a:cubicBezTo>
                    <a:pt x="3889" y="6217"/>
                    <a:pt x="3992" y="6209"/>
                    <a:pt x="4096" y="6194"/>
                  </a:cubicBezTo>
                  <a:cubicBezTo>
                    <a:pt x="5753" y="5963"/>
                    <a:pt x="5637" y="5352"/>
                    <a:pt x="4685" y="4451"/>
                  </a:cubicBezTo>
                  <a:cubicBezTo>
                    <a:pt x="3981" y="3784"/>
                    <a:pt x="3644" y="3098"/>
                    <a:pt x="3644" y="3098"/>
                  </a:cubicBezTo>
                  <a:lnTo>
                    <a:pt x="3644" y="3098"/>
                  </a:lnTo>
                  <a:cubicBezTo>
                    <a:pt x="4015" y="3271"/>
                    <a:pt x="4311" y="3404"/>
                    <a:pt x="4532" y="3441"/>
                  </a:cubicBezTo>
                  <a:cubicBezTo>
                    <a:pt x="4584" y="3449"/>
                    <a:pt x="4632" y="3453"/>
                    <a:pt x="4678" y="3453"/>
                  </a:cubicBezTo>
                  <a:cubicBezTo>
                    <a:pt x="5021" y="3453"/>
                    <a:pt x="5193" y="3226"/>
                    <a:pt x="5229" y="3087"/>
                  </a:cubicBezTo>
                  <a:cubicBezTo>
                    <a:pt x="5259" y="2968"/>
                    <a:pt x="4953" y="2914"/>
                    <a:pt x="4559" y="2598"/>
                  </a:cubicBezTo>
                  <a:cubicBezTo>
                    <a:pt x="4059" y="2193"/>
                    <a:pt x="3774" y="1846"/>
                    <a:pt x="3142" y="1557"/>
                  </a:cubicBezTo>
                  <a:cubicBezTo>
                    <a:pt x="2903" y="1449"/>
                    <a:pt x="2400" y="1132"/>
                    <a:pt x="2298" y="895"/>
                  </a:cubicBezTo>
                  <a:cubicBezTo>
                    <a:pt x="2189" y="650"/>
                    <a:pt x="2067" y="344"/>
                    <a:pt x="193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9;p27"/>
            <p:cNvSpPr/>
            <p:nvPr/>
          </p:nvSpPr>
          <p:spPr>
            <a:xfrm flipH="1">
              <a:off x="5590566" y="1934691"/>
              <a:ext cx="276624" cy="869991"/>
            </a:xfrm>
            <a:custGeom>
              <a:avLst/>
              <a:gdLst/>
              <a:ahLst/>
              <a:cxnLst/>
              <a:rect l="l" t="t" r="r" b="b"/>
              <a:pathLst>
                <a:path w="6185" h="19452" extrusionOk="0">
                  <a:moveTo>
                    <a:pt x="1108" y="1"/>
                  </a:moveTo>
                  <a:cubicBezTo>
                    <a:pt x="1108" y="1"/>
                    <a:pt x="707" y="1130"/>
                    <a:pt x="316" y="1796"/>
                  </a:cubicBezTo>
                  <a:cubicBezTo>
                    <a:pt x="0" y="2334"/>
                    <a:pt x="266" y="10925"/>
                    <a:pt x="425" y="11645"/>
                  </a:cubicBezTo>
                  <a:cubicBezTo>
                    <a:pt x="585" y="12367"/>
                    <a:pt x="3726" y="19390"/>
                    <a:pt x="3726" y="19390"/>
                  </a:cubicBezTo>
                  <a:cubicBezTo>
                    <a:pt x="3726" y="19390"/>
                    <a:pt x="3930" y="19451"/>
                    <a:pt x="4250" y="19451"/>
                  </a:cubicBezTo>
                  <a:cubicBezTo>
                    <a:pt x="4731" y="19451"/>
                    <a:pt x="5476" y="19314"/>
                    <a:pt x="6184" y="18625"/>
                  </a:cubicBezTo>
                  <a:lnTo>
                    <a:pt x="3848" y="11268"/>
                  </a:lnTo>
                  <a:lnTo>
                    <a:pt x="3702" y="4998"/>
                  </a:lnTo>
                  <a:cubicBezTo>
                    <a:pt x="3702" y="4998"/>
                    <a:pt x="3795" y="481"/>
                    <a:pt x="11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80;p27"/>
            <p:cNvSpPr/>
            <p:nvPr/>
          </p:nvSpPr>
          <p:spPr>
            <a:xfrm flipH="1">
              <a:off x="5590566" y="1934691"/>
              <a:ext cx="227069" cy="869991"/>
            </a:xfrm>
            <a:custGeom>
              <a:avLst/>
              <a:gdLst/>
              <a:ahLst/>
              <a:cxnLst/>
              <a:rect l="l" t="t" r="r" b="b"/>
              <a:pathLst>
                <a:path w="5077" h="19452" extrusionOk="0">
                  <a:moveTo>
                    <a:pt x="0" y="1"/>
                  </a:moveTo>
                  <a:lnTo>
                    <a:pt x="0" y="1"/>
                  </a:lnTo>
                  <a:cubicBezTo>
                    <a:pt x="1687" y="521"/>
                    <a:pt x="1714" y="1589"/>
                    <a:pt x="1894" y="3921"/>
                  </a:cubicBezTo>
                  <a:cubicBezTo>
                    <a:pt x="2054" y="5941"/>
                    <a:pt x="2152" y="18160"/>
                    <a:pt x="2152" y="18160"/>
                  </a:cubicBezTo>
                  <a:cubicBezTo>
                    <a:pt x="2132" y="18176"/>
                    <a:pt x="2111" y="18190"/>
                    <a:pt x="2091" y="18207"/>
                  </a:cubicBezTo>
                  <a:cubicBezTo>
                    <a:pt x="2407" y="18918"/>
                    <a:pt x="2618" y="19390"/>
                    <a:pt x="2618" y="19390"/>
                  </a:cubicBezTo>
                  <a:cubicBezTo>
                    <a:pt x="2618" y="19390"/>
                    <a:pt x="2822" y="19451"/>
                    <a:pt x="3142" y="19451"/>
                  </a:cubicBezTo>
                  <a:cubicBezTo>
                    <a:pt x="3621" y="19451"/>
                    <a:pt x="4366" y="19312"/>
                    <a:pt x="5076" y="18625"/>
                  </a:cubicBezTo>
                  <a:lnTo>
                    <a:pt x="2740" y="11268"/>
                  </a:lnTo>
                  <a:lnTo>
                    <a:pt x="2594" y="4998"/>
                  </a:lnTo>
                  <a:lnTo>
                    <a:pt x="2594" y="4948"/>
                  </a:lnTo>
                  <a:cubicBezTo>
                    <a:pt x="2594" y="4441"/>
                    <a:pt x="2516" y="45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1;p27"/>
            <p:cNvSpPr/>
            <p:nvPr/>
          </p:nvSpPr>
          <p:spPr>
            <a:xfrm flipH="1">
              <a:off x="6154100" y="3973046"/>
              <a:ext cx="104030" cy="177961"/>
            </a:xfrm>
            <a:custGeom>
              <a:avLst/>
              <a:gdLst/>
              <a:ahLst/>
              <a:cxnLst/>
              <a:rect l="l" t="t" r="r" b="b"/>
              <a:pathLst>
                <a:path w="2326" h="3979" extrusionOk="0">
                  <a:moveTo>
                    <a:pt x="0" y="1"/>
                  </a:moveTo>
                  <a:lnTo>
                    <a:pt x="0" y="3979"/>
                  </a:lnTo>
                  <a:lnTo>
                    <a:pt x="2326" y="3979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2;p27"/>
            <p:cNvSpPr/>
            <p:nvPr/>
          </p:nvSpPr>
          <p:spPr>
            <a:xfrm flipH="1">
              <a:off x="5723936" y="3828002"/>
              <a:ext cx="109084" cy="191915"/>
            </a:xfrm>
            <a:custGeom>
              <a:avLst/>
              <a:gdLst/>
              <a:ahLst/>
              <a:cxnLst/>
              <a:rect l="l" t="t" r="r" b="b"/>
              <a:pathLst>
                <a:path w="2439" h="4291" extrusionOk="0">
                  <a:moveTo>
                    <a:pt x="1" y="0"/>
                  </a:moveTo>
                  <a:lnTo>
                    <a:pt x="1" y="4212"/>
                  </a:lnTo>
                  <a:lnTo>
                    <a:pt x="2323" y="4291"/>
                  </a:lnTo>
                  <a:lnTo>
                    <a:pt x="2439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83;p27"/>
            <p:cNvSpPr/>
            <p:nvPr/>
          </p:nvSpPr>
          <p:spPr>
            <a:xfrm flipH="1">
              <a:off x="5710831" y="2681603"/>
              <a:ext cx="574672" cy="1394347"/>
            </a:xfrm>
            <a:custGeom>
              <a:avLst/>
              <a:gdLst/>
              <a:ahLst/>
              <a:cxnLst/>
              <a:rect l="l" t="t" r="r" b="b"/>
              <a:pathLst>
                <a:path w="12849" h="31176" extrusionOk="0">
                  <a:moveTo>
                    <a:pt x="12151" y="1"/>
                  </a:moveTo>
                  <a:lnTo>
                    <a:pt x="938" y="481"/>
                  </a:lnTo>
                  <a:cubicBezTo>
                    <a:pt x="938" y="2700"/>
                    <a:pt x="786" y="15603"/>
                    <a:pt x="786" y="15603"/>
                  </a:cubicBezTo>
                  <a:cubicBezTo>
                    <a:pt x="734" y="16238"/>
                    <a:pt x="119" y="17374"/>
                    <a:pt x="72" y="19676"/>
                  </a:cubicBezTo>
                  <a:cubicBezTo>
                    <a:pt x="0" y="23011"/>
                    <a:pt x="513" y="30868"/>
                    <a:pt x="513" y="30868"/>
                  </a:cubicBezTo>
                  <a:cubicBezTo>
                    <a:pt x="513" y="30868"/>
                    <a:pt x="1043" y="31175"/>
                    <a:pt x="1844" y="31175"/>
                  </a:cubicBezTo>
                  <a:cubicBezTo>
                    <a:pt x="2214" y="31175"/>
                    <a:pt x="2641" y="31110"/>
                    <a:pt x="3101" y="30919"/>
                  </a:cubicBezTo>
                  <a:cubicBezTo>
                    <a:pt x="3101" y="30919"/>
                    <a:pt x="4927" y="19805"/>
                    <a:pt x="5341" y="16504"/>
                  </a:cubicBezTo>
                  <a:cubicBezTo>
                    <a:pt x="5705" y="13624"/>
                    <a:pt x="6959" y="5934"/>
                    <a:pt x="6959" y="5934"/>
                  </a:cubicBezTo>
                  <a:lnTo>
                    <a:pt x="8734" y="15670"/>
                  </a:lnTo>
                  <a:cubicBezTo>
                    <a:pt x="8734" y="15670"/>
                    <a:pt x="8306" y="17387"/>
                    <a:pt x="8448" y="19363"/>
                  </a:cubicBezTo>
                  <a:cubicBezTo>
                    <a:pt x="8558" y="20889"/>
                    <a:pt x="9972" y="28539"/>
                    <a:pt x="9972" y="28539"/>
                  </a:cubicBezTo>
                  <a:cubicBezTo>
                    <a:pt x="9972" y="28539"/>
                    <a:pt x="10560" y="28938"/>
                    <a:pt x="11502" y="28938"/>
                  </a:cubicBezTo>
                  <a:cubicBezTo>
                    <a:pt x="11843" y="28938"/>
                    <a:pt x="12231" y="28886"/>
                    <a:pt x="12654" y="28743"/>
                  </a:cubicBezTo>
                  <a:cubicBezTo>
                    <a:pt x="12654" y="28743"/>
                    <a:pt x="12790" y="16739"/>
                    <a:pt x="12817" y="15338"/>
                  </a:cubicBezTo>
                  <a:cubicBezTo>
                    <a:pt x="12848" y="13740"/>
                    <a:pt x="12151" y="1"/>
                    <a:pt x="12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84;p27"/>
            <p:cNvSpPr/>
            <p:nvPr/>
          </p:nvSpPr>
          <p:spPr>
            <a:xfrm flipH="1">
              <a:off x="6017242" y="4084725"/>
              <a:ext cx="269826" cy="302520"/>
            </a:xfrm>
            <a:custGeom>
              <a:avLst/>
              <a:gdLst/>
              <a:ahLst/>
              <a:cxnLst/>
              <a:rect l="l" t="t" r="r" b="b"/>
              <a:pathLst>
                <a:path w="6033" h="6764" extrusionOk="0">
                  <a:moveTo>
                    <a:pt x="631" y="0"/>
                  </a:moveTo>
                  <a:cubicBezTo>
                    <a:pt x="499" y="0"/>
                    <a:pt x="388" y="433"/>
                    <a:pt x="283" y="829"/>
                  </a:cubicBezTo>
                  <a:cubicBezTo>
                    <a:pt x="158" y="1305"/>
                    <a:pt x="1" y="1841"/>
                    <a:pt x="198" y="2318"/>
                  </a:cubicBezTo>
                  <a:cubicBezTo>
                    <a:pt x="307" y="2583"/>
                    <a:pt x="481" y="2814"/>
                    <a:pt x="644" y="3052"/>
                  </a:cubicBezTo>
                  <a:cubicBezTo>
                    <a:pt x="923" y="3464"/>
                    <a:pt x="1171" y="3912"/>
                    <a:pt x="1225" y="4402"/>
                  </a:cubicBezTo>
                  <a:cubicBezTo>
                    <a:pt x="1249" y="4619"/>
                    <a:pt x="1239" y="4837"/>
                    <a:pt x="1273" y="5051"/>
                  </a:cubicBezTo>
                  <a:cubicBezTo>
                    <a:pt x="1392" y="5796"/>
                    <a:pt x="1915" y="6377"/>
                    <a:pt x="2640" y="6588"/>
                  </a:cubicBezTo>
                  <a:cubicBezTo>
                    <a:pt x="3016" y="6699"/>
                    <a:pt x="3453" y="6763"/>
                    <a:pt x="3899" y="6763"/>
                  </a:cubicBezTo>
                  <a:cubicBezTo>
                    <a:pt x="4572" y="6763"/>
                    <a:pt x="5263" y="6617"/>
                    <a:pt x="5791" y="6265"/>
                  </a:cubicBezTo>
                  <a:cubicBezTo>
                    <a:pt x="6032" y="6105"/>
                    <a:pt x="5982" y="5408"/>
                    <a:pt x="5842" y="5160"/>
                  </a:cubicBezTo>
                  <a:cubicBezTo>
                    <a:pt x="5699" y="4909"/>
                    <a:pt x="5298" y="4551"/>
                    <a:pt x="5121" y="4327"/>
                  </a:cubicBezTo>
                  <a:cubicBezTo>
                    <a:pt x="4366" y="3382"/>
                    <a:pt x="4091" y="3079"/>
                    <a:pt x="3765" y="2270"/>
                  </a:cubicBezTo>
                  <a:cubicBezTo>
                    <a:pt x="3561" y="1774"/>
                    <a:pt x="3465" y="1512"/>
                    <a:pt x="3357" y="1080"/>
                  </a:cubicBezTo>
                  <a:cubicBezTo>
                    <a:pt x="3285" y="801"/>
                    <a:pt x="3255" y="638"/>
                    <a:pt x="3221" y="424"/>
                  </a:cubicBezTo>
                  <a:cubicBezTo>
                    <a:pt x="3174" y="129"/>
                    <a:pt x="3097" y="6"/>
                    <a:pt x="2977" y="6"/>
                  </a:cubicBezTo>
                  <a:cubicBezTo>
                    <a:pt x="2976" y="6"/>
                    <a:pt x="2974" y="6"/>
                    <a:pt x="2973" y="6"/>
                  </a:cubicBezTo>
                  <a:lnTo>
                    <a:pt x="2973" y="335"/>
                  </a:lnTo>
                  <a:cubicBezTo>
                    <a:pt x="2976" y="574"/>
                    <a:pt x="2272" y="650"/>
                    <a:pt x="1896" y="650"/>
                  </a:cubicBezTo>
                  <a:cubicBezTo>
                    <a:pt x="1865" y="650"/>
                    <a:pt x="1836" y="650"/>
                    <a:pt x="1810" y="649"/>
                  </a:cubicBezTo>
                  <a:cubicBezTo>
                    <a:pt x="1283" y="628"/>
                    <a:pt x="817" y="445"/>
                    <a:pt x="647" y="258"/>
                  </a:cubicBezTo>
                  <a:lnTo>
                    <a:pt x="647" y="2"/>
                  </a:lnTo>
                  <a:cubicBezTo>
                    <a:pt x="642" y="1"/>
                    <a:pt x="636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5;p27"/>
            <p:cNvSpPr/>
            <p:nvPr/>
          </p:nvSpPr>
          <p:spPr>
            <a:xfrm flipH="1">
              <a:off x="5475041" y="3981007"/>
              <a:ext cx="396890" cy="204393"/>
            </a:xfrm>
            <a:custGeom>
              <a:avLst/>
              <a:gdLst/>
              <a:ahLst/>
              <a:cxnLst/>
              <a:rect l="l" t="t" r="r" b="b"/>
              <a:pathLst>
                <a:path w="8874" h="4570" extrusionOk="0">
                  <a:moveTo>
                    <a:pt x="857" y="1"/>
                  </a:moveTo>
                  <a:cubicBezTo>
                    <a:pt x="645" y="1"/>
                    <a:pt x="466" y="992"/>
                    <a:pt x="323" y="1634"/>
                  </a:cubicBezTo>
                  <a:cubicBezTo>
                    <a:pt x="191" y="2236"/>
                    <a:pt x="0" y="2933"/>
                    <a:pt x="474" y="3263"/>
                  </a:cubicBezTo>
                  <a:cubicBezTo>
                    <a:pt x="833" y="3510"/>
                    <a:pt x="1609" y="3576"/>
                    <a:pt x="2244" y="3576"/>
                  </a:cubicBezTo>
                  <a:cubicBezTo>
                    <a:pt x="2448" y="3576"/>
                    <a:pt x="2638" y="3569"/>
                    <a:pt x="2795" y="3559"/>
                  </a:cubicBezTo>
                  <a:cubicBezTo>
                    <a:pt x="2811" y="3558"/>
                    <a:pt x="2828" y="3558"/>
                    <a:pt x="2844" y="3558"/>
                  </a:cubicBezTo>
                  <a:cubicBezTo>
                    <a:pt x="3489" y="3558"/>
                    <a:pt x="4474" y="4246"/>
                    <a:pt x="5236" y="4416"/>
                  </a:cubicBezTo>
                  <a:cubicBezTo>
                    <a:pt x="5716" y="4524"/>
                    <a:pt x="6169" y="4569"/>
                    <a:pt x="6578" y="4569"/>
                  </a:cubicBezTo>
                  <a:cubicBezTo>
                    <a:pt x="7391" y="4569"/>
                    <a:pt x="8029" y="4390"/>
                    <a:pt x="8357" y="4171"/>
                  </a:cubicBezTo>
                  <a:cubicBezTo>
                    <a:pt x="8853" y="3841"/>
                    <a:pt x="8874" y="3266"/>
                    <a:pt x="8395" y="3049"/>
                  </a:cubicBezTo>
                  <a:cubicBezTo>
                    <a:pt x="7629" y="2706"/>
                    <a:pt x="5940" y="2036"/>
                    <a:pt x="5070" y="1601"/>
                  </a:cubicBezTo>
                  <a:cubicBezTo>
                    <a:pt x="4549" y="1339"/>
                    <a:pt x="4023" y="965"/>
                    <a:pt x="3703" y="614"/>
                  </a:cubicBezTo>
                  <a:cubicBezTo>
                    <a:pt x="3435" y="329"/>
                    <a:pt x="3339" y="156"/>
                    <a:pt x="3217" y="153"/>
                  </a:cubicBezTo>
                  <a:lnTo>
                    <a:pt x="3203" y="512"/>
                  </a:lnTo>
                  <a:cubicBezTo>
                    <a:pt x="2988" y="621"/>
                    <a:pt x="2670" y="671"/>
                    <a:pt x="2336" y="671"/>
                  </a:cubicBezTo>
                  <a:cubicBezTo>
                    <a:pt x="1721" y="671"/>
                    <a:pt x="1052" y="502"/>
                    <a:pt x="871" y="227"/>
                  </a:cubicBezTo>
                  <a:lnTo>
                    <a:pt x="871" y="2"/>
                  </a:lnTo>
                  <a:cubicBezTo>
                    <a:pt x="866" y="1"/>
                    <a:pt x="862" y="1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6;p27"/>
            <p:cNvSpPr/>
            <p:nvPr/>
          </p:nvSpPr>
          <p:spPr>
            <a:xfrm flipH="1">
              <a:off x="5829442" y="2863948"/>
              <a:ext cx="144820" cy="488442"/>
            </a:xfrm>
            <a:custGeom>
              <a:avLst/>
              <a:gdLst/>
              <a:ahLst/>
              <a:cxnLst/>
              <a:rect l="l" t="t" r="r" b="b"/>
              <a:pathLst>
                <a:path w="3238" h="1092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1857" y="1333"/>
                    <a:pt x="0" y="1857"/>
                    <a:pt x="0" y="1857"/>
                  </a:cubicBezTo>
                  <a:lnTo>
                    <a:pt x="1653" y="10920"/>
                  </a:lnTo>
                  <a:lnTo>
                    <a:pt x="755" y="2258"/>
                  </a:lnTo>
                  <a:cubicBezTo>
                    <a:pt x="2611" y="1170"/>
                    <a:pt x="3237" y="1"/>
                    <a:pt x="3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87;p27"/>
            <p:cNvSpPr/>
            <p:nvPr/>
          </p:nvSpPr>
          <p:spPr>
            <a:xfrm flipH="1">
              <a:off x="5732880" y="1937285"/>
              <a:ext cx="484998" cy="819943"/>
            </a:xfrm>
            <a:custGeom>
              <a:avLst/>
              <a:gdLst/>
              <a:ahLst/>
              <a:cxnLst/>
              <a:rect l="l" t="t" r="r" b="b"/>
              <a:pathLst>
                <a:path w="10844" h="18333" extrusionOk="0">
                  <a:moveTo>
                    <a:pt x="6852" y="1"/>
                  </a:moveTo>
                  <a:lnTo>
                    <a:pt x="3456" y="99"/>
                  </a:lnTo>
                  <a:cubicBezTo>
                    <a:pt x="2667" y="290"/>
                    <a:pt x="1072" y="551"/>
                    <a:pt x="715" y="2125"/>
                  </a:cubicBezTo>
                  <a:cubicBezTo>
                    <a:pt x="286" y="4019"/>
                    <a:pt x="147" y="8137"/>
                    <a:pt x="147" y="8137"/>
                  </a:cubicBezTo>
                  <a:lnTo>
                    <a:pt x="1" y="17302"/>
                  </a:lnTo>
                  <a:cubicBezTo>
                    <a:pt x="797" y="17883"/>
                    <a:pt x="2655" y="18332"/>
                    <a:pt x="4736" y="18332"/>
                  </a:cubicBezTo>
                  <a:cubicBezTo>
                    <a:pt x="6832" y="18332"/>
                    <a:pt x="9154" y="17877"/>
                    <a:pt x="10843" y="16643"/>
                  </a:cubicBezTo>
                  <a:cubicBezTo>
                    <a:pt x="10843" y="16643"/>
                    <a:pt x="10432" y="5638"/>
                    <a:pt x="10432" y="3925"/>
                  </a:cubicBezTo>
                  <a:cubicBezTo>
                    <a:pt x="10432" y="2211"/>
                    <a:pt x="9480" y="154"/>
                    <a:pt x="6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88;p27"/>
            <p:cNvSpPr/>
            <p:nvPr/>
          </p:nvSpPr>
          <p:spPr>
            <a:xfrm flipH="1">
              <a:off x="5721342" y="1919171"/>
              <a:ext cx="191781" cy="868336"/>
            </a:xfrm>
            <a:custGeom>
              <a:avLst/>
              <a:gdLst/>
              <a:ahLst/>
              <a:cxnLst/>
              <a:rect l="l" t="t" r="r" b="b"/>
              <a:pathLst>
                <a:path w="4288" h="19415" extrusionOk="0">
                  <a:moveTo>
                    <a:pt x="3" y="1"/>
                  </a:moveTo>
                  <a:lnTo>
                    <a:pt x="0" y="229"/>
                  </a:lnTo>
                  <a:cubicBezTo>
                    <a:pt x="0" y="229"/>
                    <a:pt x="1183" y="1164"/>
                    <a:pt x="1503" y="2551"/>
                  </a:cubicBezTo>
                  <a:cubicBezTo>
                    <a:pt x="1823" y="3938"/>
                    <a:pt x="1874" y="19414"/>
                    <a:pt x="1874" y="19414"/>
                  </a:cubicBezTo>
                  <a:cubicBezTo>
                    <a:pt x="1874" y="19414"/>
                    <a:pt x="3516" y="19111"/>
                    <a:pt x="4287" y="18507"/>
                  </a:cubicBezTo>
                  <a:cubicBezTo>
                    <a:pt x="4287" y="18507"/>
                    <a:pt x="4189" y="6288"/>
                    <a:pt x="4029" y="4268"/>
                  </a:cubicBezTo>
                  <a:cubicBezTo>
                    <a:pt x="3794" y="1205"/>
                    <a:pt x="3818" y="324"/>
                    <a:pt x="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89;p27"/>
            <p:cNvSpPr/>
            <p:nvPr/>
          </p:nvSpPr>
          <p:spPr>
            <a:xfrm flipH="1">
              <a:off x="5987276" y="1919171"/>
              <a:ext cx="277250" cy="872898"/>
            </a:xfrm>
            <a:custGeom>
              <a:avLst/>
              <a:gdLst/>
              <a:ahLst/>
              <a:cxnLst/>
              <a:rect l="l" t="t" r="r" b="b"/>
              <a:pathLst>
                <a:path w="6199" h="19517" extrusionOk="0">
                  <a:moveTo>
                    <a:pt x="3808" y="1"/>
                  </a:moveTo>
                  <a:cubicBezTo>
                    <a:pt x="3808" y="1"/>
                    <a:pt x="3808" y="1"/>
                    <a:pt x="3808" y="1"/>
                  </a:cubicBezTo>
                  <a:cubicBezTo>
                    <a:pt x="3808" y="1"/>
                    <a:pt x="2363" y="304"/>
                    <a:pt x="1201" y="773"/>
                  </a:cubicBezTo>
                  <a:cubicBezTo>
                    <a:pt x="562" y="1028"/>
                    <a:pt x="96" y="3605"/>
                    <a:pt x="44" y="5598"/>
                  </a:cubicBezTo>
                  <a:cubicBezTo>
                    <a:pt x="0" y="7338"/>
                    <a:pt x="276" y="18575"/>
                    <a:pt x="276" y="18575"/>
                  </a:cubicBezTo>
                  <a:cubicBezTo>
                    <a:pt x="1567" y="19347"/>
                    <a:pt x="3280" y="19516"/>
                    <a:pt x="4532" y="19516"/>
                  </a:cubicBezTo>
                  <a:cubicBezTo>
                    <a:pt x="5504" y="19516"/>
                    <a:pt x="6198" y="19414"/>
                    <a:pt x="6198" y="19414"/>
                  </a:cubicBezTo>
                  <a:cubicBezTo>
                    <a:pt x="6198" y="19414"/>
                    <a:pt x="6042" y="11343"/>
                    <a:pt x="6021" y="6709"/>
                  </a:cubicBezTo>
                  <a:cubicBezTo>
                    <a:pt x="5998" y="1354"/>
                    <a:pt x="3814" y="1"/>
                    <a:pt x="3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90;p27"/>
            <p:cNvSpPr/>
            <p:nvPr/>
          </p:nvSpPr>
          <p:spPr>
            <a:xfrm flipH="1">
              <a:off x="6193190" y="1986080"/>
              <a:ext cx="824461" cy="466169"/>
            </a:xfrm>
            <a:custGeom>
              <a:avLst/>
              <a:gdLst/>
              <a:ahLst/>
              <a:cxnLst/>
              <a:rect l="l" t="t" r="r" b="b"/>
              <a:pathLst>
                <a:path w="18434" h="10423" extrusionOk="0">
                  <a:moveTo>
                    <a:pt x="4188" y="1"/>
                  </a:moveTo>
                  <a:cubicBezTo>
                    <a:pt x="4055" y="1"/>
                    <a:pt x="3918" y="115"/>
                    <a:pt x="3876" y="253"/>
                  </a:cubicBezTo>
                  <a:cubicBezTo>
                    <a:pt x="3825" y="427"/>
                    <a:pt x="3883" y="617"/>
                    <a:pt x="3941" y="790"/>
                  </a:cubicBezTo>
                  <a:cubicBezTo>
                    <a:pt x="4015" y="1018"/>
                    <a:pt x="4247" y="1337"/>
                    <a:pt x="3924" y="1389"/>
                  </a:cubicBezTo>
                  <a:cubicBezTo>
                    <a:pt x="3884" y="1395"/>
                    <a:pt x="3843" y="1398"/>
                    <a:pt x="3803" y="1398"/>
                  </a:cubicBezTo>
                  <a:cubicBezTo>
                    <a:pt x="3567" y="1398"/>
                    <a:pt x="3324" y="1298"/>
                    <a:pt x="3117" y="1208"/>
                  </a:cubicBezTo>
                  <a:cubicBezTo>
                    <a:pt x="2703" y="1031"/>
                    <a:pt x="2298" y="835"/>
                    <a:pt x="1901" y="623"/>
                  </a:cubicBezTo>
                  <a:cubicBezTo>
                    <a:pt x="1642" y="488"/>
                    <a:pt x="1377" y="338"/>
                    <a:pt x="1088" y="334"/>
                  </a:cubicBezTo>
                  <a:cubicBezTo>
                    <a:pt x="1084" y="334"/>
                    <a:pt x="1080" y="334"/>
                    <a:pt x="1075" y="334"/>
                  </a:cubicBezTo>
                  <a:cubicBezTo>
                    <a:pt x="655" y="334"/>
                    <a:pt x="274" y="655"/>
                    <a:pt x="139" y="1052"/>
                  </a:cubicBezTo>
                  <a:cubicBezTo>
                    <a:pt x="0" y="1453"/>
                    <a:pt x="85" y="1905"/>
                    <a:pt x="289" y="2279"/>
                  </a:cubicBezTo>
                  <a:cubicBezTo>
                    <a:pt x="493" y="2650"/>
                    <a:pt x="806" y="2949"/>
                    <a:pt x="1143" y="3211"/>
                  </a:cubicBezTo>
                  <a:cubicBezTo>
                    <a:pt x="1870" y="3772"/>
                    <a:pt x="2832" y="4030"/>
                    <a:pt x="3713" y="4265"/>
                  </a:cubicBezTo>
                  <a:cubicBezTo>
                    <a:pt x="4137" y="4377"/>
                    <a:pt x="4423" y="4510"/>
                    <a:pt x="4953" y="4842"/>
                  </a:cubicBezTo>
                  <a:cubicBezTo>
                    <a:pt x="5657" y="5335"/>
                    <a:pt x="9312" y="8450"/>
                    <a:pt x="11063" y="9732"/>
                  </a:cubicBezTo>
                  <a:cubicBezTo>
                    <a:pt x="11731" y="10221"/>
                    <a:pt x="12198" y="10423"/>
                    <a:pt x="12583" y="10423"/>
                  </a:cubicBezTo>
                  <a:cubicBezTo>
                    <a:pt x="13111" y="10423"/>
                    <a:pt x="13486" y="10043"/>
                    <a:pt x="14021" y="9500"/>
                  </a:cubicBezTo>
                  <a:cubicBezTo>
                    <a:pt x="14945" y="8562"/>
                    <a:pt x="18434" y="4155"/>
                    <a:pt x="18434" y="4155"/>
                  </a:cubicBezTo>
                  <a:lnTo>
                    <a:pt x="15622" y="2208"/>
                  </a:lnTo>
                  <a:cubicBezTo>
                    <a:pt x="14599" y="3951"/>
                    <a:pt x="12375" y="7467"/>
                    <a:pt x="12375" y="7467"/>
                  </a:cubicBezTo>
                  <a:cubicBezTo>
                    <a:pt x="12179" y="7314"/>
                    <a:pt x="7503" y="4387"/>
                    <a:pt x="6450" y="3082"/>
                  </a:cubicBezTo>
                  <a:cubicBezTo>
                    <a:pt x="6202" y="2568"/>
                    <a:pt x="6008" y="2140"/>
                    <a:pt x="5657" y="1681"/>
                  </a:cubicBezTo>
                  <a:cubicBezTo>
                    <a:pt x="5253" y="1154"/>
                    <a:pt x="4838" y="637"/>
                    <a:pt x="4410" y="134"/>
                  </a:cubicBezTo>
                  <a:cubicBezTo>
                    <a:pt x="4376" y="96"/>
                    <a:pt x="4341" y="55"/>
                    <a:pt x="4301" y="32"/>
                  </a:cubicBezTo>
                  <a:cubicBezTo>
                    <a:pt x="4265" y="10"/>
                    <a:pt x="4227" y="1"/>
                    <a:pt x="418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91;p27"/>
            <p:cNvSpPr/>
            <p:nvPr/>
          </p:nvSpPr>
          <p:spPr>
            <a:xfrm flipH="1">
              <a:off x="6135226" y="1943099"/>
              <a:ext cx="633217" cy="519034"/>
            </a:xfrm>
            <a:custGeom>
              <a:avLst/>
              <a:gdLst/>
              <a:ahLst/>
              <a:cxnLst/>
              <a:rect l="l" t="t" r="r" b="b"/>
              <a:pathLst>
                <a:path w="14158" h="11605" extrusionOk="0">
                  <a:moveTo>
                    <a:pt x="13117" y="0"/>
                  </a:moveTo>
                  <a:lnTo>
                    <a:pt x="13117" y="0"/>
                  </a:ln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569" y="5232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7" y="11370"/>
                    <a:pt x="6785" y="11604"/>
                    <a:pt x="7194" y="11604"/>
                  </a:cubicBezTo>
                  <a:cubicBezTo>
                    <a:pt x="7494" y="11604"/>
                    <a:pt x="7790" y="11477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838" y="5263"/>
                    <a:pt x="14157" y="1139"/>
                    <a:pt x="131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92;p27"/>
            <p:cNvSpPr/>
            <p:nvPr/>
          </p:nvSpPr>
          <p:spPr>
            <a:xfrm flipH="1">
              <a:off x="6154726" y="1943099"/>
              <a:ext cx="613716" cy="518989"/>
            </a:xfrm>
            <a:custGeom>
              <a:avLst/>
              <a:gdLst/>
              <a:ahLst/>
              <a:cxnLst/>
              <a:rect l="l" t="t" r="r" b="b"/>
              <a:pathLst>
                <a:path w="13722" h="11604" extrusionOk="0">
                  <a:moveTo>
                    <a:pt x="13117" y="0"/>
                  </a:move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1571" y="4586"/>
                    <a:pt x="1486" y="4651"/>
                  </a:cubicBezTo>
                  <a:cubicBezTo>
                    <a:pt x="1207" y="4865"/>
                    <a:pt x="558" y="5436"/>
                    <a:pt x="112" y="6375"/>
                  </a:cubicBezTo>
                  <a:cubicBezTo>
                    <a:pt x="75" y="6456"/>
                    <a:pt x="38" y="6538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8" y="11369"/>
                    <a:pt x="6786" y="11603"/>
                    <a:pt x="7194" y="11603"/>
                  </a:cubicBezTo>
                  <a:cubicBezTo>
                    <a:pt x="7494" y="11603"/>
                    <a:pt x="7790" y="11478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239" y="5865"/>
                    <a:pt x="13722" y="3968"/>
                    <a:pt x="13722" y="2370"/>
                  </a:cubicBezTo>
                  <a:cubicBezTo>
                    <a:pt x="13722" y="1347"/>
                    <a:pt x="13522" y="445"/>
                    <a:pt x="13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93;p27"/>
            <p:cNvSpPr/>
            <p:nvPr/>
          </p:nvSpPr>
          <p:spPr>
            <a:xfrm flipH="1">
              <a:off x="6023772" y="2050261"/>
              <a:ext cx="81400" cy="269826"/>
            </a:xfrm>
            <a:custGeom>
              <a:avLst/>
              <a:gdLst/>
              <a:ahLst/>
              <a:cxnLst/>
              <a:rect l="l" t="t" r="r" b="b"/>
              <a:pathLst>
                <a:path w="1820" h="6033" extrusionOk="0">
                  <a:moveTo>
                    <a:pt x="1" y="1"/>
                  </a:moveTo>
                  <a:lnTo>
                    <a:pt x="785" y="1320"/>
                  </a:lnTo>
                  <a:lnTo>
                    <a:pt x="228" y="2656"/>
                  </a:lnTo>
                  <a:lnTo>
                    <a:pt x="1819" y="6032"/>
                  </a:lnTo>
                  <a:lnTo>
                    <a:pt x="500" y="2656"/>
                  </a:lnTo>
                  <a:lnTo>
                    <a:pt x="1003" y="1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94;p27"/>
            <p:cNvSpPr/>
            <p:nvPr/>
          </p:nvSpPr>
          <p:spPr>
            <a:xfrm flipH="1">
              <a:off x="5759671" y="2032326"/>
              <a:ext cx="54162" cy="278145"/>
            </a:xfrm>
            <a:custGeom>
              <a:avLst/>
              <a:gdLst/>
              <a:ahLst/>
              <a:cxnLst/>
              <a:rect l="l" t="t" r="r" b="b"/>
              <a:pathLst>
                <a:path w="1211" h="6219" extrusionOk="0">
                  <a:moveTo>
                    <a:pt x="558" y="0"/>
                  </a:moveTo>
                  <a:lnTo>
                    <a:pt x="137" y="1401"/>
                  </a:lnTo>
                  <a:lnTo>
                    <a:pt x="935" y="2459"/>
                  </a:lnTo>
                  <a:lnTo>
                    <a:pt x="0" y="6219"/>
                  </a:lnTo>
                  <a:lnTo>
                    <a:pt x="1210" y="2415"/>
                  </a:lnTo>
                  <a:lnTo>
                    <a:pt x="341" y="1286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95;p27"/>
            <p:cNvSpPr/>
            <p:nvPr/>
          </p:nvSpPr>
          <p:spPr>
            <a:xfrm flipH="1">
              <a:off x="5752202" y="1457382"/>
              <a:ext cx="285793" cy="285614"/>
            </a:xfrm>
            <a:custGeom>
              <a:avLst/>
              <a:gdLst/>
              <a:ahLst/>
              <a:cxnLst/>
              <a:rect l="l" t="t" r="r" b="b"/>
              <a:pathLst>
                <a:path w="6390" h="6386" extrusionOk="0">
                  <a:moveTo>
                    <a:pt x="3194" y="1"/>
                  </a:moveTo>
                  <a:cubicBezTo>
                    <a:pt x="1433" y="1"/>
                    <a:pt x="1" y="1429"/>
                    <a:pt x="1" y="3194"/>
                  </a:cubicBezTo>
                  <a:cubicBezTo>
                    <a:pt x="1" y="4958"/>
                    <a:pt x="1433" y="6386"/>
                    <a:pt x="3194" y="6386"/>
                  </a:cubicBezTo>
                  <a:cubicBezTo>
                    <a:pt x="4958" y="6386"/>
                    <a:pt x="6390" y="4958"/>
                    <a:pt x="6390" y="3194"/>
                  </a:cubicBezTo>
                  <a:cubicBezTo>
                    <a:pt x="6390" y="1429"/>
                    <a:pt x="4958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96;p27"/>
            <p:cNvSpPr/>
            <p:nvPr/>
          </p:nvSpPr>
          <p:spPr>
            <a:xfrm flipH="1">
              <a:off x="6081109" y="1701761"/>
              <a:ext cx="60871" cy="149516"/>
            </a:xfrm>
            <a:custGeom>
              <a:avLst/>
              <a:gdLst/>
              <a:ahLst/>
              <a:cxnLst/>
              <a:rect l="l" t="t" r="r" b="b"/>
              <a:pathLst>
                <a:path w="1361" h="334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18" y="2431"/>
                    <a:pt x="725" y="2829"/>
                  </a:cubicBezTo>
                  <a:cubicBezTo>
                    <a:pt x="932" y="3230"/>
                    <a:pt x="1360" y="3343"/>
                    <a:pt x="1360" y="3343"/>
                  </a:cubicBezTo>
                  <a:lnTo>
                    <a:pt x="1326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97;p27"/>
            <p:cNvSpPr/>
            <p:nvPr/>
          </p:nvSpPr>
          <p:spPr>
            <a:xfrm flipH="1">
              <a:off x="6098284" y="1545536"/>
              <a:ext cx="78045" cy="161323"/>
            </a:xfrm>
            <a:custGeom>
              <a:avLst/>
              <a:gdLst/>
              <a:ahLst/>
              <a:cxnLst/>
              <a:rect l="l" t="t" r="r" b="b"/>
              <a:pathLst>
                <a:path w="1745" h="3607" extrusionOk="0">
                  <a:moveTo>
                    <a:pt x="1287" y="0"/>
                  </a:moveTo>
                  <a:cubicBezTo>
                    <a:pt x="1096" y="0"/>
                    <a:pt x="731" y="47"/>
                    <a:pt x="426" y="359"/>
                  </a:cubicBezTo>
                  <a:cubicBezTo>
                    <a:pt x="0" y="794"/>
                    <a:pt x="238" y="2158"/>
                    <a:pt x="768" y="3494"/>
                  </a:cubicBezTo>
                  <a:lnTo>
                    <a:pt x="1744" y="3606"/>
                  </a:lnTo>
                  <a:lnTo>
                    <a:pt x="1744" y="3606"/>
                  </a:lnTo>
                  <a:lnTo>
                    <a:pt x="1418" y="9"/>
                  </a:lnTo>
                  <a:cubicBezTo>
                    <a:pt x="1418" y="9"/>
                    <a:pt x="1368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98;p27"/>
            <p:cNvSpPr/>
            <p:nvPr/>
          </p:nvSpPr>
          <p:spPr>
            <a:xfrm flipH="1">
              <a:off x="5768034" y="1478850"/>
              <a:ext cx="430657" cy="559107"/>
            </a:xfrm>
            <a:custGeom>
              <a:avLst/>
              <a:gdLst/>
              <a:ahLst/>
              <a:cxnLst/>
              <a:rect l="l" t="t" r="r" b="b"/>
              <a:pathLst>
                <a:path w="9629" h="12501" extrusionOk="0">
                  <a:moveTo>
                    <a:pt x="6227" y="0"/>
                  </a:moveTo>
                  <a:cubicBezTo>
                    <a:pt x="5320" y="0"/>
                    <a:pt x="4384" y="270"/>
                    <a:pt x="3679" y="715"/>
                  </a:cubicBezTo>
                  <a:cubicBezTo>
                    <a:pt x="1830" y="1877"/>
                    <a:pt x="2533" y="5097"/>
                    <a:pt x="2533" y="5097"/>
                  </a:cubicBezTo>
                  <a:cubicBezTo>
                    <a:pt x="2508" y="5112"/>
                    <a:pt x="2482" y="5119"/>
                    <a:pt x="2455" y="5119"/>
                  </a:cubicBezTo>
                  <a:cubicBezTo>
                    <a:pt x="2269" y="5119"/>
                    <a:pt x="2030" y="4806"/>
                    <a:pt x="1819" y="4587"/>
                  </a:cubicBezTo>
                  <a:cubicBezTo>
                    <a:pt x="1692" y="4453"/>
                    <a:pt x="1415" y="4294"/>
                    <a:pt x="1123" y="4294"/>
                  </a:cubicBezTo>
                  <a:cubicBezTo>
                    <a:pt x="860" y="4294"/>
                    <a:pt x="585" y="4423"/>
                    <a:pt x="398" y="4815"/>
                  </a:cubicBezTo>
                  <a:cubicBezTo>
                    <a:pt x="0" y="5658"/>
                    <a:pt x="745" y="6773"/>
                    <a:pt x="1364" y="6966"/>
                  </a:cubicBezTo>
                  <a:cubicBezTo>
                    <a:pt x="1573" y="7032"/>
                    <a:pt x="1748" y="7058"/>
                    <a:pt x="1893" y="7058"/>
                  </a:cubicBezTo>
                  <a:cubicBezTo>
                    <a:pt x="2489" y="7058"/>
                    <a:pt x="2594" y="6616"/>
                    <a:pt x="2594" y="6616"/>
                  </a:cubicBezTo>
                  <a:lnTo>
                    <a:pt x="2673" y="10584"/>
                  </a:lnTo>
                  <a:cubicBezTo>
                    <a:pt x="3362" y="11471"/>
                    <a:pt x="4857" y="12500"/>
                    <a:pt x="5776" y="12500"/>
                  </a:cubicBezTo>
                  <a:cubicBezTo>
                    <a:pt x="5840" y="12500"/>
                    <a:pt x="5902" y="12495"/>
                    <a:pt x="5960" y="12485"/>
                  </a:cubicBezTo>
                  <a:cubicBezTo>
                    <a:pt x="6674" y="12359"/>
                    <a:pt x="6831" y="11156"/>
                    <a:pt x="6148" y="10367"/>
                  </a:cubicBezTo>
                  <a:lnTo>
                    <a:pt x="6144" y="9193"/>
                  </a:lnTo>
                  <a:lnTo>
                    <a:pt x="6144" y="9193"/>
                  </a:lnTo>
                  <a:cubicBezTo>
                    <a:pt x="6144" y="9193"/>
                    <a:pt x="6770" y="9288"/>
                    <a:pt x="7261" y="9288"/>
                  </a:cubicBezTo>
                  <a:cubicBezTo>
                    <a:pt x="7381" y="9288"/>
                    <a:pt x="7493" y="9282"/>
                    <a:pt x="7585" y="9268"/>
                  </a:cubicBezTo>
                  <a:cubicBezTo>
                    <a:pt x="8371" y="9146"/>
                    <a:pt x="8864" y="8527"/>
                    <a:pt x="9101" y="7677"/>
                  </a:cubicBezTo>
                  <a:cubicBezTo>
                    <a:pt x="9482" y="6310"/>
                    <a:pt x="9628" y="5209"/>
                    <a:pt x="9305" y="2527"/>
                  </a:cubicBezTo>
                  <a:cubicBezTo>
                    <a:pt x="9085" y="707"/>
                    <a:pt x="7693" y="0"/>
                    <a:pt x="622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99;p27"/>
            <p:cNvSpPr/>
            <p:nvPr/>
          </p:nvSpPr>
          <p:spPr>
            <a:xfrm flipH="1">
              <a:off x="5752202" y="1436943"/>
              <a:ext cx="380207" cy="284630"/>
            </a:xfrm>
            <a:custGeom>
              <a:avLst/>
              <a:gdLst/>
              <a:ahLst/>
              <a:cxnLst/>
              <a:rect l="l" t="t" r="r" b="b"/>
              <a:pathLst>
                <a:path w="8501" h="6364" extrusionOk="0">
                  <a:moveTo>
                    <a:pt x="2986" y="1"/>
                  </a:moveTo>
                  <a:cubicBezTo>
                    <a:pt x="1575" y="1"/>
                    <a:pt x="1057" y="510"/>
                    <a:pt x="667" y="938"/>
                  </a:cubicBezTo>
                  <a:cubicBezTo>
                    <a:pt x="18" y="1652"/>
                    <a:pt x="436" y="2437"/>
                    <a:pt x="436" y="2437"/>
                  </a:cubicBezTo>
                  <a:cubicBezTo>
                    <a:pt x="436" y="2437"/>
                    <a:pt x="1" y="5214"/>
                    <a:pt x="337" y="5524"/>
                  </a:cubicBezTo>
                  <a:cubicBezTo>
                    <a:pt x="582" y="5744"/>
                    <a:pt x="956" y="6364"/>
                    <a:pt x="1055" y="6364"/>
                  </a:cubicBezTo>
                  <a:cubicBezTo>
                    <a:pt x="1385" y="6356"/>
                    <a:pt x="1527" y="4925"/>
                    <a:pt x="1697" y="4086"/>
                  </a:cubicBezTo>
                  <a:cubicBezTo>
                    <a:pt x="1883" y="3180"/>
                    <a:pt x="1960" y="2817"/>
                    <a:pt x="2272" y="2817"/>
                  </a:cubicBezTo>
                  <a:cubicBezTo>
                    <a:pt x="2291" y="2817"/>
                    <a:pt x="2312" y="2818"/>
                    <a:pt x="2333" y="2821"/>
                  </a:cubicBezTo>
                  <a:cubicBezTo>
                    <a:pt x="2522" y="2848"/>
                    <a:pt x="3571" y="2947"/>
                    <a:pt x="4611" y="2947"/>
                  </a:cubicBezTo>
                  <a:cubicBezTo>
                    <a:pt x="5026" y="2947"/>
                    <a:pt x="5440" y="2931"/>
                    <a:pt x="5797" y="2889"/>
                  </a:cubicBezTo>
                  <a:cubicBezTo>
                    <a:pt x="7048" y="2736"/>
                    <a:pt x="7525" y="2430"/>
                    <a:pt x="7525" y="2430"/>
                  </a:cubicBezTo>
                  <a:cubicBezTo>
                    <a:pt x="8341" y="1784"/>
                    <a:pt x="8501" y="873"/>
                    <a:pt x="8303" y="53"/>
                  </a:cubicBezTo>
                  <a:lnTo>
                    <a:pt x="8303" y="53"/>
                  </a:lnTo>
                  <a:cubicBezTo>
                    <a:pt x="7799" y="301"/>
                    <a:pt x="7250" y="385"/>
                    <a:pt x="6680" y="385"/>
                  </a:cubicBezTo>
                  <a:cubicBezTo>
                    <a:pt x="5762" y="385"/>
                    <a:pt x="4791" y="166"/>
                    <a:pt x="3870" y="57"/>
                  </a:cubicBezTo>
                  <a:cubicBezTo>
                    <a:pt x="3541" y="18"/>
                    <a:pt x="3248" y="1"/>
                    <a:pt x="2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00;p27"/>
            <p:cNvSpPr/>
            <p:nvPr/>
          </p:nvSpPr>
          <p:spPr>
            <a:xfrm flipH="1">
              <a:off x="6105261" y="1510561"/>
              <a:ext cx="60468" cy="45128"/>
            </a:xfrm>
            <a:custGeom>
              <a:avLst/>
              <a:gdLst/>
              <a:ahLst/>
              <a:cxnLst/>
              <a:rect l="l" t="t" r="r" b="b"/>
              <a:pathLst>
                <a:path w="1352" h="1009" extrusionOk="0">
                  <a:moveTo>
                    <a:pt x="592" y="1"/>
                  </a:moveTo>
                  <a:cubicBezTo>
                    <a:pt x="351" y="1"/>
                    <a:pt x="118" y="136"/>
                    <a:pt x="1" y="373"/>
                  </a:cubicBezTo>
                  <a:lnTo>
                    <a:pt x="1181" y="1008"/>
                  </a:lnTo>
                  <a:cubicBezTo>
                    <a:pt x="1351" y="668"/>
                    <a:pt x="1222" y="254"/>
                    <a:pt x="895" y="77"/>
                  </a:cubicBezTo>
                  <a:cubicBezTo>
                    <a:pt x="798" y="25"/>
                    <a:pt x="694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01;p27"/>
            <p:cNvSpPr/>
            <p:nvPr/>
          </p:nvSpPr>
          <p:spPr>
            <a:xfrm flipH="1">
              <a:off x="5923901" y="1822207"/>
              <a:ext cx="143701" cy="88690"/>
            </a:xfrm>
            <a:custGeom>
              <a:avLst/>
              <a:gdLst/>
              <a:ahLst/>
              <a:cxnLst/>
              <a:rect l="l" t="t" r="r" b="b"/>
              <a:pathLst>
                <a:path w="3213" h="1983" extrusionOk="0">
                  <a:moveTo>
                    <a:pt x="0" y="0"/>
                  </a:moveTo>
                  <a:cubicBezTo>
                    <a:pt x="0" y="0"/>
                    <a:pt x="116" y="521"/>
                    <a:pt x="483" y="990"/>
                  </a:cubicBezTo>
                  <a:cubicBezTo>
                    <a:pt x="932" y="1561"/>
                    <a:pt x="3213" y="1982"/>
                    <a:pt x="3213" y="1982"/>
                  </a:cubicBezTo>
                  <a:lnTo>
                    <a:pt x="3213" y="1516"/>
                  </a:lnTo>
                  <a:cubicBezTo>
                    <a:pt x="3213" y="1516"/>
                    <a:pt x="1462" y="1163"/>
                    <a:pt x="850" y="837"/>
                  </a:cubicBezTo>
                  <a:cubicBezTo>
                    <a:pt x="438" y="619"/>
                    <a:pt x="102" y="242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02;p27"/>
            <p:cNvSpPr/>
            <p:nvPr/>
          </p:nvSpPr>
          <p:spPr>
            <a:xfrm flipH="1">
              <a:off x="5942730" y="1670722"/>
              <a:ext cx="31397" cy="32783"/>
            </a:xfrm>
            <a:custGeom>
              <a:avLst/>
              <a:gdLst/>
              <a:ahLst/>
              <a:cxnLst/>
              <a:rect l="l" t="t" r="r" b="b"/>
              <a:pathLst>
                <a:path w="702" h="733" extrusionOk="0">
                  <a:moveTo>
                    <a:pt x="351" y="1"/>
                  </a:moveTo>
                  <a:cubicBezTo>
                    <a:pt x="157" y="1"/>
                    <a:pt x="1" y="164"/>
                    <a:pt x="1" y="365"/>
                  </a:cubicBezTo>
                  <a:cubicBezTo>
                    <a:pt x="1" y="569"/>
                    <a:pt x="157" y="732"/>
                    <a:pt x="351" y="732"/>
                  </a:cubicBezTo>
                  <a:cubicBezTo>
                    <a:pt x="545" y="732"/>
                    <a:pt x="702" y="569"/>
                    <a:pt x="702" y="368"/>
                  </a:cubicBezTo>
                  <a:cubicBezTo>
                    <a:pt x="702" y="167"/>
                    <a:pt x="54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03;p27"/>
            <p:cNvSpPr/>
            <p:nvPr/>
          </p:nvSpPr>
          <p:spPr>
            <a:xfrm flipH="1">
              <a:off x="5959278" y="1617275"/>
              <a:ext cx="38732" cy="29161"/>
            </a:xfrm>
            <a:custGeom>
              <a:avLst/>
              <a:gdLst/>
              <a:ahLst/>
              <a:cxnLst/>
              <a:rect l="l" t="t" r="r" b="b"/>
              <a:pathLst>
                <a:path w="866" h="652" extrusionOk="0">
                  <a:moveTo>
                    <a:pt x="487" y="1"/>
                  </a:moveTo>
                  <a:cubicBezTo>
                    <a:pt x="419" y="1"/>
                    <a:pt x="350" y="18"/>
                    <a:pt x="287" y="54"/>
                  </a:cubicBezTo>
                  <a:cubicBezTo>
                    <a:pt x="79" y="169"/>
                    <a:pt x="1" y="435"/>
                    <a:pt x="114" y="652"/>
                  </a:cubicBezTo>
                  <a:lnTo>
                    <a:pt x="865" y="237"/>
                  </a:lnTo>
                  <a:cubicBezTo>
                    <a:pt x="787" y="86"/>
                    <a:pt x="639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04;p27"/>
            <p:cNvSpPr/>
            <p:nvPr/>
          </p:nvSpPr>
          <p:spPr>
            <a:xfrm flipH="1">
              <a:off x="5895143" y="1795729"/>
              <a:ext cx="39403" cy="26522"/>
            </a:xfrm>
            <a:custGeom>
              <a:avLst/>
              <a:gdLst/>
              <a:ahLst/>
              <a:cxnLst/>
              <a:rect l="l" t="t" r="r" b="b"/>
              <a:pathLst>
                <a:path w="881" h="593" extrusionOk="0">
                  <a:moveTo>
                    <a:pt x="82" y="1"/>
                  </a:moveTo>
                  <a:lnTo>
                    <a:pt x="82" y="1"/>
                  </a:lnTo>
                  <a:cubicBezTo>
                    <a:pt x="0" y="228"/>
                    <a:pt x="115" y="484"/>
                    <a:pt x="336" y="565"/>
                  </a:cubicBezTo>
                  <a:cubicBezTo>
                    <a:pt x="385" y="584"/>
                    <a:pt x="434" y="593"/>
                    <a:pt x="483" y="593"/>
                  </a:cubicBezTo>
                  <a:cubicBezTo>
                    <a:pt x="657" y="593"/>
                    <a:pt x="819" y="480"/>
                    <a:pt x="881" y="30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05;p27"/>
            <p:cNvSpPr/>
            <p:nvPr/>
          </p:nvSpPr>
          <p:spPr>
            <a:xfrm flipH="1">
              <a:off x="5796301" y="1609359"/>
              <a:ext cx="36988" cy="31621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43" y="0"/>
                  </a:moveTo>
                  <a:cubicBezTo>
                    <a:pt x="212" y="0"/>
                    <a:pt x="84" y="62"/>
                    <a:pt x="0" y="180"/>
                  </a:cubicBezTo>
                  <a:lnTo>
                    <a:pt x="687" y="706"/>
                  </a:lnTo>
                  <a:cubicBezTo>
                    <a:pt x="826" y="510"/>
                    <a:pt x="785" y="234"/>
                    <a:pt x="595" y="88"/>
                  </a:cubicBezTo>
                  <a:cubicBezTo>
                    <a:pt x="520" y="29"/>
                    <a:pt x="431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06;p27"/>
            <p:cNvSpPr/>
            <p:nvPr/>
          </p:nvSpPr>
          <p:spPr>
            <a:xfrm flipH="1">
              <a:off x="5811954" y="1666339"/>
              <a:ext cx="31531" cy="32739"/>
            </a:xfrm>
            <a:custGeom>
              <a:avLst/>
              <a:gdLst/>
              <a:ahLst/>
              <a:cxnLst/>
              <a:rect l="l" t="t" r="r" b="b"/>
              <a:pathLst>
                <a:path w="705" h="732" extrusionOk="0">
                  <a:moveTo>
                    <a:pt x="351" y="0"/>
                  </a:moveTo>
                  <a:cubicBezTo>
                    <a:pt x="157" y="0"/>
                    <a:pt x="1" y="163"/>
                    <a:pt x="1" y="364"/>
                  </a:cubicBezTo>
                  <a:cubicBezTo>
                    <a:pt x="1" y="565"/>
                    <a:pt x="157" y="728"/>
                    <a:pt x="351" y="731"/>
                  </a:cubicBezTo>
                  <a:cubicBezTo>
                    <a:pt x="544" y="731"/>
                    <a:pt x="704" y="568"/>
                    <a:pt x="704" y="367"/>
                  </a:cubicBezTo>
                  <a:cubicBezTo>
                    <a:pt x="704" y="163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07;p27"/>
            <p:cNvSpPr/>
            <p:nvPr/>
          </p:nvSpPr>
          <p:spPr>
            <a:xfrm flipH="1">
              <a:off x="5837537" y="1667860"/>
              <a:ext cx="54609" cy="94459"/>
            </a:xfrm>
            <a:custGeom>
              <a:avLst/>
              <a:gdLst/>
              <a:ahLst/>
              <a:cxnLst/>
              <a:rect l="l" t="t" r="r" b="b"/>
              <a:pathLst>
                <a:path w="1221" h="2112" extrusionOk="0">
                  <a:moveTo>
                    <a:pt x="0" y="1"/>
                  </a:moveTo>
                  <a:lnTo>
                    <a:pt x="116" y="2111"/>
                  </a:lnTo>
                  <a:lnTo>
                    <a:pt x="1221" y="1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08;p27"/>
            <p:cNvSpPr/>
            <p:nvPr/>
          </p:nvSpPr>
          <p:spPr>
            <a:xfrm flipH="1">
              <a:off x="5875061" y="1986885"/>
              <a:ext cx="148755" cy="75943"/>
            </a:xfrm>
            <a:custGeom>
              <a:avLst/>
              <a:gdLst/>
              <a:ahLst/>
              <a:cxnLst/>
              <a:rect l="l" t="t" r="r" b="b"/>
              <a:pathLst>
                <a:path w="3326" h="1698" extrusionOk="0">
                  <a:moveTo>
                    <a:pt x="2128" y="1"/>
                  </a:moveTo>
                  <a:lnTo>
                    <a:pt x="2034" y="955"/>
                  </a:lnTo>
                  <a:lnTo>
                    <a:pt x="898" y="98"/>
                  </a:lnTo>
                  <a:lnTo>
                    <a:pt x="0" y="993"/>
                  </a:lnTo>
                  <a:cubicBezTo>
                    <a:pt x="360" y="1369"/>
                    <a:pt x="1112" y="1697"/>
                    <a:pt x="1786" y="1697"/>
                  </a:cubicBezTo>
                  <a:cubicBezTo>
                    <a:pt x="1856" y="1697"/>
                    <a:pt x="1925" y="1694"/>
                    <a:pt x="1993" y="1686"/>
                  </a:cubicBezTo>
                  <a:cubicBezTo>
                    <a:pt x="2713" y="1605"/>
                    <a:pt x="3111" y="1394"/>
                    <a:pt x="3325" y="884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09;p27"/>
            <p:cNvSpPr/>
            <p:nvPr/>
          </p:nvSpPr>
          <p:spPr>
            <a:xfrm flipH="1">
              <a:off x="5875061" y="1986885"/>
              <a:ext cx="148755" cy="72544"/>
            </a:xfrm>
            <a:custGeom>
              <a:avLst/>
              <a:gdLst/>
              <a:ahLst/>
              <a:cxnLst/>
              <a:rect l="l" t="t" r="r" b="b"/>
              <a:pathLst>
                <a:path w="3326" h="1622" extrusionOk="0">
                  <a:moveTo>
                    <a:pt x="2128" y="1"/>
                  </a:moveTo>
                  <a:lnTo>
                    <a:pt x="2034" y="955"/>
                  </a:lnTo>
                  <a:lnTo>
                    <a:pt x="2034" y="955"/>
                  </a:lnTo>
                  <a:lnTo>
                    <a:pt x="2761" y="605"/>
                  </a:lnTo>
                  <a:cubicBezTo>
                    <a:pt x="2761" y="605"/>
                    <a:pt x="2903" y="1003"/>
                    <a:pt x="2894" y="1421"/>
                  </a:cubicBezTo>
                  <a:cubicBezTo>
                    <a:pt x="3087" y="1295"/>
                    <a:pt x="3227" y="1123"/>
                    <a:pt x="3325" y="884"/>
                  </a:cubicBezTo>
                  <a:lnTo>
                    <a:pt x="2128" y="1"/>
                  </a:lnTo>
                  <a:close/>
                  <a:moveTo>
                    <a:pt x="898" y="98"/>
                  </a:moveTo>
                  <a:lnTo>
                    <a:pt x="21" y="969"/>
                  </a:lnTo>
                  <a:lnTo>
                    <a:pt x="0" y="993"/>
                  </a:lnTo>
                  <a:cubicBezTo>
                    <a:pt x="255" y="1261"/>
                    <a:pt x="711" y="1503"/>
                    <a:pt x="1193" y="1622"/>
                  </a:cubicBezTo>
                  <a:cubicBezTo>
                    <a:pt x="1095" y="1388"/>
                    <a:pt x="1037" y="1126"/>
                    <a:pt x="1047" y="843"/>
                  </a:cubicBezTo>
                  <a:lnTo>
                    <a:pt x="1047" y="843"/>
                  </a:lnTo>
                  <a:lnTo>
                    <a:pt x="2034" y="955"/>
                  </a:lnTo>
                  <a:lnTo>
                    <a:pt x="898" y="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10;p27"/>
            <p:cNvSpPr/>
            <p:nvPr/>
          </p:nvSpPr>
          <p:spPr>
            <a:xfrm flipH="1">
              <a:off x="5892280" y="2013944"/>
              <a:ext cx="85917" cy="84575"/>
            </a:xfrm>
            <a:custGeom>
              <a:avLst/>
              <a:gdLst/>
              <a:ahLst/>
              <a:cxnLst/>
              <a:rect l="l" t="t" r="r" b="b"/>
              <a:pathLst>
                <a:path w="1921" h="1891" extrusionOk="0">
                  <a:moveTo>
                    <a:pt x="1741" y="0"/>
                  </a:moveTo>
                  <a:lnTo>
                    <a:pt x="1014" y="350"/>
                  </a:lnTo>
                  <a:lnTo>
                    <a:pt x="27" y="238"/>
                  </a:lnTo>
                  <a:lnTo>
                    <a:pt x="27" y="238"/>
                  </a:lnTo>
                  <a:cubicBezTo>
                    <a:pt x="0" y="925"/>
                    <a:pt x="385" y="1489"/>
                    <a:pt x="765" y="1843"/>
                  </a:cubicBezTo>
                  <a:cubicBezTo>
                    <a:pt x="881" y="1877"/>
                    <a:pt x="986" y="1890"/>
                    <a:pt x="1079" y="1890"/>
                  </a:cubicBezTo>
                  <a:cubicBezTo>
                    <a:pt x="1374" y="1890"/>
                    <a:pt x="1540" y="1758"/>
                    <a:pt x="1540" y="1758"/>
                  </a:cubicBezTo>
                  <a:cubicBezTo>
                    <a:pt x="1540" y="1758"/>
                    <a:pt x="1799" y="1456"/>
                    <a:pt x="1860" y="959"/>
                  </a:cubicBezTo>
                  <a:cubicBezTo>
                    <a:pt x="1921" y="493"/>
                    <a:pt x="1741" y="0"/>
                    <a:pt x="1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11;p27"/>
            <p:cNvSpPr/>
            <p:nvPr/>
          </p:nvSpPr>
          <p:spPr>
            <a:xfrm flipH="1">
              <a:off x="5852878" y="2092526"/>
              <a:ext cx="112126" cy="417642"/>
            </a:xfrm>
            <a:custGeom>
              <a:avLst/>
              <a:gdLst/>
              <a:ahLst/>
              <a:cxnLst/>
              <a:rect l="l" t="t" r="r" b="b"/>
              <a:pathLst>
                <a:path w="2507" h="9338" extrusionOk="0">
                  <a:moveTo>
                    <a:pt x="1245" y="1"/>
                  </a:moveTo>
                  <a:lnTo>
                    <a:pt x="470" y="86"/>
                  </a:lnTo>
                  <a:cubicBezTo>
                    <a:pt x="470" y="86"/>
                    <a:pt x="1" y="6740"/>
                    <a:pt x="14" y="7209"/>
                  </a:cubicBezTo>
                  <a:cubicBezTo>
                    <a:pt x="28" y="7679"/>
                    <a:pt x="889" y="9337"/>
                    <a:pt x="1337" y="9337"/>
                  </a:cubicBezTo>
                  <a:cubicBezTo>
                    <a:pt x="1339" y="9337"/>
                    <a:pt x="1341" y="9337"/>
                    <a:pt x="1344" y="9337"/>
                  </a:cubicBezTo>
                  <a:cubicBezTo>
                    <a:pt x="1789" y="9323"/>
                    <a:pt x="2506" y="7477"/>
                    <a:pt x="2459" y="6957"/>
                  </a:cubicBezTo>
                  <a:cubicBezTo>
                    <a:pt x="2412" y="6437"/>
                    <a:pt x="1245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12;p27"/>
            <p:cNvSpPr/>
            <p:nvPr/>
          </p:nvSpPr>
          <p:spPr>
            <a:xfrm flipH="1">
              <a:off x="5909321" y="2092526"/>
              <a:ext cx="45" cy="22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13;p27"/>
            <p:cNvSpPr/>
            <p:nvPr/>
          </p:nvSpPr>
          <p:spPr>
            <a:xfrm flipH="1">
              <a:off x="5908516" y="2093287"/>
              <a:ext cx="626" cy="3846"/>
            </a:xfrm>
            <a:custGeom>
              <a:avLst/>
              <a:gdLst/>
              <a:ahLst/>
              <a:cxnLst/>
              <a:rect l="l" t="t" r="r" b="b"/>
              <a:pathLst>
                <a:path w="14" h="86" extrusionOk="0">
                  <a:moveTo>
                    <a:pt x="0" y="1"/>
                  </a:moveTo>
                  <a:lnTo>
                    <a:pt x="8" y="54"/>
                  </a:lnTo>
                  <a:lnTo>
                    <a:pt x="8" y="54"/>
                  </a:lnTo>
                  <a:cubicBezTo>
                    <a:pt x="5" y="30"/>
                    <a:pt x="2" y="13"/>
                    <a:pt x="0" y="1"/>
                  </a:cubicBezTo>
                  <a:close/>
                  <a:moveTo>
                    <a:pt x="8" y="54"/>
                  </a:moveTo>
                  <a:cubicBezTo>
                    <a:pt x="10" y="64"/>
                    <a:pt x="11" y="74"/>
                    <a:pt x="13" y="86"/>
                  </a:cubicBezTo>
                  <a:lnTo>
                    <a:pt x="8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14;p27"/>
            <p:cNvSpPr/>
            <p:nvPr/>
          </p:nvSpPr>
          <p:spPr>
            <a:xfrm flipH="1">
              <a:off x="5908516" y="2092526"/>
              <a:ext cx="35959" cy="13283"/>
            </a:xfrm>
            <a:custGeom>
              <a:avLst/>
              <a:gdLst/>
              <a:ahLst/>
              <a:cxnLst/>
              <a:rect l="l" t="t" r="r" b="b"/>
              <a:pathLst>
                <a:path w="804" h="297" extrusionOk="0">
                  <a:moveTo>
                    <a:pt x="786" y="1"/>
                  </a:moveTo>
                  <a:cubicBezTo>
                    <a:pt x="630" y="117"/>
                    <a:pt x="470" y="151"/>
                    <a:pt x="334" y="151"/>
                  </a:cubicBezTo>
                  <a:cubicBezTo>
                    <a:pt x="147" y="151"/>
                    <a:pt x="11" y="86"/>
                    <a:pt x="11" y="86"/>
                  </a:cubicBezTo>
                  <a:lnTo>
                    <a:pt x="1" y="263"/>
                  </a:lnTo>
                  <a:cubicBezTo>
                    <a:pt x="89" y="286"/>
                    <a:pt x="174" y="297"/>
                    <a:pt x="252" y="297"/>
                  </a:cubicBezTo>
                  <a:cubicBezTo>
                    <a:pt x="589" y="297"/>
                    <a:pt x="803" y="103"/>
                    <a:pt x="803" y="103"/>
                  </a:cubicBezTo>
                  <a:cubicBezTo>
                    <a:pt x="797" y="62"/>
                    <a:pt x="793" y="35"/>
                    <a:pt x="790" y="18"/>
                  </a:cubicBezTo>
                  <a:lnTo>
                    <a:pt x="790" y="15"/>
                  </a:lnTo>
                  <a:lnTo>
                    <a:pt x="790" y="11"/>
                  </a:lnTo>
                  <a:lnTo>
                    <a:pt x="790" y="8"/>
                  </a:lnTo>
                  <a:lnTo>
                    <a:pt x="786" y="8"/>
                  </a:lnTo>
                  <a:lnTo>
                    <a:pt x="786" y="5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15;p27"/>
            <p:cNvSpPr/>
            <p:nvPr/>
          </p:nvSpPr>
          <p:spPr>
            <a:xfrm flipH="1">
              <a:off x="5932846" y="1884375"/>
              <a:ext cx="189500" cy="195269"/>
            </a:xfrm>
            <a:custGeom>
              <a:avLst/>
              <a:gdLst/>
              <a:ahLst/>
              <a:cxnLst/>
              <a:rect l="l" t="t" r="r" b="b"/>
              <a:pathLst>
                <a:path w="4237" h="4366" extrusionOk="0">
                  <a:moveTo>
                    <a:pt x="935" y="1"/>
                  </a:moveTo>
                  <a:cubicBezTo>
                    <a:pt x="935" y="1"/>
                    <a:pt x="170" y="293"/>
                    <a:pt x="0" y="1640"/>
                  </a:cubicBezTo>
                  <a:cubicBezTo>
                    <a:pt x="466" y="2727"/>
                    <a:pt x="1316" y="3655"/>
                    <a:pt x="2560" y="4366"/>
                  </a:cubicBezTo>
                  <a:lnTo>
                    <a:pt x="3250" y="3135"/>
                  </a:lnTo>
                  <a:lnTo>
                    <a:pt x="4237" y="3247"/>
                  </a:lnTo>
                  <a:lnTo>
                    <a:pt x="4237" y="3247"/>
                  </a:lnTo>
                  <a:lnTo>
                    <a:pt x="948" y="74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16;p27"/>
            <p:cNvSpPr/>
            <p:nvPr/>
          </p:nvSpPr>
          <p:spPr>
            <a:xfrm flipH="1">
              <a:off x="5861689" y="1899760"/>
              <a:ext cx="71202" cy="146161"/>
            </a:xfrm>
            <a:custGeom>
              <a:avLst/>
              <a:gdLst/>
              <a:ahLst/>
              <a:cxnLst/>
              <a:rect l="l" t="t" r="r" b="b"/>
              <a:pathLst>
                <a:path w="1592" h="3268" extrusionOk="0">
                  <a:moveTo>
                    <a:pt x="201" y="0"/>
                  </a:moveTo>
                  <a:lnTo>
                    <a:pt x="205" y="956"/>
                  </a:lnTo>
                  <a:cubicBezTo>
                    <a:pt x="205" y="956"/>
                    <a:pt x="68" y="2214"/>
                    <a:pt x="1" y="2903"/>
                  </a:cubicBezTo>
                  <a:lnTo>
                    <a:pt x="728" y="2553"/>
                  </a:lnTo>
                  <a:lnTo>
                    <a:pt x="1517" y="3267"/>
                  </a:lnTo>
                  <a:cubicBezTo>
                    <a:pt x="1517" y="3267"/>
                    <a:pt x="1592" y="1194"/>
                    <a:pt x="1261" y="650"/>
                  </a:cubicBezTo>
                  <a:cubicBezTo>
                    <a:pt x="932" y="105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>
                <a:rot lat="0" lon="20399994" rev="0"/>
              </a:camera>
              <a:lightRig rig="threePt" dir="t"/>
            </a:scene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28"/>
          <p:cNvGrpSpPr/>
          <p:nvPr/>
        </p:nvGrpSpPr>
        <p:grpSpPr>
          <a:xfrm>
            <a:off x="6446382" y="3065391"/>
            <a:ext cx="2539121" cy="1983776"/>
            <a:chOff x="4319313" y="915632"/>
            <a:chExt cx="3624567" cy="3312232"/>
          </a:xfrm>
          <a:scene3d>
            <a:camera prst="orthographicFront">
              <a:rot lat="0" lon="9900000" rev="0"/>
            </a:camera>
            <a:lightRig rig="threePt" dir="t"/>
          </a:scene3d>
        </p:grpSpPr>
        <p:sp>
          <p:nvSpPr>
            <p:cNvPr id="824" name="Google Shape;824;p28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TextBox 7">
            <a:extLst>
              <a:ext uri="{FF2B5EF4-FFF2-40B4-BE49-F238E27FC236}">
                <a16:creationId xmlns:a16="http://schemas.microsoft.com/office/drawing/2014/main" id="{56E0C6AB-4111-413A-8A94-897A79426666}"/>
              </a:ext>
            </a:extLst>
          </p:cNvPr>
          <p:cNvSpPr txBox="1"/>
          <p:nvPr/>
        </p:nvSpPr>
        <p:spPr>
          <a:xfrm>
            <a:off x="392761" y="547561"/>
            <a:ext cx="2857678" cy="840230"/>
          </a:xfrm>
          <a:prstGeom prst="rect">
            <a:avLst/>
          </a:prstGeom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4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ko-KR" altLang="en-US" sz="4800" b="0" dirty="0">
              <a:latin typeface="標楷體" panose="03000509000000000000" pitchFamily="65" charset="-120"/>
            </a:endParaRPr>
          </a:p>
        </p:txBody>
      </p:sp>
      <p:pic>
        <p:nvPicPr>
          <p:cNvPr id="145" name="圖片 1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5" b="31737"/>
          <a:stretch/>
        </p:blipFill>
        <p:spPr>
          <a:xfrm>
            <a:off x="3204474" y="3398415"/>
            <a:ext cx="2155874" cy="482584"/>
          </a:xfrm>
          <a:prstGeom prst="rect">
            <a:avLst/>
          </a:prstGeom>
        </p:spPr>
      </p:pic>
      <p:grpSp>
        <p:nvGrpSpPr>
          <p:cNvPr id="146" name="群組 145"/>
          <p:cNvGrpSpPr/>
          <p:nvPr/>
        </p:nvGrpSpPr>
        <p:grpSpPr>
          <a:xfrm>
            <a:off x="3250439" y="1861936"/>
            <a:ext cx="3627714" cy="1062476"/>
            <a:chOff x="7643763" y="1705908"/>
            <a:chExt cx="3627714" cy="1062476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7643763" y="1705908"/>
              <a:ext cx="3582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美國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Lending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Club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 官方網站</a:t>
              </a:r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7689344" y="2368274"/>
              <a:ext cx="3582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2016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~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Dosis ExtraLight"/>
                  <a:sym typeface="Dosis ExtraLight"/>
                </a:rPr>
                <a:t>2019</a:t>
              </a:r>
              <a:endPara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osis ExtraLight"/>
                <a:sym typeface="Dosis ExtraLight"/>
              </a:endParaRPr>
            </a:p>
          </p:txBody>
        </p:sp>
      </p:grpSp>
      <p:grpSp>
        <p:nvGrpSpPr>
          <p:cNvPr id="152" name="Google Shape;11391;p48"/>
          <p:cNvGrpSpPr/>
          <p:nvPr/>
        </p:nvGrpSpPr>
        <p:grpSpPr>
          <a:xfrm>
            <a:off x="2724388" y="2579744"/>
            <a:ext cx="384734" cy="381556"/>
            <a:chOff x="830742" y="2763601"/>
            <a:chExt cx="384734" cy="381556"/>
          </a:xfrm>
        </p:grpSpPr>
        <p:sp>
          <p:nvSpPr>
            <p:cNvPr id="153" name="Google Shape;11392;p48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93;p48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94;p48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95;p48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396;p48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397;p48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398;p48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399;p48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400;p48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401;p48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402;p48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403;p48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404;p48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405;p48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406;p48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407;p48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408;p48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409;p48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410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411;p48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412;p48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2934;p50"/>
          <p:cNvGrpSpPr/>
          <p:nvPr/>
        </p:nvGrpSpPr>
        <p:grpSpPr>
          <a:xfrm>
            <a:off x="2758961" y="1924504"/>
            <a:ext cx="334290" cy="362677"/>
            <a:chOff x="3095178" y="1502716"/>
            <a:chExt cx="334290" cy="362677"/>
          </a:xfrm>
        </p:grpSpPr>
        <p:sp>
          <p:nvSpPr>
            <p:cNvPr id="175" name="Google Shape;12935;p50"/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936;p50"/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937;p50"/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38;p50"/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39;p50"/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40;p50"/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941;p50"/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942;p50"/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943;p50"/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944;p50"/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945;p50"/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946;p50"/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947;p50"/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948;p50"/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949;p50"/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950;p50"/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951;p50"/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20102;p54"/>
          <p:cNvGrpSpPr/>
          <p:nvPr/>
        </p:nvGrpSpPr>
        <p:grpSpPr>
          <a:xfrm>
            <a:off x="321296" y="3297762"/>
            <a:ext cx="1699449" cy="1492618"/>
            <a:chOff x="4659658" y="1500266"/>
            <a:chExt cx="422743" cy="377784"/>
          </a:xfrm>
        </p:grpSpPr>
        <p:sp>
          <p:nvSpPr>
            <p:cNvPr id="193" name="Google Shape;20103;p54"/>
            <p:cNvSpPr/>
            <p:nvPr/>
          </p:nvSpPr>
          <p:spPr>
            <a:xfrm>
              <a:off x="4786067" y="1537727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42" y="0"/>
                  </a:moveTo>
                  <a:cubicBezTo>
                    <a:pt x="1097" y="0"/>
                    <a:pt x="0" y="1092"/>
                    <a:pt x="0" y="2440"/>
                  </a:cubicBezTo>
                  <a:cubicBezTo>
                    <a:pt x="0" y="3797"/>
                    <a:pt x="1097" y="4909"/>
                    <a:pt x="2454" y="4909"/>
                  </a:cubicBezTo>
                  <a:cubicBezTo>
                    <a:pt x="3811" y="4909"/>
                    <a:pt x="4908" y="3811"/>
                    <a:pt x="4908" y="2455"/>
                  </a:cubicBezTo>
                  <a:cubicBezTo>
                    <a:pt x="4923" y="1098"/>
                    <a:pt x="3826" y="1"/>
                    <a:pt x="2469" y="1"/>
                  </a:cubicBezTo>
                  <a:cubicBezTo>
                    <a:pt x="2460" y="0"/>
                    <a:pt x="2451" y="0"/>
                    <a:pt x="244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04;p54"/>
            <p:cNvSpPr/>
            <p:nvPr/>
          </p:nvSpPr>
          <p:spPr>
            <a:xfrm>
              <a:off x="4783419" y="1537544"/>
              <a:ext cx="75316" cy="128873"/>
            </a:xfrm>
            <a:custGeom>
              <a:avLst/>
              <a:gdLst/>
              <a:ahLst/>
              <a:cxnLst/>
              <a:rect l="l" t="t" r="r" b="b"/>
              <a:pathLst>
                <a:path w="2873" h="4916" extrusionOk="0">
                  <a:moveTo>
                    <a:pt x="2543" y="0"/>
                  </a:moveTo>
                  <a:cubicBezTo>
                    <a:pt x="1266" y="0"/>
                    <a:pt x="181" y="985"/>
                    <a:pt x="101" y="2288"/>
                  </a:cubicBezTo>
                  <a:cubicBezTo>
                    <a:pt x="0" y="3717"/>
                    <a:pt x="1126" y="4916"/>
                    <a:pt x="2541" y="4916"/>
                  </a:cubicBezTo>
                  <a:cubicBezTo>
                    <a:pt x="2642" y="4916"/>
                    <a:pt x="2757" y="4916"/>
                    <a:pt x="2859" y="4901"/>
                  </a:cubicBezTo>
                  <a:cubicBezTo>
                    <a:pt x="1632" y="4728"/>
                    <a:pt x="722" y="3689"/>
                    <a:pt x="722" y="2462"/>
                  </a:cubicBezTo>
                  <a:cubicBezTo>
                    <a:pt x="737" y="1220"/>
                    <a:pt x="1646" y="181"/>
                    <a:pt x="2873" y="22"/>
                  </a:cubicBezTo>
                  <a:cubicBezTo>
                    <a:pt x="2762" y="7"/>
                    <a:pt x="2651" y="0"/>
                    <a:pt x="254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05;p54"/>
            <p:cNvSpPr/>
            <p:nvPr/>
          </p:nvSpPr>
          <p:spPr>
            <a:xfrm>
              <a:off x="4806489" y="1558175"/>
              <a:ext cx="87820" cy="87820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690" y="0"/>
                  </a:moveTo>
                  <a:cubicBezTo>
                    <a:pt x="766" y="0"/>
                    <a:pt x="15" y="751"/>
                    <a:pt x="15" y="1660"/>
                  </a:cubicBezTo>
                  <a:cubicBezTo>
                    <a:pt x="1" y="2584"/>
                    <a:pt x="752" y="3335"/>
                    <a:pt x="1675" y="3349"/>
                  </a:cubicBezTo>
                  <a:cubicBezTo>
                    <a:pt x="2599" y="3349"/>
                    <a:pt x="3350" y="2598"/>
                    <a:pt x="3350" y="1675"/>
                  </a:cubicBezTo>
                  <a:cubicBezTo>
                    <a:pt x="3350" y="751"/>
                    <a:pt x="2614" y="0"/>
                    <a:pt x="169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106;p54"/>
            <p:cNvSpPr/>
            <p:nvPr/>
          </p:nvSpPr>
          <p:spPr>
            <a:xfrm>
              <a:off x="4806489" y="1558096"/>
              <a:ext cx="52246" cy="87951"/>
            </a:xfrm>
            <a:custGeom>
              <a:avLst/>
              <a:gdLst/>
              <a:ahLst/>
              <a:cxnLst/>
              <a:rect l="l" t="t" r="r" b="b"/>
              <a:pathLst>
                <a:path w="1993" h="3355" extrusionOk="0">
                  <a:moveTo>
                    <a:pt x="1671" y="0"/>
                  </a:moveTo>
                  <a:cubicBezTo>
                    <a:pt x="775" y="0"/>
                    <a:pt x="1" y="735"/>
                    <a:pt x="1" y="1678"/>
                  </a:cubicBezTo>
                  <a:cubicBezTo>
                    <a:pt x="1" y="2620"/>
                    <a:pt x="775" y="3355"/>
                    <a:pt x="1671" y="3355"/>
                  </a:cubicBezTo>
                  <a:cubicBezTo>
                    <a:pt x="1777" y="3355"/>
                    <a:pt x="1885" y="3345"/>
                    <a:pt x="1993" y="3323"/>
                  </a:cubicBezTo>
                  <a:cubicBezTo>
                    <a:pt x="1213" y="3164"/>
                    <a:pt x="650" y="2471"/>
                    <a:pt x="650" y="1678"/>
                  </a:cubicBezTo>
                  <a:cubicBezTo>
                    <a:pt x="650" y="869"/>
                    <a:pt x="1213" y="191"/>
                    <a:pt x="1993" y="32"/>
                  </a:cubicBezTo>
                  <a:cubicBezTo>
                    <a:pt x="1885" y="11"/>
                    <a:pt x="1777" y="0"/>
                    <a:pt x="1671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107;p54"/>
            <p:cNvSpPr/>
            <p:nvPr/>
          </p:nvSpPr>
          <p:spPr>
            <a:xfrm>
              <a:off x="4832599" y="1572541"/>
              <a:ext cx="34473" cy="60190"/>
            </a:xfrm>
            <a:custGeom>
              <a:avLst/>
              <a:gdLst/>
              <a:ahLst/>
              <a:cxnLst/>
              <a:rect l="l" t="t" r="r" b="b"/>
              <a:pathLst>
                <a:path w="1315" h="2296" extrusionOk="0">
                  <a:moveTo>
                    <a:pt x="622" y="463"/>
                  </a:moveTo>
                  <a:lnTo>
                    <a:pt x="622" y="881"/>
                  </a:lnTo>
                  <a:cubicBezTo>
                    <a:pt x="448" y="809"/>
                    <a:pt x="405" y="751"/>
                    <a:pt x="405" y="665"/>
                  </a:cubicBezTo>
                  <a:cubicBezTo>
                    <a:pt x="405" y="535"/>
                    <a:pt x="506" y="477"/>
                    <a:pt x="622" y="463"/>
                  </a:cubicBezTo>
                  <a:close/>
                  <a:moveTo>
                    <a:pt x="766" y="1329"/>
                  </a:moveTo>
                  <a:cubicBezTo>
                    <a:pt x="935" y="1399"/>
                    <a:pt x="980" y="1483"/>
                    <a:pt x="982" y="1581"/>
                  </a:cubicBezTo>
                  <a:lnTo>
                    <a:pt x="982" y="1581"/>
                  </a:lnTo>
                  <a:cubicBezTo>
                    <a:pt x="979" y="1708"/>
                    <a:pt x="894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1"/>
                  </a:moveTo>
                  <a:cubicBezTo>
                    <a:pt x="651" y="1"/>
                    <a:pt x="607" y="29"/>
                    <a:pt x="607" y="73"/>
                  </a:cubicBezTo>
                  <a:lnTo>
                    <a:pt x="607" y="145"/>
                  </a:lnTo>
                  <a:cubicBezTo>
                    <a:pt x="275" y="188"/>
                    <a:pt x="59" y="333"/>
                    <a:pt x="59" y="693"/>
                  </a:cubicBezTo>
                  <a:cubicBezTo>
                    <a:pt x="59" y="1040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1"/>
                    <a:pt x="333" y="1718"/>
                    <a:pt x="246" y="1632"/>
                  </a:cubicBezTo>
                  <a:cubicBezTo>
                    <a:pt x="219" y="1616"/>
                    <a:pt x="190" y="1607"/>
                    <a:pt x="163" y="1607"/>
                  </a:cubicBezTo>
                  <a:cubicBezTo>
                    <a:pt x="117" y="1607"/>
                    <a:pt x="77" y="1630"/>
                    <a:pt x="59" y="1675"/>
                  </a:cubicBezTo>
                  <a:cubicBezTo>
                    <a:pt x="1" y="1733"/>
                    <a:pt x="1" y="1848"/>
                    <a:pt x="59" y="1920"/>
                  </a:cubicBezTo>
                  <a:cubicBezTo>
                    <a:pt x="193" y="2054"/>
                    <a:pt x="364" y="2139"/>
                    <a:pt x="561" y="2139"/>
                  </a:cubicBezTo>
                  <a:cubicBezTo>
                    <a:pt x="576" y="2139"/>
                    <a:pt x="592" y="2138"/>
                    <a:pt x="607" y="2137"/>
                  </a:cubicBezTo>
                  <a:lnTo>
                    <a:pt x="607" y="2137"/>
                  </a:lnTo>
                  <a:lnTo>
                    <a:pt x="593" y="2151"/>
                  </a:lnTo>
                  <a:lnTo>
                    <a:pt x="593" y="2224"/>
                  </a:lnTo>
                  <a:cubicBezTo>
                    <a:pt x="593" y="2267"/>
                    <a:pt x="636" y="2296"/>
                    <a:pt x="679" y="2296"/>
                  </a:cubicBezTo>
                  <a:cubicBezTo>
                    <a:pt x="723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84" y="2123"/>
                    <a:pt x="1315" y="1848"/>
                    <a:pt x="1315" y="1545"/>
                  </a:cubicBezTo>
                  <a:cubicBezTo>
                    <a:pt x="1315" y="1213"/>
                    <a:pt x="1098" y="1069"/>
                    <a:pt x="780" y="953"/>
                  </a:cubicBezTo>
                  <a:lnTo>
                    <a:pt x="780" y="448"/>
                  </a:lnTo>
                  <a:cubicBezTo>
                    <a:pt x="881" y="463"/>
                    <a:pt x="968" y="491"/>
                    <a:pt x="1055" y="549"/>
                  </a:cubicBezTo>
                  <a:cubicBezTo>
                    <a:pt x="1073" y="558"/>
                    <a:pt x="1094" y="563"/>
                    <a:pt x="1115" y="563"/>
                  </a:cubicBezTo>
                  <a:cubicBezTo>
                    <a:pt x="1162" y="563"/>
                    <a:pt x="1208" y="541"/>
                    <a:pt x="1228" y="491"/>
                  </a:cubicBezTo>
                  <a:cubicBezTo>
                    <a:pt x="1286" y="419"/>
                    <a:pt x="1286" y="318"/>
                    <a:pt x="1214" y="260"/>
                  </a:cubicBezTo>
                  <a:cubicBezTo>
                    <a:pt x="1098" y="174"/>
                    <a:pt x="939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37" y="1"/>
                    <a:pt x="6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08;p54"/>
            <p:cNvSpPr/>
            <p:nvPr/>
          </p:nvSpPr>
          <p:spPr>
            <a:xfrm>
              <a:off x="4885973" y="1500266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69" y="0"/>
                  </a:moveTo>
                  <a:cubicBezTo>
                    <a:pt x="1112" y="0"/>
                    <a:pt x="15" y="1098"/>
                    <a:pt x="0" y="2454"/>
                  </a:cubicBezTo>
                  <a:cubicBezTo>
                    <a:pt x="0" y="3811"/>
                    <a:pt x="1097" y="4908"/>
                    <a:pt x="2454" y="4908"/>
                  </a:cubicBezTo>
                  <a:cubicBezTo>
                    <a:pt x="2463" y="4909"/>
                    <a:pt x="2472" y="4909"/>
                    <a:pt x="2481" y="4909"/>
                  </a:cubicBezTo>
                  <a:cubicBezTo>
                    <a:pt x="3826" y="4909"/>
                    <a:pt x="4908" y="3817"/>
                    <a:pt x="4923" y="2469"/>
                  </a:cubicBezTo>
                  <a:cubicBezTo>
                    <a:pt x="4923" y="1112"/>
                    <a:pt x="3826" y="0"/>
                    <a:pt x="2469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09;p54"/>
            <p:cNvSpPr/>
            <p:nvPr/>
          </p:nvSpPr>
          <p:spPr>
            <a:xfrm>
              <a:off x="4883325" y="1500449"/>
              <a:ext cx="75316" cy="128506"/>
            </a:xfrm>
            <a:custGeom>
              <a:avLst/>
              <a:gdLst/>
              <a:ahLst/>
              <a:cxnLst/>
              <a:rect l="l" t="t" r="r" b="b"/>
              <a:pathLst>
                <a:path w="2873" h="4902" extrusionOk="0">
                  <a:moveTo>
                    <a:pt x="2545" y="0"/>
                  </a:moveTo>
                  <a:cubicBezTo>
                    <a:pt x="1278" y="0"/>
                    <a:pt x="181" y="985"/>
                    <a:pt x="101" y="2289"/>
                  </a:cubicBezTo>
                  <a:cubicBezTo>
                    <a:pt x="0" y="3703"/>
                    <a:pt x="1126" y="4901"/>
                    <a:pt x="2541" y="4901"/>
                  </a:cubicBezTo>
                  <a:cubicBezTo>
                    <a:pt x="2642" y="4901"/>
                    <a:pt x="2757" y="4901"/>
                    <a:pt x="2858" y="4887"/>
                  </a:cubicBezTo>
                  <a:cubicBezTo>
                    <a:pt x="1631" y="4728"/>
                    <a:pt x="722" y="3674"/>
                    <a:pt x="722" y="2447"/>
                  </a:cubicBezTo>
                  <a:cubicBezTo>
                    <a:pt x="736" y="1206"/>
                    <a:pt x="1646" y="167"/>
                    <a:pt x="2873" y="22"/>
                  </a:cubicBezTo>
                  <a:cubicBezTo>
                    <a:pt x="2763" y="8"/>
                    <a:pt x="2653" y="0"/>
                    <a:pt x="254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110;p54"/>
            <p:cNvSpPr/>
            <p:nvPr/>
          </p:nvSpPr>
          <p:spPr>
            <a:xfrm>
              <a:off x="4906787" y="1521081"/>
              <a:ext cx="87427" cy="87427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49" y="0"/>
                  </a:moveTo>
                  <a:cubicBezTo>
                    <a:pt x="737" y="0"/>
                    <a:pt x="0" y="745"/>
                    <a:pt x="0" y="1660"/>
                  </a:cubicBezTo>
                  <a:cubicBezTo>
                    <a:pt x="0" y="2584"/>
                    <a:pt x="736" y="3335"/>
                    <a:pt x="1660" y="3335"/>
                  </a:cubicBezTo>
                  <a:cubicBezTo>
                    <a:pt x="2584" y="3335"/>
                    <a:pt x="3335" y="2599"/>
                    <a:pt x="3335" y="1675"/>
                  </a:cubicBezTo>
                  <a:cubicBezTo>
                    <a:pt x="3335" y="751"/>
                    <a:pt x="2599" y="0"/>
                    <a:pt x="1675" y="0"/>
                  </a:cubicBezTo>
                  <a:cubicBezTo>
                    <a:pt x="1666" y="0"/>
                    <a:pt x="1657" y="0"/>
                    <a:pt x="1649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11;p54"/>
            <p:cNvSpPr/>
            <p:nvPr/>
          </p:nvSpPr>
          <p:spPr>
            <a:xfrm>
              <a:off x="4906394" y="1521002"/>
              <a:ext cx="52246" cy="87584"/>
            </a:xfrm>
            <a:custGeom>
              <a:avLst/>
              <a:gdLst/>
              <a:ahLst/>
              <a:cxnLst/>
              <a:rect l="l" t="t" r="r" b="b"/>
              <a:pathLst>
                <a:path w="1993" h="3341" extrusionOk="0">
                  <a:moveTo>
                    <a:pt x="1667" y="0"/>
                  </a:moveTo>
                  <a:cubicBezTo>
                    <a:pt x="772" y="0"/>
                    <a:pt x="1" y="722"/>
                    <a:pt x="1" y="1663"/>
                  </a:cubicBezTo>
                  <a:cubicBezTo>
                    <a:pt x="1" y="2606"/>
                    <a:pt x="775" y="3341"/>
                    <a:pt x="1671" y="3341"/>
                  </a:cubicBezTo>
                  <a:cubicBezTo>
                    <a:pt x="1777" y="3341"/>
                    <a:pt x="1885" y="3330"/>
                    <a:pt x="1993" y="3309"/>
                  </a:cubicBezTo>
                  <a:cubicBezTo>
                    <a:pt x="1213" y="3150"/>
                    <a:pt x="650" y="2457"/>
                    <a:pt x="650" y="1663"/>
                  </a:cubicBezTo>
                  <a:cubicBezTo>
                    <a:pt x="650" y="870"/>
                    <a:pt x="1213" y="177"/>
                    <a:pt x="1993" y="32"/>
                  </a:cubicBezTo>
                  <a:cubicBezTo>
                    <a:pt x="1883" y="11"/>
                    <a:pt x="1774" y="0"/>
                    <a:pt x="1667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112;p54"/>
            <p:cNvSpPr/>
            <p:nvPr/>
          </p:nvSpPr>
          <p:spPr>
            <a:xfrm>
              <a:off x="4932504" y="1535079"/>
              <a:ext cx="34840" cy="60190"/>
            </a:xfrm>
            <a:custGeom>
              <a:avLst/>
              <a:gdLst/>
              <a:ahLst/>
              <a:cxnLst/>
              <a:rect l="l" t="t" r="r" b="b"/>
              <a:pathLst>
                <a:path w="1329" h="2296" extrusionOk="0">
                  <a:moveTo>
                    <a:pt x="636" y="462"/>
                  </a:moveTo>
                  <a:lnTo>
                    <a:pt x="636" y="881"/>
                  </a:lnTo>
                  <a:cubicBezTo>
                    <a:pt x="448" y="809"/>
                    <a:pt x="405" y="766"/>
                    <a:pt x="405" y="665"/>
                  </a:cubicBezTo>
                  <a:cubicBezTo>
                    <a:pt x="405" y="535"/>
                    <a:pt x="506" y="477"/>
                    <a:pt x="636" y="462"/>
                  </a:cubicBezTo>
                  <a:close/>
                  <a:moveTo>
                    <a:pt x="766" y="1329"/>
                  </a:moveTo>
                  <a:cubicBezTo>
                    <a:pt x="954" y="1401"/>
                    <a:pt x="982" y="1487"/>
                    <a:pt x="982" y="1588"/>
                  </a:cubicBezTo>
                  <a:cubicBezTo>
                    <a:pt x="982" y="1704"/>
                    <a:pt x="896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0"/>
                  </a:moveTo>
                  <a:cubicBezTo>
                    <a:pt x="650" y="0"/>
                    <a:pt x="607" y="29"/>
                    <a:pt x="607" y="73"/>
                  </a:cubicBezTo>
                  <a:lnTo>
                    <a:pt x="607" y="159"/>
                  </a:lnTo>
                  <a:cubicBezTo>
                    <a:pt x="275" y="188"/>
                    <a:pt x="59" y="347"/>
                    <a:pt x="59" y="693"/>
                  </a:cubicBezTo>
                  <a:cubicBezTo>
                    <a:pt x="59" y="1054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0"/>
                    <a:pt x="333" y="1733"/>
                    <a:pt x="246" y="1632"/>
                  </a:cubicBezTo>
                  <a:cubicBezTo>
                    <a:pt x="219" y="1615"/>
                    <a:pt x="192" y="1607"/>
                    <a:pt x="167" y="1607"/>
                  </a:cubicBezTo>
                  <a:cubicBezTo>
                    <a:pt x="124" y="1607"/>
                    <a:pt x="86" y="1630"/>
                    <a:pt x="59" y="1675"/>
                  </a:cubicBezTo>
                  <a:cubicBezTo>
                    <a:pt x="1" y="1747"/>
                    <a:pt x="1" y="1848"/>
                    <a:pt x="59" y="1920"/>
                  </a:cubicBezTo>
                  <a:cubicBezTo>
                    <a:pt x="203" y="2065"/>
                    <a:pt x="391" y="2151"/>
                    <a:pt x="607" y="2151"/>
                  </a:cubicBezTo>
                  <a:lnTo>
                    <a:pt x="593" y="2224"/>
                  </a:lnTo>
                  <a:cubicBezTo>
                    <a:pt x="593" y="2267"/>
                    <a:pt x="650" y="2296"/>
                    <a:pt x="694" y="2296"/>
                  </a:cubicBezTo>
                  <a:cubicBezTo>
                    <a:pt x="737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98" y="2122"/>
                    <a:pt x="1329" y="1863"/>
                    <a:pt x="1315" y="1545"/>
                  </a:cubicBezTo>
                  <a:cubicBezTo>
                    <a:pt x="1315" y="1199"/>
                    <a:pt x="1084" y="1054"/>
                    <a:pt x="795" y="953"/>
                  </a:cubicBezTo>
                  <a:lnTo>
                    <a:pt x="795" y="448"/>
                  </a:lnTo>
                  <a:cubicBezTo>
                    <a:pt x="982" y="477"/>
                    <a:pt x="1040" y="563"/>
                    <a:pt x="1127" y="563"/>
                  </a:cubicBezTo>
                  <a:cubicBezTo>
                    <a:pt x="1199" y="563"/>
                    <a:pt x="1242" y="491"/>
                    <a:pt x="1257" y="419"/>
                  </a:cubicBezTo>
                  <a:cubicBezTo>
                    <a:pt x="1300" y="304"/>
                    <a:pt x="1228" y="246"/>
                    <a:pt x="1098" y="203"/>
                  </a:cubicBezTo>
                  <a:cubicBezTo>
                    <a:pt x="997" y="159"/>
                    <a:pt x="896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52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113;p54"/>
            <p:cNvSpPr/>
            <p:nvPr/>
          </p:nvSpPr>
          <p:spPr>
            <a:xfrm>
              <a:off x="4659658" y="1714836"/>
              <a:ext cx="144969" cy="163215"/>
            </a:xfrm>
            <a:custGeom>
              <a:avLst/>
              <a:gdLst/>
              <a:ahLst/>
              <a:cxnLst/>
              <a:rect l="l" t="t" r="r" b="b"/>
              <a:pathLst>
                <a:path w="5530" h="6226" extrusionOk="0">
                  <a:moveTo>
                    <a:pt x="3682" y="0"/>
                  </a:moveTo>
                  <a:lnTo>
                    <a:pt x="275" y="1285"/>
                  </a:lnTo>
                  <a:cubicBezTo>
                    <a:pt x="88" y="1343"/>
                    <a:pt x="1" y="1530"/>
                    <a:pt x="73" y="1718"/>
                  </a:cubicBezTo>
                  <a:lnTo>
                    <a:pt x="1675" y="6005"/>
                  </a:lnTo>
                  <a:cubicBezTo>
                    <a:pt x="1721" y="6142"/>
                    <a:pt x="1857" y="6225"/>
                    <a:pt x="1998" y="6225"/>
                  </a:cubicBezTo>
                  <a:cubicBezTo>
                    <a:pt x="2035" y="6225"/>
                    <a:pt x="2072" y="6220"/>
                    <a:pt x="2108" y="6207"/>
                  </a:cubicBezTo>
                  <a:lnTo>
                    <a:pt x="5530" y="4923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114;p54"/>
            <p:cNvSpPr/>
            <p:nvPr/>
          </p:nvSpPr>
          <p:spPr>
            <a:xfrm>
              <a:off x="4699400" y="1824939"/>
              <a:ext cx="105227" cy="52928"/>
            </a:xfrm>
            <a:custGeom>
              <a:avLst/>
              <a:gdLst/>
              <a:ahLst/>
              <a:cxnLst/>
              <a:rect l="l" t="t" r="r" b="b"/>
              <a:pathLst>
                <a:path w="4014" h="2019" extrusionOk="0">
                  <a:moveTo>
                    <a:pt x="3739" y="1"/>
                  </a:moveTo>
                  <a:lnTo>
                    <a:pt x="3682" y="30"/>
                  </a:lnTo>
                  <a:lnTo>
                    <a:pt x="1" y="1401"/>
                  </a:lnTo>
                  <a:lnTo>
                    <a:pt x="159" y="1805"/>
                  </a:lnTo>
                  <a:cubicBezTo>
                    <a:pt x="203" y="1937"/>
                    <a:pt x="330" y="2019"/>
                    <a:pt x="465" y="2019"/>
                  </a:cubicBezTo>
                  <a:cubicBezTo>
                    <a:pt x="508" y="2019"/>
                    <a:pt x="551" y="2010"/>
                    <a:pt x="592" y="1993"/>
                  </a:cubicBezTo>
                  <a:lnTo>
                    <a:pt x="4014" y="72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115;p54"/>
            <p:cNvSpPr/>
            <p:nvPr/>
          </p:nvSpPr>
          <p:spPr>
            <a:xfrm>
              <a:off x="4800066" y="1641276"/>
              <a:ext cx="282336" cy="173858"/>
            </a:xfrm>
            <a:custGeom>
              <a:avLst/>
              <a:gdLst/>
              <a:ahLst/>
              <a:cxnLst/>
              <a:rect l="l" t="t" r="r" b="b"/>
              <a:pathLst>
                <a:path w="10770" h="6632" extrusionOk="0">
                  <a:moveTo>
                    <a:pt x="9581" y="1"/>
                  </a:moveTo>
                  <a:cubicBezTo>
                    <a:pt x="9150" y="1"/>
                    <a:pt x="8803" y="341"/>
                    <a:pt x="8763" y="381"/>
                  </a:cubicBezTo>
                  <a:lnTo>
                    <a:pt x="5933" y="2720"/>
                  </a:lnTo>
                  <a:cubicBezTo>
                    <a:pt x="5905" y="2267"/>
                    <a:pt x="5530" y="1911"/>
                    <a:pt x="5066" y="1911"/>
                  </a:cubicBezTo>
                  <a:cubicBezTo>
                    <a:pt x="5057" y="1911"/>
                    <a:pt x="5048" y="1911"/>
                    <a:pt x="5038" y="1911"/>
                  </a:cubicBezTo>
                  <a:cubicBezTo>
                    <a:pt x="4300" y="1911"/>
                    <a:pt x="3764" y="1907"/>
                    <a:pt x="3361" y="1907"/>
                  </a:cubicBezTo>
                  <a:cubicBezTo>
                    <a:pt x="2487" y="1907"/>
                    <a:pt x="2233" y="1927"/>
                    <a:pt x="1877" y="2056"/>
                  </a:cubicBezTo>
                  <a:lnTo>
                    <a:pt x="0" y="2835"/>
                  </a:lnTo>
                  <a:lnTo>
                    <a:pt x="1430" y="6632"/>
                  </a:lnTo>
                  <a:cubicBezTo>
                    <a:pt x="2518" y="6184"/>
                    <a:pt x="2486" y="6114"/>
                    <a:pt x="3497" y="6114"/>
                  </a:cubicBezTo>
                  <a:cubicBezTo>
                    <a:pt x="3854" y="6114"/>
                    <a:pt x="4341" y="6123"/>
                    <a:pt x="5053" y="6126"/>
                  </a:cubicBezTo>
                  <a:cubicBezTo>
                    <a:pt x="5659" y="6098"/>
                    <a:pt x="6237" y="5838"/>
                    <a:pt x="6641" y="5376"/>
                  </a:cubicBezTo>
                  <a:lnTo>
                    <a:pt x="10120" y="1651"/>
                  </a:lnTo>
                  <a:cubicBezTo>
                    <a:pt x="10235" y="1536"/>
                    <a:pt x="10769" y="843"/>
                    <a:pt x="10177" y="251"/>
                  </a:cubicBezTo>
                  <a:cubicBezTo>
                    <a:pt x="9975" y="66"/>
                    <a:pt x="9770" y="1"/>
                    <a:pt x="958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116;p54"/>
            <p:cNvSpPr/>
            <p:nvPr/>
          </p:nvSpPr>
          <p:spPr>
            <a:xfrm>
              <a:off x="4800066" y="1707260"/>
              <a:ext cx="57175" cy="107875"/>
            </a:xfrm>
            <a:custGeom>
              <a:avLst/>
              <a:gdLst/>
              <a:ahLst/>
              <a:cxnLst/>
              <a:rect l="l" t="t" r="r" b="b"/>
              <a:pathLst>
                <a:path w="2181" h="4115" extrusionOk="0">
                  <a:moveTo>
                    <a:pt x="751" y="1"/>
                  </a:moveTo>
                  <a:lnTo>
                    <a:pt x="0" y="318"/>
                  </a:lnTo>
                  <a:lnTo>
                    <a:pt x="1430" y="4115"/>
                  </a:lnTo>
                  <a:lnTo>
                    <a:pt x="2180" y="381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117;p54"/>
            <p:cNvSpPr/>
            <p:nvPr/>
          </p:nvSpPr>
          <p:spPr>
            <a:xfrm>
              <a:off x="4874228" y="1692501"/>
              <a:ext cx="81004" cy="51827"/>
            </a:xfrm>
            <a:custGeom>
              <a:avLst/>
              <a:gdLst/>
              <a:ahLst/>
              <a:cxnLst/>
              <a:rect l="l" t="t" r="r" b="b"/>
              <a:pathLst>
                <a:path w="3090" h="1977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99" y="347"/>
                    <a:pt x="2671" y="939"/>
                    <a:pt x="2455" y="1256"/>
                  </a:cubicBezTo>
                  <a:cubicBezTo>
                    <a:pt x="2323" y="1441"/>
                    <a:pt x="2144" y="1481"/>
                    <a:pt x="1670" y="1481"/>
                  </a:cubicBezTo>
                  <a:cubicBezTo>
                    <a:pt x="1364" y="1481"/>
                    <a:pt x="935" y="1464"/>
                    <a:pt x="318" y="1459"/>
                  </a:cubicBezTo>
                  <a:cubicBezTo>
                    <a:pt x="1" y="1459"/>
                    <a:pt x="1" y="1964"/>
                    <a:pt x="318" y="1964"/>
                  </a:cubicBezTo>
                  <a:cubicBezTo>
                    <a:pt x="820" y="1964"/>
                    <a:pt x="1219" y="1977"/>
                    <a:pt x="1543" y="1977"/>
                  </a:cubicBezTo>
                  <a:cubicBezTo>
                    <a:pt x="2246" y="1977"/>
                    <a:pt x="2597" y="1916"/>
                    <a:pt x="2873" y="1531"/>
                  </a:cubicBezTo>
                  <a:cubicBezTo>
                    <a:pt x="3018" y="1300"/>
                    <a:pt x="3090" y="1026"/>
                    <a:pt x="3090" y="751"/>
                  </a:cubicBezTo>
                  <a:cubicBezTo>
                    <a:pt x="3061" y="405"/>
                    <a:pt x="2845" y="116"/>
                    <a:pt x="2527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18;p54"/>
            <p:cNvSpPr/>
            <p:nvPr/>
          </p:nvSpPr>
          <p:spPr>
            <a:xfrm>
              <a:off x="4754662" y="1702200"/>
              <a:ext cx="88187" cy="142085"/>
            </a:xfrm>
            <a:custGeom>
              <a:avLst/>
              <a:gdLst/>
              <a:ahLst/>
              <a:cxnLst/>
              <a:rect l="l" t="t" r="r" b="b"/>
              <a:pathLst>
                <a:path w="3364" h="5420" extrusionOk="0">
                  <a:moveTo>
                    <a:pt x="1396" y="1"/>
                  </a:moveTo>
                  <a:cubicBezTo>
                    <a:pt x="1359" y="1"/>
                    <a:pt x="1322" y="7"/>
                    <a:pt x="1285" y="20"/>
                  </a:cubicBezTo>
                  <a:lnTo>
                    <a:pt x="0" y="497"/>
                  </a:lnTo>
                  <a:lnTo>
                    <a:pt x="1848" y="5419"/>
                  </a:lnTo>
                  <a:lnTo>
                    <a:pt x="3118" y="4943"/>
                  </a:lnTo>
                  <a:cubicBezTo>
                    <a:pt x="3277" y="4885"/>
                    <a:pt x="3364" y="4726"/>
                    <a:pt x="3306" y="4567"/>
                  </a:cubicBezTo>
                  <a:lnTo>
                    <a:pt x="1675" y="194"/>
                  </a:lnTo>
                  <a:cubicBezTo>
                    <a:pt x="1630" y="71"/>
                    <a:pt x="1518" y="1"/>
                    <a:pt x="139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9;p54"/>
            <p:cNvSpPr/>
            <p:nvPr/>
          </p:nvSpPr>
          <p:spPr>
            <a:xfrm>
              <a:off x="4795898" y="1809446"/>
              <a:ext cx="46951" cy="35207"/>
            </a:xfrm>
            <a:custGeom>
              <a:avLst/>
              <a:gdLst/>
              <a:ahLst/>
              <a:cxnLst/>
              <a:rect l="l" t="t" r="r" b="b"/>
              <a:pathLst>
                <a:path w="1791" h="1343" extrusionOk="0">
                  <a:moveTo>
                    <a:pt x="1545" y="0"/>
                  </a:moveTo>
                  <a:cubicBezTo>
                    <a:pt x="1502" y="43"/>
                    <a:pt x="1459" y="72"/>
                    <a:pt x="1401" y="87"/>
                  </a:cubicBezTo>
                  <a:lnTo>
                    <a:pt x="1" y="621"/>
                  </a:lnTo>
                  <a:lnTo>
                    <a:pt x="261" y="1343"/>
                  </a:lnTo>
                  <a:lnTo>
                    <a:pt x="1545" y="866"/>
                  </a:lnTo>
                  <a:cubicBezTo>
                    <a:pt x="1704" y="809"/>
                    <a:pt x="1791" y="635"/>
                    <a:pt x="1719" y="476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7" name="Google Shape;5227;p37"/>
          <p:cNvGrpSpPr/>
          <p:nvPr/>
        </p:nvGrpSpPr>
        <p:grpSpPr>
          <a:xfrm>
            <a:off x="7207313" y="3673141"/>
            <a:ext cx="1689522" cy="1240240"/>
            <a:chOff x="2477163" y="1156239"/>
            <a:chExt cx="4030406" cy="3027493"/>
          </a:xfrm>
        </p:grpSpPr>
        <p:sp>
          <p:nvSpPr>
            <p:cNvPr id="5228" name="Google Shape;5228;p37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7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7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7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7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7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7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7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7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7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7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7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7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7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7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7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7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7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7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7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7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7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7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7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7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3" name="Google Shape;5253;p37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5254" name="Google Shape;5254;p37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37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37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37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37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7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7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7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7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7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7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7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7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7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7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7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7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37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37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7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7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7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7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7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7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7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7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7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7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7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7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7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7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87" name="Google Shape;5287;p37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7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7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7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7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7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7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7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7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7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7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7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7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7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7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7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7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7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7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7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7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7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7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7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7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7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7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7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7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7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7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7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7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7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6" name="Google Shape;5226;p37"/>
          <p:cNvSpPr txBox="1">
            <a:spLocks noGrp="1"/>
          </p:cNvSpPr>
          <p:nvPr>
            <p:ph type="ctrTitle"/>
          </p:nvPr>
        </p:nvSpPr>
        <p:spPr>
          <a:xfrm>
            <a:off x="408788" y="263919"/>
            <a:ext cx="2705459" cy="930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  <a:buSzPts val="4800"/>
            </a:pPr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921804018"/>
              </p:ext>
            </p:extLst>
          </p:nvPr>
        </p:nvGraphicFramePr>
        <p:xfrm>
          <a:off x="1723438" y="1179604"/>
          <a:ext cx="5670645" cy="347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7;p25"/>
          <p:cNvSpPr txBox="1">
            <a:spLocks/>
          </p:cNvSpPr>
          <p:nvPr/>
        </p:nvSpPr>
        <p:spPr>
          <a:xfrm>
            <a:off x="378033" y="214306"/>
            <a:ext cx="3462642" cy="100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540325237"/>
              </p:ext>
            </p:extLst>
          </p:nvPr>
        </p:nvGraphicFramePr>
        <p:xfrm>
          <a:off x="1910962" y="958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9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46145"/>
              </p:ext>
            </p:extLst>
          </p:nvPr>
        </p:nvGraphicFramePr>
        <p:xfrm>
          <a:off x="1034934" y="1294927"/>
          <a:ext cx="7128405" cy="34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314">
                  <a:extLst>
                    <a:ext uri="{9D8B030D-6E8A-4147-A177-3AD203B41FA5}">
                      <a16:colId xmlns:a16="http://schemas.microsoft.com/office/drawing/2014/main" val="2676871434"/>
                    </a:ext>
                  </a:extLst>
                </a:gridCol>
                <a:gridCol w="1477769">
                  <a:extLst>
                    <a:ext uri="{9D8B030D-6E8A-4147-A177-3AD203B41FA5}">
                      <a16:colId xmlns:a16="http://schemas.microsoft.com/office/drawing/2014/main" val="3137479558"/>
                    </a:ext>
                  </a:extLst>
                </a:gridCol>
                <a:gridCol w="4247322">
                  <a:extLst>
                    <a:ext uri="{9D8B030D-6E8A-4147-A177-3AD203B41FA5}">
                      <a16:colId xmlns:a16="http://schemas.microsoft.com/office/drawing/2014/main" val="379254149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解釋變數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041445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變數屬性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變數名稱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10348"/>
                  </a:ext>
                </a:extLst>
              </a:tr>
              <a:tr h="37800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信用指標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delinq_2yrs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過去</a:t>
                      </a:r>
                      <a:r>
                        <a:rPr lang="en-US" altLang="zh-TW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年內逾期</a:t>
                      </a:r>
                      <a:r>
                        <a:rPr lang="en-US" altLang="zh-TW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天以上的欠款次數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61813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inq_last_6mths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過去</a:t>
                      </a:r>
                      <a:r>
                        <a:rPr lang="en-US" altLang="zh-TW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個月內，貸款人的信用檔案被查詢之次數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161196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open_acc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貸款人信用貸款額度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3592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revol_bal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總貸款周轉餘額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7932138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revol_util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循環利用率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859400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total_acc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信用檔案中當前信用額度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5331894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263238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fico_range_low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信用區間的最低值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230916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63061"/>
              </p:ext>
            </p:extLst>
          </p:nvPr>
        </p:nvGraphicFramePr>
        <p:xfrm>
          <a:off x="2345782" y="1381024"/>
          <a:ext cx="4751754" cy="264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918">
                  <a:extLst>
                    <a:ext uri="{9D8B030D-6E8A-4147-A177-3AD203B41FA5}">
                      <a16:colId xmlns:a16="http://schemas.microsoft.com/office/drawing/2014/main" val="3209526673"/>
                    </a:ext>
                  </a:extLst>
                </a:gridCol>
                <a:gridCol w="1583918">
                  <a:extLst>
                    <a:ext uri="{9D8B030D-6E8A-4147-A177-3AD203B41FA5}">
                      <a16:colId xmlns:a16="http://schemas.microsoft.com/office/drawing/2014/main" val="4267685576"/>
                    </a:ext>
                  </a:extLst>
                </a:gridCol>
                <a:gridCol w="1583918">
                  <a:extLst>
                    <a:ext uri="{9D8B030D-6E8A-4147-A177-3AD203B41FA5}">
                      <a16:colId xmlns:a16="http://schemas.microsoft.com/office/drawing/2014/main" val="623788937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解釋變數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31" marR="5931" marT="5931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151489117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變數屬性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43248"/>
                  </a:ext>
                </a:extLst>
              </a:tr>
              <a:tr h="37800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申請資訊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loan_amnt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貸款金額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342735162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int_rate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貸款利率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4258401867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grade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分配貸款等級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2900424319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term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貸款週期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800550750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purpose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5931" marR="5931" marT="593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貸款目的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31" marR="5931" marT="5931" marB="0" anchor="ctr"/>
                </a:tc>
                <a:extLst>
                  <a:ext uri="{0D108BD9-81ED-4DB2-BD59-A6C34878D82A}">
                    <a16:rowId xmlns:a16="http://schemas.microsoft.com/office/drawing/2014/main" val="180777211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11302"/>
              </p:ext>
            </p:extLst>
          </p:nvPr>
        </p:nvGraphicFramePr>
        <p:xfrm>
          <a:off x="2345782" y="1381024"/>
          <a:ext cx="4751754" cy="264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918">
                  <a:extLst>
                    <a:ext uri="{9D8B030D-6E8A-4147-A177-3AD203B41FA5}">
                      <a16:colId xmlns:a16="http://schemas.microsoft.com/office/drawing/2014/main" val="3217183897"/>
                    </a:ext>
                  </a:extLst>
                </a:gridCol>
                <a:gridCol w="1583918">
                  <a:extLst>
                    <a:ext uri="{9D8B030D-6E8A-4147-A177-3AD203B41FA5}">
                      <a16:colId xmlns:a16="http://schemas.microsoft.com/office/drawing/2014/main" val="833771434"/>
                    </a:ext>
                  </a:extLst>
                </a:gridCol>
                <a:gridCol w="1583918">
                  <a:extLst>
                    <a:ext uri="{9D8B030D-6E8A-4147-A177-3AD203B41FA5}">
                      <a16:colId xmlns:a16="http://schemas.microsoft.com/office/drawing/2014/main" val="3639772816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解釋變數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659" marR="6659" marT="665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16799728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變數屬性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u="none" strike="noStrik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解釋</a:t>
                      </a:r>
                      <a:endParaRPr lang="zh-TW" alt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09584"/>
                  </a:ext>
                </a:extLst>
              </a:tr>
              <a:tr h="37800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經濟指標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emp_length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工作年資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1319013904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home_ownership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住房持有狀況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4214170885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annual_inc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年收入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2538584913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algn="ctr" rtl="0" fontAlgn="ctr"/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verification_status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收入是否認證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114874911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Times New Roman Uni" panose="02020603050405020304" pitchFamily="18" charset="-120"/>
                          <a:ea typeface="Times New Roman Uni" panose="02020603050405020304" pitchFamily="18" charset="-120"/>
                          <a:cs typeface="Times New Roman Uni" panose="02020603050405020304" pitchFamily="18" charset="-120"/>
                        </a:rPr>
                        <a:t>dti</a:t>
                      </a:r>
                      <a:endParaRPr 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Times New Roman Uni" panose="02020603050405020304" pitchFamily="18" charset="-120"/>
                        <a:ea typeface="Times New Roman Uni" panose="02020603050405020304" pitchFamily="18" charset="-120"/>
                        <a:cs typeface="Times New Roman Uni" panose="02020603050405020304" pitchFamily="18" charset="-120"/>
                      </a:endParaRPr>
                    </a:p>
                  </a:txBody>
                  <a:tcPr marL="6659" marR="6659" marT="66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負債收入比</a:t>
                      </a:r>
                      <a:endParaRPr lang="zh-TW" altLang="en-US" sz="1600" b="0" i="0" u="none" strike="noStrike" dirty="0">
                        <a:solidFill>
                          <a:srgbClr val="263238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59" marR="6659" marT="6659" marB="0" anchor="ctr"/>
                </a:tc>
                <a:extLst>
                  <a:ext uri="{0D108BD9-81ED-4DB2-BD59-A6C34878D82A}">
                    <a16:rowId xmlns:a16="http://schemas.microsoft.com/office/drawing/2014/main" val="3846294235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727" y="124835"/>
            <a:ext cx="2834109" cy="933399"/>
          </a:xfrm>
        </p:spPr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變數解釋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13845"/>
              </p:ext>
            </p:extLst>
          </p:nvPr>
        </p:nvGraphicFramePr>
        <p:xfrm>
          <a:off x="508923" y="1814636"/>
          <a:ext cx="8344465" cy="181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679">
                  <a:extLst>
                    <a:ext uri="{9D8B030D-6E8A-4147-A177-3AD203B41FA5}">
                      <a16:colId xmlns:a16="http://schemas.microsoft.com/office/drawing/2014/main" val="3852999710"/>
                    </a:ext>
                  </a:extLst>
                </a:gridCol>
                <a:gridCol w="6376786">
                  <a:extLst>
                    <a:ext uri="{9D8B030D-6E8A-4147-A177-3AD203B41FA5}">
                      <a16:colId xmlns:a16="http://schemas.microsoft.com/office/drawing/2014/main" val="3415029519"/>
                    </a:ext>
                  </a:extLst>
                </a:gridCol>
              </a:tblGrid>
              <a:tr h="398713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反應</a:t>
                      </a:r>
                      <a:r>
                        <a:rPr lang="zh-TW" altLang="zh-TW" sz="1600" b="1" i="0" u="none" strike="noStrike" cap="none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變數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44459"/>
                  </a:ext>
                </a:extLst>
              </a:tr>
              <a:tr h="39871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變數名稱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變數解釋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837548"/>
                  </a:ext>
                </a:extLst>
              </a:tr>
              <a:tr h="953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loan_status</a:t>
                      </a:r>
                      <a:endParaRPr lang="zh-TW" altLang="zh-TW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160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貸款狀態</a:t>
                      </a:r>
                      <a:endParaRPr lang="en-US" alt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不違約（定義為０）</a:t>
                      </a:r>
                      <a:r>
                        <a:rPr lang="zh-TW" altLang="en-US" sz="1600" b="0" i="0" u="none" strike="noStrike" kern="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：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  <a:sym typeface="Arial"/>
                        </a:rPr>
                        <a:t>已付清</a:t>
                      </a:r>
                      <a:endParaRPr lang="zh-TW" altLang="zh-TW" sz="160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違約（定義為１）</a:t>
                      </a:r>
                      <a:r>
                        <a:rPr lang="zh-TW" altLang="en-US" sz="1600" b="0" i="0" u="none" strike="noStrike" kern="0" cap="none" baseline="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：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違約、呆帳、逾期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16-30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 天、逾期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31-120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天</a:t>
                      </a:r>
                      <a:endParaRPr lang="en-US" altLang="zh-TW" sz="1600" b="0" i="0" u="none" strike="noStrike" cap="none" baseline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7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1200</Words>
  <Application>Microsoft Macintosh PowerPoint</Application>
  <PresentationFormat>如螢幕大小 (16:9)</PresentationFormat>
  <Paragraphs>261</Paragraphs>
  <Slides>21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41" baseType="lpstr">
      <vt:lpstr>新細明體</vt:lpstr>
      <vt:lpstr>Dosis ExtraLight</vt:lpstr>
      <vt:lpstr>Times New Roman Uni</vt:lpstr>
      <vt:lpstr>標楷體</vt:lpstr>
      <vt:lpstr>Calibri Light</vt:lpstr>
      <vt:lpstr>Fira Sans Extra Condensed Medium</vt:lpstr>
      <vt:lpstr>Cambria Math</vt:lpstr>
      <vt:lpstr>微軟正黑體</vt:lpstr>
      <vt:lpstr>Calibri</vt:lpstr>
      <vt:lpstr>Abel</vt:lpstr>
      <vt:lpstr>Century</vt:lpstr>
      <vt:lpstr>Fira Sans Condensed ExtraLight</vt:lpstr>
      <vt:lpstr>Algerian</vt:lpstr>
      <vt:lpstr>Times New Roman</vt:lpstr>
      <vt:lpstr>Squada One</vt:lpstr>
      <vt:lpstr>Arial</vt:lpstr>
      <vt:lpstr>Staatliches</vt:lpstr>
      <vt:lpstr>Josefin Sans</vt:lpstr>
      <vt:lpstr>Isometric Proposal by Slidesgo</vt:lpstr>
      <vt:lpstr>自訂設計</vt:lpstr>
      <vt:lpstr>P2P違約 風險預測</vt:lpstr>
      <vt:lpstr>01</vt:lpstr>
      <vt:lpstr>研究背景及動機</vt:lpstr>
      <vt:lpstr>PowerPoint 簡報</vt:lpstr>
      <vt:lpstr>文獻探討</vt:lpstr>
      <vt:lpstr>PowerPoint 簡報</vt:lpstr>
      <vt:lpstr>研究方法</vt:lpstr>
      <vt:lpstr>PowerPoint 簡報</vt:lpstr>
      <vt:lpstr>變數解釋</vt:lpstr>
      <vt:lpstr>PowerPoint 簡報</vt:lpstr>
      <vt:lpstr>實證結果分析- 羅吉斯迴歸模型分析 </vt:lpstr>
      <vt:lpstr>實證結果分析-隨機森林模型 </vt:lpstr>
      <vt:lpstr>實證結果分析-模型的比較 </vt:lpstr>
      <vt:lpstr>結論 </vt:lpstr>
      <vt:lpstr>建議</vt:lpstr>
      <vt:lpstr>建議 </vt:lpstr>
      <vt:lpstr>參考文獻</vt:lpstr>
      <vt:lpstr>PowerPoint 簡報</vt:lpstr>
      <vt:lpstr>THANKS YOU</vt:lpstr>
      <vt:lpstr>工作分配表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P2P違約風險預測</dc:title>
  <dc:creator>User</dc:creator>
  <cp:lastModifiedBy>逸昇 張</cp:lastModifiedBy>
  <cp:revision>128</cp:revision>
  <dcterms:modified xsi:type="dcterms:W3CDTF">2021-06-02T14:01:10Z</dcterms:modified>
</cp:coreProperties>
</file>