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309" r:id="rId3"/>
    <p:sldId id="311" r:id="rId4"/>
    <p:sldId id="312" r:id="rId5"/>
    <p:sldId id="313" r:id="rId6"/>
    <p:sldId id="314" r:id="rId7"/>
    <p:sldId id="315" r:id="rId8"/>
    <p:sldId id="316" r:id="rId9"/>
    <p:sldId id="318" r:id="rId10"/>
    <p:sldId id="319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36" autoAdjust="0"/>
  </p:normalViewPr>
  <p:slideViewPr>
    <p:cSldViewPr snapToGrid="0" showGuides="1">
      <p:cViewPr varScale="1">
        <p:scale>
          <a:sx n="75" d="100"/>
          <a:sy n="75" d="100"/>
        </p:scale>
        <p:origin x="9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80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7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08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6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0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 dirty="0"/>
              <a:t>2022/11/24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875"/>
            <a:ext cx="1234440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Credit_Amt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learning = 100,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number_of_Credit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10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4"/>
            <a:ext cx="10515600" cy="5225415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E8E091-3CAF-4D9B-A0BB-77A93BDE0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172"/>
            <a:ext cx="5001778" cy="39502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A7C00E-1A28-408E-9E55-8F3F5858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26" y="1378584"/>
            <a:ext cx="5751587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875"/>
            <a:ext cx="1234440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Credit_Amt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learning = 10,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number_of_Credit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10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4"/>
            <a:ext cx="10515600" cy="5225415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B168BF-07AA-4D59-BF90-5FDB0278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10" y="836307"/>
            <a:ext cx="9432529" cy="25468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0B9C36-9988-46F8-B4DF-C0E0EA169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1" y="3383202"/>
            <a:ext cx="4512569" cy="34166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B707250-B968-4B10-8F10-B6B145C0C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74" y="3383202"/>
            <a:ext cx="4512568" cy="33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Plane Search + Newton Method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1072055"/>
            <a:ext cx="11260488" cy="56325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從過去的實驗發現雖然更新方向都是對的但因為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大小設定，使得在多次更新後，最後點跟初始點差距不大，無法達到銀行對於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的要求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這裡我們結合學姐過去的二維平面搜尋法，延伸出兩種方法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第一種是利用二維平面搜尋法尋找牛頓法的初始點，透過將初始點設定在高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recall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的地方，滿足金管會的要求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第二種是利用二維平面搜尋法尋找一個新的可行解區域，再透過隨機初始點進行牛頓法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 point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Credit_Amt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1074601</a:t>
            </a:r>
          </a:p>
          <a:p>
            <a:pPr lvl="1">
              <a:lnSpc>
                <a:spcPct val="100000"/>
              </a:lnSpc>
            </a:pP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Number_of_Credit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5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Debit_Amt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1050000</a:t>
            </a:r>
          </a:p>
          <a:p>
            <a:pPr lvl="1">
              <a:lnSpc>
                <a:spcPct val="100000"/>
              </a:lnSpc>
            </a:pP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Number_of_Debit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6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在上述的組合時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0.6891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取大於上述條件的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當成新的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22630C-40AA-4B9E-BFE1-891C0E200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49" y="3585448"/>
            <a:ext cx="5035041" cy="31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8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old train set compare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82021A-DE50-4E76-8A44-1D363672F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1072118"/>
            <a:ext cx="10154920" cy="5632450"/>
          </a:xfrm>
        </p:spPr>
      </p:pic>
    </p:spTree>
    <p:extLst>
      <p:ext uri="{BB962C8B-B14F-4D97-AF65-F5344CB8AC3E}">
        <p14:creationId xmlns:p14="http://schemas.microsoft.com/office/powerpoint/2010/main" val="241824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Newton method result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step_size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0.001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844C9A-6422-460D-8042-BAADA6D2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4" y="904240"/>
            <a:ext cx="10968826" cy="527272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step_size</a:t>
            </a:r>
            <a:r>
              <a:rPr lang="en-US" altLang="zh-TW" dirty="0"/>
              <a:t> = 0.001, </a:t>
            </a:r>
            <a:r>
              <a:rPr lang="en-US" altLang="zh-TW" dirty="0" err="1"/>
              <a:t>sigmoid_b</a:t>
            </a:r>
            <a:r>
              <a:rPr lang="en-US" altLang="zh-TW" dirty="0"/>
              <a:t> = 0.8, </a:t>
            </a:r>
            <a:r>
              <a:rPr lang="en-US" altLang="zh-TW" dirty="0" err="1"/>
              <a:t>sigmoid_w</a:t>
            </a:r>
            <a:r>
              <a:rPr lang="en-US" altLang="zh-TW" dirty="0"/>
              <a:t> = 5</a:t>
            </a:r>
          </a:p>
          <a:p>
            <a:pPr marL="0" indent="0">
              <a:buNone/>
            </a:pPr>
            <a:r>
              <a:rPr lang="en-US" altLang="zh-TW" dirty="0"/>
              <a:t>initial point x1:1377799.0, y1:20.0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這裡的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都是根據新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set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，後續會改成用原始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set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2603B3-8F20-4E18-8B1A-0C1AF7847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2" y="2861179"/>
            <a:ext cx="11677835" cy="24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Newton method result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step_size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0.001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29961D-5F7E-4E5D-B7C9-444F5BF0E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2" y="1453892"/>
            <a:ext cx="5001778" cy="3950216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61A714-1131-4892-A6BA-F976ADC03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06" y="1115563"/>
            <a:ext cx="5751587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4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Newton method result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step_size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0.01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844C9A-6422-460D-8042-BAADA6D2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4" y="904240"/>
            <a:ext cx="10968826" cy="527272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step_size</a:t>
            </a:r>
            <a:r>
              <a:rPr lang="en-US" altLang="zh-TW" dirty="0"/>
              <a:t> = 0.01, </a:t>
            </a:r>
            <a:r>
              <a:rPr lang="en-US" altLang="zh-TW" dirty="0" err="1"/>
              <a:t>sigmoid_b</a:t>
            </a:r>
            <a:r>
              <a:rPr lang="en-US" altLang="zh-TW" dirty="0"/>
              <a:t> = 0.8, </a:t>
            </a:r>
            <a:r>
              <a:rPr lang="en-US" altLang="zh-TW" dirty="0" err="1"/>
              <a:t>sigmoid_w</a:t>
            </a:r>
            <a:r>
              <a:rPr lang="en-US" altLang="zh-TW" dirty="0"/>
              <a:t> = 5</a:t>
            </a:r>
          </a:p>
          <a:p>
            <a:pPr marL="0" indent="0">
              <a:buNone/>
            </a:pPr>
            <a:r>
              <a:rPr lang="en-US" altLang="zh-TW" dirty="0"/>
              <a:t>initial point x1:1377799.0, y1:20.0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D4E6AD-9A6D-46C3-A9F7-3ACD2567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5" y="2392204"/>
            <a:ext cx="11724230" cy="27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Newton method result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step_size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0.01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844C9A-6422-460D-8042-BAADA6D2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4" y="904240"/>
            <a:ext cx="10968826" cy="527272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step_size</a:t>
            </a:r>
            <a:r>
              <a:rPr lang="en-US" altLang="zh-TW" dirty="0"/>
              <a:t> = 0.01, </a:t>
            </a:r>
            <a:r>
              <a:rPr lang="en-US" altLang="zh-TW" dirty="0" err="1"/>
              <a:t>sigmoid_b</a:t>
            </a:r>
            <a:r>
              <a:rPr lang="en-US" altLang="zh-TW" dirty="0"/>
              <a:t> = 0.8, </a:t>
            </a:r>
            <a:r>
              <a:rPr lang="en-US" altLang="zh-TW" dirty="0" err="1"/>
              <a:t>sigmoid_w</a:t>
            </a:r>
            <a:r>
              <a:rPr lang="en-US" altLang="zh-TW" dirty="0"/>
              <a:t> = 5</a:t>
            </a:r>
          </a:p>
          <a:p>
            <a:pPr marL="0" indent="0">
              <a:buNone/>
            </a:pPr>
            <a:r>
              <a:rPr lang="en-US" altLang="zh-TW" dirty="0"/>
              <a:t>initial point x1:1377799.0, y1:20.0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7E5349-D2E7-46EF-9E21-2E4C958C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1" y="2378452"/>
            <a:ext cx="5001778" cy="39502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FAD6C4C-1116-4B1E-865D-34B61463A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06" y="1873178"/>
            <a:ext cx="5751587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 for learning rate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4"/>
            <a:ext cx="10515600" cy="522541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過去我們將 </a:t>
            </a:r>
            <a:r>
              <a:rPr lang="en-US" altLang="zh-TW" dirty="0" err="1"/>
              <a:t>Credit_Amt</a:t>
            </a:r>
            <a:r>
              <a:rPr lang="en-US" altLang="zh-TW" dirty="0"/>
              <a:t> and </a:t>
            </a:r>
            <a:r>
              <a:rPr lang="en-US" altLang="zh-TW" dirty="0" err="1"/>
              <a:t>number_of</a:t>
            </a:r>
            <a:r>
              <a:rPr lang="en-US" altLang="zh-TW" dirty="0"/>
              <a:t> _Credit </a:t>
            </a:r>
            <a:r>
              <a:rPr lang="zh-TW" altLang="en-US" dirty="0"/>
              <a:t>給於相同大小的 </a:t>
            </a:r>
            <a:r>
              <a:rPr lang="en-US" altLang="zh-TW" dirty="0" err="1"/>
              <a:t>step_size</a:t>
            </a:r>
            <a:r>
              <a:rPr lang="zh-TW" altLang="en-US" dirty="0"/>
              <a:t>，在</a:t>
            </a:r>
            <a:r>
              <a:rPr lang="en-US" altLang="zh-TW" dirty="0"/>
              <a:t>grid Search </a:t>
            </a:r>
            <a:r>
              <a:rPr lang="zh-TW" altLang="en-US" dirty="0"/>
              <a:t>時我們分開進行實驗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eta_credit_amt</a:t>
            </a:r>
            <a:r>
              <a:rPr lang="en-US" altLang="zh-TW" dirty="0"/>
              <a:t> = [10, 100, 1000, 10000, 100000]</a:t>
            </a:r>
          </a:p>
          <a:p>
            <a:pPr marL="0" indent="0">
              <a:buNone/>
            </a:pPr>
            <a:r>
              <a:rPr lang="en-US" altLang="zh-TW" dirty="0" err="1"/>
              <a:t>eta_number_of_credit</a:t>
            </a:r>
            <a:r>
              <a:rPr lang="en-US" altLang="zh-TW" dirty="0"/>
              <a:t> = [0.01, 0.1, 1, 10]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97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>
              <a:lnSpc>
                <a:spcPts val="4000"/>
              </a:lnSpc>
            </a:pP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5225415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C9D1FD-1C3C-45AA-BF4B-495E9450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" y="218400"/>
            <a:ext cx="11990173" cy="63754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8FBD7E-4AE0-4CD7-B1F3-A205537220A7}"/>
              </a:ext>
            </a:extLst>
          </p:cNvPr>
          <p:cNvSpPr/>
          <p:nvPr/>
        </p:nvSpPr>
        <p:spPr>
          <a:xfrm>
            <a:off x="100913" y="2607032"/>
            <a:ext cx="11990173" cy="27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DFFB4F-CC11-446B-8B29-E009C9BE603E}"/>
              </a:ext>
            </a:extLst>
          </p:cNvPr>
          <p:cNvSpPr/>
          <p:nvPr/>
        </p:nvSpPr>
        <p:spPr>
          <a:xfrm>
            <a:off x="100913" y="1457008"/>
            <a:ext cx="11990173" cy="27840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6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404</Words>
  <Application>Microsoft Office PowerPoint</Application>
  <PresentationFormat>寬螢幕</PresentationFormat>
  <Paragraphs>39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捷智商訊-態樣閥值調整</vt:lpstr>
      <vt:lpstr>Plane Search + Newton Method</vt:lpstr>
      <vt:lpstr>New old train set compare</vt:lpstr>
      <vt:lpstr>Newton method result step_size = 0.001</vt:lpstr>
      <vt:lpstr>Newton method result step_size = 0.001</vt:lpstr>
      <vt:lpstr>Newton method result step_size = 0.01</vt:lpstr>
      <vt:lpstr>Newton method result step_size = 0.01</vt:lpstr>
      <vt:lpstr>Grid search for learning rate</vt:lpstr>
      <vt:lpstr>PowerPoint 簡報</vt:lpstr>
      <vt:lpstr>Credit_Amt learning = 100, number_of_Credit = 10</vt:lpstr>
      <vt:lpstr>Credit_Amt learning = 10, number_of_Credit =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NCTUUser2</cp:lastModifiedBy>
  <cp:revision>244</cp:revision>
  <dcterms:created xsi:type="dcterms:W3CDTF">2022-10-26T14:42:24Z</dcterms:created>
  <dcterms:modified xsi:type="dcterms:W3CDTF">2022-11-25T01:51:09Z</dcterms:modified>
</cp:coreProperties>
</file>