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5" r:id="rId2"/>
    <p:sldId id="294" r:id="rId3"/>
    <p:sldId id="293" r:id="rId4"/>
    <p:sldId id="266" r:id="rId5"/>
    <p:sldId id="296" r:id="rId6"/>
    <p:sldId id="297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61" autoAdjust="0"/>
  </p:normalViewPr>
  <p:slideViewPr>
    <p:cSldViewPr snapToGrid="0" showGuides="1">
      <p:cViewPr>
        <p:scale>
          <a:sx n="50" d="100"/>
          <a:sy n="50" d="100"/>
        </p:scale>
        <p:origin x="186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983-CE9B-4B3A-A34B-F6DCA6FD30F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530-7BEB-4AFA-AA01-3443AE7C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45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0AB7-AA73-426D-B0A9-606BFF339A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49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6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3647-6008-DFE9-9BF0-40ACF75D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E15778-49B9-8D63-74D2-AB3CF067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8BB-F920-5BC4-B534-76399EC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998A4-9E19-EF85-BF22-6EF6F49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A9D1-047E-CF22-762A-5EA35D26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8918-8061-F006-6805-817118B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3823B-9744-4C43-1E65-DDEA3929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69206-C8D6-7D68-3F8F-EC9947A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C266-3625-CA5A-A5DA-9AF9DF9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F962-DC78-C4EF-C2D3-467DEF8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D2D01-D6E6-6E96-7A5C-CF86A5D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F234A-2AAA-ECB2-0093-ABAFDBD9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6CB81-984F-4CB3-86A3-7DE6DE8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8ECED-2733-E130-26BE-6043343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5C997-23C2-89A1-23FB-EE3C380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20D7-CCFE-4C19-9187-49F259E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AA7C-13E9-E79D-2392-63A50DB6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2FBB5-7458-C330-59AF-EF5AED1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553FE-2F24-CBBD-FC03-89CCF16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FDC5E-B0EA-323A-1176-5F48185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093-1A35-9FBC-8EAE-E4BA614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040CC-DB9E-2CB9-8FDB-9F4AA85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BD5C-AF65-0BE6-C7F5-A61FB32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D203A-9DDA-7236-6525-E8C747A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8380F-C3B1-81DC-67C5-259C31F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22D8-36AD-578D-A1D1-35239DAD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B76-CEAB-5ADC-C933-6734F4F5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49EDD-DC32-0AAA-C956-7EC247D2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5EAD0-D990-2010-4D61-3362EA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87AE0-6A77-D709-5F26-4DBD795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02AA1-F0D5-031D-2965-97A811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5589-4389-2305-9A41-01D7200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C19B3-9042-F4CB-D29B-76082DF7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69EF5-1586-16B2-3E1B-0076808F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DD2B7-64DE-5E7F-7C3A-5AAE05C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96C0E-0D40-A1EB-C6E9-AE4C67C3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82664-4FE7-86DF-A2FA-4C33C4F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2C435-A0C3-AE3F-4ABE-B67D36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24AC-1B91-F789-2131-6EECBCE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BED08-BC38-701C-A4ED-3D00CE0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E6BA20-BB35-B35B-F623-2F1E30A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CF0651-1D44-8C1F-6944-96F6634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C0DAF5-7B76-693A-4EC8-93E1B31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F0FAD-DE55-1E2A-B879-4D34EA9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9B954-ED56-6E75-227D-F3BD84E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55DC5-EB70-94FE-1706-17E03C7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51E1-A256-696B-DFB2-7D489E20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4B5DA-1057-C85D-1C14-5E0876B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1F03-950B-0979-D83A-A819B680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CB987-57A1-E7A0-6736-DFDBD27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C94EE-BC63-8311-59ED-8223B0D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669CEB-1006-5F35-E9F8-EEC52BF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DFC9A-5EA9-E01C-0581-89478BA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3A0A9-817E-D9E5-E3E2-A90247A7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5726B-CEE5-C34B-EBB0-FCDBA75D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323D6-EE6C-5581-D7C6-57A5B5F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EC91E-C639-0622-6B1C-FBD042A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3A92E-8E83-1381-DA6A-D3E5440B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6A41C2-D2E8-A623-C427-0B15068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589FD-A3BD-2EDA-DA8C-2170DD9C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4E255-6846-28C2-66E8-8A6247A84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354-5907-40C9-91E4-4ECB16F709B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348DE-8452-74DB-6B7A-338D90E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A8007-DD24-85A7-C663-9E5528D6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04" y="3740261"/>
            <a:ext cx="9144000" cy="1655762"/>
          </a:xfrm>
        </p:spPr>
        <p:txBody>
          <a:bodyPr/>
          <a:lstStyle/>
          <a:p>
            <a:r>
              <a:rPr lang="en-US" altLang="zh-TW"/>
              <a:t>2022/10/27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閥值越調越高的解決方式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/>
              <p:nvPr/>
            </p:nvSpPr>
            <p:spPr>
              <a:xfrm>
                <a:off x="704088" y="1096233"/>
                <a:ext cx="10935957" cy="2363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因為樣態規則都是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的樣子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(ex: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存款金額大於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閥值必然越調越高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我們透過比較新閥值和原始閥值下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大小的差異來決定，使否要將閥值下調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不過一但將閥值從原始閥值上調到新閥值時，會使未來介於原始和新閥值之間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紅色線和綠色線的區間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的交易沒有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的資訊，使我們無法計算以原始閥值下被報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</a:t>
                </a: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" y="1096233"/>
                <a:ext cx="10935957" cy="2363339"/>
              </a:xfrm>
              <a:prstGeom prst="rect">
                <a:avLst/>
              </a:prstGeo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3AB04EC-4728-4E54-87DE-107DB674920B}"/>
              </a:ext>
            </a:extLst>
          </p:cNvPr>
          <p:cNvCxnSpPr>
            <a:cxnSpLocks/>
          </p:cNvCxnSpPr>
          <p:nvPr/>
        </p:nvCxnSpPr>
        <p:spPr>
          <a:xfrm flipV="1">
            <a:off x="2163301" y="6085119"/>
            <a:ext cx="3227832" cy="13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68D418A-AA79-420E-AEA8-5AB083F8B2FC}"/>
              </a:ext>
            </a:extLst>
          </p:cNvPr>
          <p:cNvCxnSpPr>
            <a:cxnSpLocks/>
          </p:cNvCxnSpPr>
          <p:nvPr/>
        </p:nvCxnSpPr>
        <p:spPr>
          <a:xfrm>
            <a:off x="2127504" y="4934712"/>
            <a:ext cx="3227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CC03B2-516D-4FDC-BC9B-EB8AA72990EA}"/>
              </a:ext>
            </a:extLst>
          </p:cNvPr>
          <p:cNvSpPr txBox="1"/>
          <p:nvPr/>
        </p:nvSpPr>
        <p:spPr>
          <a:xfrm>
            <a:off x="706305" y="59141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閥值下界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68146-B834-45D1-9427-FD4CB0FF8F40}"/>
              </a:ext>
            </a:extLst>
          </p:cNvPr>
          <p:cNvSpPr txBox="1"/>
          <p:nvPr/>
        </p:nvSpPr>
        <p:spPr>
          <a:xfrm>
            <a:off x="672687" y="53762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原始閥值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C5B922-8FB2-43CB-89DC-72EBE834BCC4}"/>
              </a:ext>
            </a:extLst>
          </p:cNvPr>
          <p:cNvSpPr txBox="1"/>
          <p:nvPr/>
        </p:nvSpPr>
        <p:spPr>
          <a:xfrm>
            <a:off x="2424437" y="5646728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750336-7710-4AF4-BB02-1306F72EB393}"/>
              </a:ext>
            </a:extLst>
          </p:cNvPr>
          <p:cNvSpPr txBox="1"/>
          <p:nvPr/>
        </p:nvSpPr>
        <p:spPr>
          <a:xfrm>
            <a:off x="2458212" y="4439675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2CF88-0C55-49AE-9B2A-7DACE4AE2CDD}"/>
              </a:ext>
            </a:extLst>
          </p:cNvPr>
          <p:cNvCxnSpPr>
            <a:cxnSpLocks/>
          </p:cNvCxnSpPr>
          <p:nvPr/>
        </p:nvCxnSpPr>
        <p:spPr>
          <a:xfrm flipH="1">
            <a:off x="5630577" y="5223592"/>
            <a:ext cx="1751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62B7DD-8662-4760-9530-AEA7555795A1}"/>
              </a:ext>
            </a:extLst>
          </p:cNvPr>
          <p:cNvCxnSpPr>
            <a:cxnSpLocks/>
          </p:cNvCxnSpPr>
          <p:nvPr/>
        </p:nvCxnSpPr>
        <p:spPr>
          <a:xfrm>
            <a:off x="2127504" y="5493699"/>
            <a:ext cx="322783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35EEBF3-78AD-4DA2-8165-84DB2D96B377}"/>
              </a:ext>
            </a:extLst>
          </p:cNvPr>
          <p:cNvSpPr txBox="1"/>
          <p:nvPr/>
        </p:nvSpPr>
        <p:spPr>
          <a:xfrm>
            <a:off x="672687" y="478723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新閥值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E3AA57-CE78-4412-8E0B-E613859DB151}"/>
              </a:ext>
            </a:extLst>
          </p:cNvPr>
          <p:cNvSpPr txBox="1"/>
          <p:nvPr/>
        </p:nvSpPr>
        <p:spPr>
          <a:xfrm>
            <a:off x="2458212" y="5049049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9D8A7FA-52DF-49D8-9164-B680D385E7C7}"/>
              </a:ext>
            </a:extLst>
          </p:cNvPr>
          <p:cNvSpPr txBox="1"/>
          <p:nvPr/>
        </p:nvSpPr>
        <p:spPr>
          <a:xfrm>
            <a:off x="7541280" y="5014307"/>
            <a:ext cx="437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的資訊</a:t>
            </a:r>
          </a:p>
        </p:txBody>
      </p:sp>
    </p:spTree>
    <p:extLst>
      <p:ext uri="{BB962C8B-B14F-4D97-AF65-F5344CB8AC3E}">
        <p14:creationId xmlns:p14="http://schemas.microsoft.com/office/powerpoint/2010/main" val="294925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閥值越調越高的解決方式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3AB04EC-4728-4E54-87DE-107DB674920B}"/>
              </a:ext>
            </a:extLst>
          </p:cNvPr>
          <p:cNvCxnSpPr>
            <a:cxnSpLocks/>
          </p:cNvCxnSpPr>
          <p:nvPr/>
        </p:nvCxnSpPr>
        <p:spPr>
          <a:xfrm flipV="1">
            <a:off x="2163301" y="6085119"/>
            <a:ext cx="3227832" cy="13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68D418A-AA79-420E-AEA8-5AB083F8B2FC}"/>
              </a:ext>
            </a:extLst>
          </p:cNvPr>
          <p:cNvCxnSpPr>
            <a:cxnSpLocks/>
          </p:cNvCxnSpPr>
          <p:nvPr/>
        </p:nvCxnSpPr>
        <p:spPr>
          <a:xfrm>
            <a:off x="2127504" y="4934712"/>
            <a:ext cx="3227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CC03B2-516D-4FDC-BC9B-EB8AA72990EA}"/>
              </a:ext>
            </a:extLst>
          </p:cNvPr>
          <p:cNvSpPr txBox="1"/>
          <p:nvPr/>
        </p:nvSpPr>
        <p:spPr>
          <a:xfrm>
            <a:off x="706305" y="59141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閥值下界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68146-B834-45D1-9427-FD4CB0FF8F40}"/>
              </a:ext>
            </a:extLst>
          </p:cNvPr>
          <p:cNvSpPr txBox="1"/>
          <p:nvPr/>
        </p:nvSpPr>
        <p:spPr>
          <a:xfrm>
            <a:off x="672687" y="53762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原始閥值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C5B922-8FB2-43CB-89DC-72EBE834BCC4}"/>
              </a:ext>
            </a:extLst>
          </p:cNvPr>
          <p:cNvSpPr txBox="1"/>
          <p:nvPr/>
        </p:nvSpPr>
        <p:spPr>
          <a:xfrm>
            <a:off x="2424437" y="5646728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750336-7710-4AF4-BB02-1306F72EB393}"/>
              </a:ext>
            </a:extLst>
          </p:cNvPr>
          <p:cNvSpPr txBox="1"/>
          <p:nvPr/>
        </p:nvSpPr>
        <p:spPr>
          <a:xfrm>
            <a:off x="2458212" y="4439675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2CF88-0C55-49AE-9B2A-7DACE4AE2CDD}"/>
              </a:ext>
            </a:extLst>
          </p:cNvPr>
          <p:cNvCxnSpPr>
            <a:cxnSpLocks/>
          </p:cNvCxnSpPr>
          <p:nvPr/>
        </p:nvCxnSpPr>
        <p:spPr>
          <a:xfrm flipH="1">
            <a:off x="5630577" y="5215026"/>
            <a:ext cx="1751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62B7DD-8662-4760-9530-AEA7555795A1}"/>
              </a:ext>
            </a:extLst>
          </p:cNvPr>
          <p:cNvCxnSpPr>
            <a:cxnSpLocks/>
          </p:cNvCxnSpPr>
          <p:nvPr/>
        </p:nvCxnSpPr>
        <p:spPr>
          <a:xfrm>
            <a:off x="2127504" y="5493699"/>
            <a:ext cx="322783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35EEBF3-78AD-4DA2-8165-84DB2D96B377}"/>
              </a:ext>
            </a:extLst>
          </p:cNvPr>
          <p:cNvSpPr txBox="1"/>
          <p:nvPr/>
        </p:nvSpPr>
        <p:spPr>
          <a:xfrm>
            <a:off x="672687" y="478723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新閥值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E3AA57-CE78-4412-8E0B-E613859DB151}"/>
              </a:ext>
            </a:extLst>
          </p:cNvPr>
          <p:cNvSpPr txBox="1"/>
          <p:nvPr/>
        </p:nvSpPr>
        <p:spPr>
          <a:xfrm>
            <a:off x="2458212" y="5049049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387639-1C54-409E-B55E-8E6517E157D7}"/>
              </a:ext>
            </a:extLst>
          </p:cNvPr>
          <p:cNvSpPr txBox="1"/>
          <p:nvPr/>
        </p:nvSpPr>
        <p:spPr>
          <a:xfrm>
            <a:off x="7546486" y="4990462"/>
            <a:ext cx="437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利用模型去預測未知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11826D-567F-4E34-A1B9-B190ECFACF7E}"/>
              </a:ext>
            </a:extLst>
          </p:cNvPr>
          <p:cNvSpPr txBox="1"/>
          <p:nvPr/>
        </p:nvSpPr>
        <p:spPr>
          <a:xfrm>
            <a:off x="5246782" y="4805796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6A1D317-04E9-A695-39E2-C16E3927C175}"/>
                  </a:ext>
                </a:extLst>
              </p:cNvPr>
              <p:cNvSpPr txBox="1"/>
              <p:nvPr/>
            </p:nvSpPr>
            <p:spPr>
              <a:xfrm>
                <a:off x="704088" y="1096233"/>
                <a:ext cx="10935957" cy="274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因為樣態規則都是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的樣子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(ex: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存款金額大於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閥值必然越調越高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我們透過比較新閥值和原始閥值下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大小的差異來決定，使否要將閥值下調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不過一但將閥值從原始閥值上調到新閥值時，會使未來介於原始和新閥值之間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紅色線和綠色線的區間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的交易沒有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的資訊，使我們無法計算以原始閥值下被報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</a:t>
                </a: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這裡我們透過模型去預測原始和新閥值之間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的資訊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6A1D317-04E9-A695-39E2-C16E3927C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" y="1096233"/>
                <a:ext cx="10935957" cy="2748060"/>
              </a:xfrm>
              <a:prstGeom prst="rect">
                <a:avLst/>
              </a:prstGeo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3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B2496-AD07-AB2D-4449-E305E6D6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0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28707-2B81-FEDA-D9A3-BE8C8328AEEF}"/>
              </a:ext>
            </a:extLst>
          </p:cNvPr>
          <p:cNvSpPr/>
          <p:nvPr/>
        </p:nvSpPr>
        <p:spPr>
          <a:xfrm>
            <a:off x="10511246" y="4667794"/>
            <a:ext cx="1341558" cy="2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62F7C0A-041A-B54D-09CA-EEBEE531D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3707" r="2028" b="26017"/>
          <a:stretch/>
        </p:blipFill>
        <p:spPr>
          <a:xfrm>
            <a:off x="2746819" y="1145557"/>
            <a:ext cx="7009501" cy="327110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45B8EA3-E9E0-B3C4-A991-C2DF2D0D5443}"/>
              </a:ext>
            </a:extLst>
          </p:cNvPr>
          <p:cNvSpPr txBox="1"/>
          <p:nvPr/>
        </p:nvSpPr>
        <p:spPr>
          <a:xfrm>
            <a:off x="339196" y="4946469"/>
            <a:ext cx="11420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在有部分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label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的資料下，先用有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label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的資料訓練模型，在藉由模型的資訊，從沒有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label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的資料中挑選部分資料，而這些資料是模型覺得對於未來訓練是有幫助的，再請專家為其標上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8382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閥值越調越高的解決方式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3AB04EC-4728-4E54-87DE-107DB674920B}"/>
              </a:ext>
            </a:extLst>
          </p:cNvPr>
          <p:cNvCxnSpPr>
            <a:cxnSpLocks/>
          </p:cNvCxnSpPr>
          <p:nvPr/>
        </p:nvCxnSpPr>
        <p:spPr>
          <a:xfrm flipV="1">
            <a:off x="2163301" y="6085119"/>
            <a:ext cx="3227832" cy="13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68D418A-AA79-420E-AEA8-5AB083F8B2FC}"/>
              </a:ext>
            </a:extLst>
          </p:cNvPr>
          <p:cNvCxnSpPr>
            <a:cxnSpLocks/>
          </p:cNvCxnSpPr>
          <p:nvPr/>
        </p:nvCxnSpPr>
        <p:spPr>
          <a:xfrm>
            <a:off x="2127504" y="4934712"/>
            <a:ext cx="3227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CC03B2-516D-4FDC-BC9B-EB8AA72990EA}"/>
              </a:ext>
            </a:extLst>
          </p:cNvPr>
          <p:cNvSpPr txBox="1"/>
          <p:nvPr/>
        </p:nvSpPr>
        <p:spPr>
          <a:xfrm>
            <a:off x="706305" y="59141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閥值下界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68146-B834-45D1-9427-FD4CB0FF8F40}"/>
              </a:ext>
            </a:extLst>
          </p:cNvPr>
          <p:cNvSpPr txBox="1"/>
          <p:nvPr/>
        </p:nvSpPr>
        <p:spPr>
          <a:xfrm>
            <a:off x="672687" y="53762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原始閥值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C5B922-8FB2-43CB-89DC-72EBE834BCC4}"/>
              </a:ext>
            </a:extLst>
          </p:cNvPr>
          <p:cNvSpPr txBox="1"/>
          <p:nvPr/>
        </p:nvSpPr>
        <p:spPr>
          <a:xfrm>
            <a:off x="2424437" y="5646728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750336-7710-4AF4-BB02-1306F72EB393}"/>
              </a:ext>
            </a:extLst>
          </p:cNvPr>
          <p:cNvSpPr txBox="1"/>
          <p:nvPr/>
        </p:nvSpPr>
        <p:spPr>
          <a:xfrm>
            <a:off x="2458212" y="4439675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2CF88-0C55-49AE-9B2A-7DACE4AE2CDD}"/>
              </a:ext>
            </a:extLst>
          </p:cNvPr>
          <p:cNvCxnSpPr>
            <a:cxnSpLocks/>
          </p:cNvCxnSpPr>
          <p:nvPr/>
        </p:nvCxnSpPr>
        <p:spPr>
          <a:xfrm flipH="1">
            <a:off x="5630577" y="5215026"/>
            <a:ext cx="1751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62B7DD-8662-4760-9530-AEA7555795A1}"/>
              </a:ext>
            </a:extLst>
          </p:cNvPr>
          <p:cNvCxnSpPr>
            <a:cxnSpLocks/>
          </p:cNvCxnSpPr>
          <p:nvPr/>
        </p:nvCxnSpPr>
        <p:spPr>
          <a:xfrm>
            <a:off x="2127504" y="5493699"/>
            <a:ext cx="322783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35EEBF3-78AD-4DA2-8165-84DB2D96B377}"/>
              </a:ext>
            </a:extLst>
          </p:cNvPr>
          <p:cNvSpPr txBox="1"/>
          <p:nvPr/>
        </p:nvSpPr>
        <p:spPr>
          <a:xfrm>
            <a:off x="672687" y="478723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新閥值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E3AA57-CE78-4412-8E0B-E613859DB151}"/>
              </a:ext>
            </a:extLst>
          </p:cNvPr>
          <p:cNvSpPr txBox="1"/>
          <p:nvPr/>
        </p:nvSpPr>
        <p:spPr>
          <a:xfrm>
            <a:off x="2458212" y="5049049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11826D-567F-4E34-A1B9-B190ECFACF7E}"/>
              </a:ext>
            </a:extLst>
          </p:cNvPr>
          <p:cNvSpPr txBox="1"/>
          <p:nvPr/>
        </p:nvSpPr>
        <p:spPr>
          <a:xfrm>
            <a:off x="5246782" y="4805796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6A1D317-04E9-A695-39E2-C16E3927C175}"/>
                  </a:ext>
                </a:extLst>
              </p:cNvPr>
              <p:cNvSpPr txBox="1"/>
              <p:nvPr/>
            </p:nvSpPr>
            <p:spPr>
              <a:xfrm>
                <a:off x="704088" y="1096233"/>
                <a:ext cx="10935957" cy="274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因為樣態規則都是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的樣子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(ex: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存款金額大於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閥值必然越調越高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我們透過比較新閥值和原始閥值下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大小的差異來決定，使否要將閥值下調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不過一但將閥值從原始閥值上調到新閥值時，會使未來介於原始和新閥值之間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紅色線和綠色線的區間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的交易沒有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的資訊，使我們無法計算以原始閥值下被報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</a:t>
                </a: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這裡我們透過模型去預測原始和新閥值之間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的資訊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6A1D317-04E9-A695-39E2-C16E3927C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" y="1096233"/>
                <a:ext cx="10935957" cy="2748060"/>
              </a:xfrm>
              <a:prstGeom prst="rect">
                <a:avLst/>
              </a:prstGeo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387639-1C54-409E-B55E-8E6517E157D7}"/>
              </a:ext>
            </a:extLst>
          </p:cNvPr>
          <p:cNvSpPr txBox="1"/>
          <p:nvPr/>
        </p:nvSpPr>
        <p:spPr>
          <a:xfrm>
            <a:off x="7813198" y="4971902"/>
            <a:ext cx="437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訓練模型去預測未知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資訊，並融入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 learning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，只需要專家標註部分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，再由模型補齊所以缺少的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517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BankL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希望用比較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的方法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B40FE1-4AB6-22E7-952E-AF5B3FF3A67B}"/>
              </a:ext>
            </a:extLst>
          </p:cNvPr>
          <p:cNvSpPr txBox="1"/>
          <p:nvPr/>
        </p:nvSpPr>
        <p:spPr>
          <a:xfrm>
            <a:off x="551955" y="1031358"/>
            <a:ext cx="11197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目前是牛頓法的概念是起因於深度學習中使用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descent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的方始尋找參數更新的方向，但整體而言比較不像是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，在過去學姊曾經嘗試過使用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的方法是尋找最佳閥值</a:t>
            </a:r>
            <a:r>
              <a:rPr lang="zh-TW" altLang="en-US" sz="2000" dirty="0"/>
              <a:t>，將 </a:t>
            </a:r>
            <a:r>
              <a:rPr lang="en-US" altLang="zh-TW" sz="2000" dirty="0"/>
              <a:t>feature </a:t>
            </a:r>
            <a:r>
              <a:rPr lang="zh-TW" altLang="en-US" sz="2000" dirty="0"/>
              <a:t>限制在需要調整的樣態規則上</a:t>
            </a:r>
            <a:endParaRPr lang="en-US" sz="2000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F4BB4367-ED99-2DD6-8E5D-4575A9A29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8" y="2356921"/>
            <a:ext cx="5802043" cy="4464432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C7A6BBB-6342-149E-0460-10253D21A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1" y="3018444"/>
            <a:ext cx="5065181" cy="31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42E33-7EDF-4D22-BF51-6433BB74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98F473-D83C-4BB7-B1ED-68642ADFD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7" y="1622425"/>
            <a:ext cx="11670382" cy="495748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hlinkClick r:id="rId2" action="ppaction://hlinksldjump"/>
              </a:rPr>
              <a:t>態樣閥值優化及調校方向</a:t>
            </a:r>
            <a:endParaRPr lang="en-US" altLang="zh-TW" sz="2000" dirty="0"/>
          </a:p>
          <a:p>
            <a:r>
              <a:rPr lang="zh-TW" altLang="en-US" sz="2000" dirty="0"/>
              <a:t>自然人</a:t>
            </a:r>
            <a:endParaRPr lang="en-US" altLang="zh-TW" sz="2000" dirty="0"/>
          </a:p>
          <a:p>
            <a:pPr lvl="1"/>
            <a:r>
              <a:rPr lang="zh-TW" altLang="en-US" sz="1600" dirty="0"/>
              <a:t>單項閥值優化及調校</a:t>
            </a:r>
            <a:endParaRPr lang="en-US" altLang="zh-TW" sz="1600" dirty="0"/>
          </a:p>
          <a:p>
            <a:pPr lvl="1"/>
            <a:r>
              <a:rPr lang="zh-TW" altLang="en-US" sz="1600" dirty="0"/>
              <a:t>多項閥值</a:t>
            </a:r>
            <a:r>
              <a:rPr lang="en-US" altLang="zh-TW" sz="1600" dirty="0"/>
              <a:t>(</a:t>
            </a:r>
            <a:r>
              <a:rPr lang="zh-TW" altLang="en-US" sz="1600" dirty="0"/>
              <a:t>加入邏輯關係</a:t>
            </a:r>
            <a:r>
              <a:rPr lang="en-US" altLang="zh-TW" sz="1600" dirty="0"/>
              <a:t>)</a:t>
            </a:r>
            <a:r>
              <a:rPr lang="zh-TW" altLang="en-US" sz="1600" dirty="0"/>
              <a:t>優化及調校</a:t>
            </a:r>
            <a:endParaRPr lang="en-US" altLang="zh-TW" sz="1600" dirty="0"/>
          </a:p>
          <a:p>
            <a:pPr lvl="2"/>
            <a:r>
              <a:rPr lang="zh-TW" altLang="en-US" sz="1600" dirty="0"/>
              <a:t>未分群</a:t>
            </a:r>
            <a:endParaRPr lang="en-US" altLang="zh-TW" sz="1600" dirty="0"/>
          </a:p>
          <a:p>
            <a:pPr lvl="3"/>
            <a:r>
              <a:rPr lang="en-US" altLang="zh-TW" sz="1600" dirty="0"/>
              <a:t>Logistic Regression (</a:t>
            </a:r>
            <a:r>
              <a:rPr lang="zh-TW" altLang="en-US" sz="1600" dirty="0"/>
              <a:t>找閥值連動關係</a:t>
            </a:r>
            <a:r>
              <a:rPr lang="en-US" altLang="zh-TW" sz="1600" dirty="0"/>
              <a:t>)</a:t>
            </a:r>
          </a:p>
          <a:p>
            <a:pPr lvl="3"/>
            <a:r>
              <a:rPr lang="zh-TW" altLang="en-US" sz="1600" dirty="0">
                <a:hlinkClick r:id="" action="ppaction://noaction"/>
              </a:rPr>
              <a:t>二維平面搜尋法</a:t>
            </a:r>
            <a:endParaRPr lang="en-US" altLang="zh-TW" sz="1600" dirty="0"/>
          </a:p>
          <a:p>
            <a:pPr lvl="3"/>
            <a:r>
              <a:rPr lang="en-US" altLang="zh-TW" sz="1600" dirty="0"/>
              <a:t>Scenario group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為</a:t>
            </a:r>
            <a:r>
              <a:rPr lang="en-US" altLang="zh-TW" sz="1600" dirty="0"/>
              <a:t>ground truth</a:t>
            </a:r>
            <a:r>
              <a:rPr lang="zh-TW" altLang="en-US" sz="1600" dirty="0"/>
              <a:t>少的</a:t>
            </a:r>
            <a:r>
              <a:rPr lang="en-US" altLang="zh-TW" sz="1600" dirty="0"/>
              <a:t>scenario</a:t>
            </a:r>
            <a:r>
              <a:rPr lang="zh-TW" altLang="en-US" sz="1600" dirty="0"/>
              <a:t>增加</a:t>
            </a:r>
            <a:r>
              <a:rPr lang="en-US" altLang="zh-TW" sz="1600" dirty="0"/>
              <a:t>ground</a:t>
            </a:r>
            <a:r>
              <a:rPr lang="zh-TW" altLang="en-US" sz="1600" dirty="0"/>
              <a:t> </a:t>
            </a:r>
            <a:r>
              <a:rPr lang="en-US" altLang="zh-TW" sz="1600" dirty="0"/>
              <a:t>truth)</a:t>
            </a:r>
          </a:p>
          <a:p>
            <a:pPr lvl="2"/>
            <a:r>
              <a:rPr lang="zh-TW" altLang="en-US" sz="1600" dirty="0"/>
              <a:t>高風險</a:t>
            </a:r>
            <a:r>
              <a:rPr lang="en-US" altLang="zh-TW" sz="1600" dirty="0"/>
              <a:t>(</a:t>
            </a:r>
            <a:r>
              <a:rPr lang="zh-TW" altLang="en-US" sz="1600" dirty="0"/>
              <a:t>非高風險</a:t>
            </a:r>
            <a:r>
              <a:rPr lang="en-US" altLang="zh-TW" sz="1600" dirty="0"/>
              <a:t>)</a:t>
            </a:r>
            <a:r>
              <a:rPr lang="zh-TW" altLang="en-US" sz="1600" dirty="0"/>
              <a:t>分群</a:t>
            </a:r>
            <a:endParaRPr lang="en-US" altLang="zh-TW" sz="1600" dirty="0"/>
          </a:p>
          <a:p>
            <a:pPr lvl="3"/>
            <a:r>
              <a:rPr lang="zh-TW" altLang="en-US" sz="1600" dirty="0"/>
              <a:t>原始定義分群</a:t>
            </a:r>
            <a:endParaRPr lang="en-US" altLang="zh-TW" sz="1600" dirty="0"/>
          </a:p>
          <a:p>
            <a:pPr lvl="3"/>
            <a:r>
              <a:rPr lang="zh-TW" altLang="en-US" sz="1600" dirty="0"/>
              <a:t>自定義分群</a:t>
            </a:r>
            <a:endParaRPr lang="en-US" altLang="zh-TW" sz="1600" dirty="0"/>
          </a:p>
          <a:p>
            <a:pPr lvl="3"/>
            <a:r>
              <a:rPr lang="en-US" altLang="zh-TW" sz="1600" dirty="0" err="1"/>
              <a:t>Xgb</a:t>
            </a:r>
            <a:r>
              <a:rPr lang="zh-TW" altLang="en-US" sz="1600" dirty="0"/>
              <a:t>預測的</a:t>
            </a:r>
            <a:r>
              <a:rPr lang="en-US" altLang="zh-TW" sz="1600" dirty="0"/>
              <a:t>positive(NP+FP)</a:t>
            </a:r>
            <a:r>
              <a:rPr lang="zh-TW" altLang="en-US" sz="1600" dirty="0"/>
              <a:t>作為</a:t>
            </a:r>
            <a:r>
              <a:rPr lang="en-US" altLang="zh-TW" sz="1600" dirty="0"/>
              <a:t>ground</a:t>
            </a:r>
            <a:r>
              <a:rPr lang="zh-TW" altLang="en-US" sz="1600" dirty="0"/>
              <a:t> </a:t>
            </a:r>
            <a:r>
              <a:rPr lang="en-US" altLang="zh-TW" sz="1600" dirty="0"/>
              <a:t>truth</a:t>
            </a:r>
          </a:p>
          <a:p>
            <a:r>
              <a:rPr lang="zh-TW" altLang="en-US" sz="2000" dirty="0"/>
              <a:t>法人</a:t>
            </a:r>
            <a:endParaRPr lang="en-US" altLang="zh-TW" sz="2000" dirty="0"/>
          </a:p>
          <a:p>
            <a:pPr lvl="1"/>
            <a:r>
              <a:rPr lang="zh-TW" altLang="en-US" sz="1600" dirty="0"/>
              <a:t>多項閥值</a:t>
            </a:r>
            <a:r>
              <a:rPr lang="en-US" altLang="zh-TW" sz="1600" dirty="0"/>
              <a:t>(</a:t>
            </a:r>
            <a:r>
              <a:rPr lang="zh-TW" altLang="en-US" sz="1600" dirty="0"/>
              <a:t>加入邏輯關係</a:t>
            </a:r>
            <a:r>
              <a:rPr lang="en-US" altLang="zh-TW" sz="1600" dirty="0"/>
              <a:t>)</a:t>
            </a:r>
            <a:r>
              <a:rPr lang="zh-TW" altLang="en-US" sz="1600" dirty="0"/>
              <a:t>優化及調校</a:t>
            </a:r>
            <a:endParaRPr lang="en-US" altLang="zh-TW" sz="1600" dirty="0"/>
          </a:p>
          <a:p>
            <a:r>
              <a:rPr lang="zh-TW" altLang="en-US" sz="2000" dirty="0"/>
              <a:t>附錄</a:t>
            </a:r>
            <a:r>
              <a:rPr lang="en-US" altLang="zh-TW" sz="2000" dirty="0"/>
              <a:t>: </a:t>
            </a:r>
            <a:r>
              <a:rPr lang="zh-TW" altLang="en-US" sz="2000" dirty="0"/>
              <a:t>態樣說明</a:t>
            </a:r>
            <a:endParaRPr lang="en-US" altLang="zh-TW" sz="2000" dirty="0"/>
          </a:p>
          <a:p>
            <a:pPr lvl="1"/>
            <a:endParaRPr lang="en-US" altLang="zh-TW" sz="1600" dirty="0"/>
          </a:p>
          <a:p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297BB8-0EC8-432C-9F21-695DD303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6AA-FDCD-4D67-991A-DB8913904D5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89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809</Words>
  <Application>Microsoft Office PowerPoint</Application>
  <PresentationFormat>寬螢幕</PresentationFormat>
  <Paragraphs>65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</vt:lpstr>
      <vt:lpstr>Microsoft JhengHei</vt:lpstr>
      <vt:lpstr>Arial</vt:lpstr>
      <vt:lpstr>Calibri</vt:lpstr>
      <vt:lpstr>Calibri Light</vt:lpstr>
      <vt:lpstr>Cambria Math</vt:lpstr>
      <vt:lpstr>Times New Roman</vt:lpstr>
      <vt:lpstr>Office 佈景主題</vt:lpstr>
      <vt:lpstr>捷智商訊-態樣閥值調整</vt:lpstr>
      <vt:lpstr>閥值越調越高的解決方式</vt:lpstr>
      <vt:lpstr>閥值越調越高的解決方式</vt:lpstr>
      <vt:lpstr>Active learning</vt:lpstr>
      <vt:lpstr>閥值越調越高的解決方式</vt:lpstr>
      <vt:lpstr>BankL 希望用比較 AI 的方法</vt:lpstr>
      <vt:lpstr>目錄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吳 茂嘉</dc:creator>
  <cp:lastModifiedBy>吳 茂嘉</cp:lastModifiedBy>
  <cp:revision>59</cp:revision>
  <dcterms:created xsi:type="dcterms:W3CDTF">2022-10-26T14:42:24Z</dcterms:created>
  <dcterms:modified xsi:type="dcterms:W3CDTF">2022-10-28T01:18:31Z</dcterms:modified>
</cp:coreProperties>
</file>