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309" r:id="rId3"/>
    <p:sldId id="310" r:id="rId4"/>
    <p:sldId id="314" r:id="rId5"/>
    <p:sldId id="315" r:id="rId6"/>
    <p:sldId id="308" r:id="rId7"/>
    <p:sldId id="311" r:id="rId8"/>
    <p:sldId id="316" r:id="rId9"/>
    <p:sldId id="317" r:id="rId10"/>
    <p:sldId id="318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36" autoAdjust="0"/>
  </p:normalViewPr>
  <p:slideViewPr>
    <p:cSldViewPr snapToGrid="0" showGuides="1">
      <p:cViewPr varScale="1">
        <p:scale>
          <a:sx n="75" d="100"/>
          <a:sy n="75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0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8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0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8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23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3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93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2022/11/10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82AB0F-54A5-476A-91BD-4B4AF369B195}"/>
              </a:ext>
            </a:extLst>
          </p:cNvPr>
          <p:cNvSpPr txBox="1"/>
          <p:nvPr/>
        </p:nvSpPr>
        <p:spPr>
          <a:xfrm>
            <a:off x="7777150" y="1623896"/>
            <a:ext cx="29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 rate=[10000, 1]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4810618-1116-4B31-81D4-728EFC1E2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82" y="2084667"/>
            <a:ext cx="5461698" cy="4313443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08C2D5-8C72-4B2B-9A5D-1D4D2AD9A9D6}"/>
              </a:ext>
            </a:extLst>
          </p:cNvPr>
          <p:cNvSpPr txBox="1"/>
          <p:nvPr/>
        </p:nvSpPr>
        <p:spPr>
          <a:xfrm>
            <a:off x="1503680" y="1538406"/>
            <a:ext cx="29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 rate=[1, 1]</a:t>
            </a:r>
            <a:endParaRPr lang="zh-TW" altLang="en-US" dirty="0"/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9EA984EE-85DE-4EBE-9B50-E5165699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7" y="1907738"/>
            <a:ext cx="5767450" cy="45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8158-061D-47A1-B8C0-A4732EC8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45583-F9E4-4FC9-AE29-9D390FB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Train_set</a:t>
            </a:r>
            <a:r>
              <a:rPr lang="zh-TW" altLang="en-US" dirty="0"/>
              <a:t> 有 </a:t>
            </a:r>
            <a:r>
              <a:rPr lang="en-US" altLang="zh-TW" dirty="0"/>
              <a:t>52061</a:t>
            </a:r>
            <a:r>
              <a:rPr lang="zh-TW" altLang="en-US" dirty="0"/>
              <a:t>筆資料，但其中一筆交易金額和次數都是空值，但學姊之前都沒有把他 </a:t>
            </a:r>
            <a:r>
              <a:rPr lang="en-US" altLang="zh-TW" dirty="0"/>
              <a:t>drop </a:t>
            </a:r>
            <a:r>
              <a:rPr lang="zh-TW" altLang="en-US" dirty="0"/>
              <a:t>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回去檢視資料處理和 </a:t>
            </a:r>
            <a:r>
              <a:rPr lang="en-US" altLang="zh-TW" dirty="0"/>
              <a:t>table mapping </a:t>
            </a:r>
            <a:r>
              <a:rPr lang="zh-TW" altLang="en-US" dirty="0"/>
              <a:t>的過程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E004DC-4B35-4B19-8841-732E2E74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7" y="4652935"/>
            <a:ext cx="11514746" cy="9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透過內點法我們將有限制的最佳化問題，轉成無約束的最佳化問題，並利用牛頓法進行閥值優化，此時的目標函數如下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L</m:t>
                          </m:r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一階微分條件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  <a:blipFill>
                <a:blip r:embed="rId3"/>
                <a:stretch>
                  <a:fillRect l="-596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之前遇到的問題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072055"/>
            <a:ext cx="11260488" cy="56325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計算斜率的參考點選取，在資料集中大於該特徵數值的第三筆，當太靠近邊界時，第三筆可能不存在，在該情況下就選小於該特徵數值中最接近的第三筆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初始是一個單位矩陣，並保證每次更新後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一定是對稱的，之前在計算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有錯，所以導致結果很怪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7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x: </a:t>
                </a: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Credit_Amt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=537664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y: </a:t>
                </a: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number_of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_Credit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Step_size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Gamma = 1e-10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Sigmoid_b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0.8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Sigmoid_w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5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  <a:blipFill>
                <a:blip r:embed="rId3"/>
                <a:stretch>
                  <a:fillRect l="-596" t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B7A4FA-A215-4566-9BBB-AF74C205C1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676" y="3524203"/>
          <a:ext cx="11897709" cy="304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637">
                  <a:extLst>
                    <a:ext uri="{9D8B030D-6E8A-4147-A177-3AD203B41FA5}">
                      <a16:colId xmlns:a16="http://schemas.microsoft.com/office/drawing/2014/main" val="4214690183"/>
                    </a:ext>
                  </a:extLst>
                </a:gridCol>
                <a:gridCol w="2170637">
                  <a:extLst>
                    <a:ext uri="{9D8B030D-6E8A-4147-A177-3AD203B41FA5}">
                      <a16:colId xmlns:a16="http://schemas.microsoft.com/office/drawing/2014/main" val="3133591462"/>
                    </a:ext>
                  </a:extLst>
                </a:gridCol>
                <a:gridCol w="1534136">
                  <a:extLst>
                    <a:ext uri="{9D8B030D-6E8A-4147-A177-3AD203B41FA5}">
                      <a16:colId xmlns:a16="http://schemas.microsoft.com/office/drawing/2014/main" val="3006139892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540987793"/>
                    </a:ext>
                  </a:extLst>
                </a:gridCol>
                <a:gridCol w="1354609">
                  <a:extLst>
                    <a:ext uri="{9D8B030D-6E8A-4147-A177-3AD203B41FA5}">
                      <a16:colId xmlns:a16="http://schemas.microsoft.com/office/drawing/2014/main" val="1361341176"/>
                    </a:ext>
                  </a:extLst>
                </a:gridCol>
                <a:gridCol w="1583097">
                  <a:extLst>
                    <a:ext uri="{9D8B030D-6E8A-4147-A177-3AD203B41FA5}">
                      <a16:colId xmlns:a16="http://schemas.microsoft.com/office/drawing/2014/main" val="348517967"/>
                    </a:ext>
                  </a:extLst>
                </a:gridCol>
                <a:gridCol w="1599418">
                  <a:extLst>
                    <a:ext uri="{9D8B030D-6E8A-4147-A177-3AD203B41FA5}">
                      <a16:colId xmlns:a16="http://schemas.microsoft.com/office/drawing/2014/main" val="1414860745"/>
                    </a:ext>
                  </a:extLst>
                </a:gridCol>
              </a:tblGrid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zh-TW" sz="1600" u="none" strike="noStrike" dirty="0">
                          <a:effectLst/>
                        </a:rPr>
                        <a:t>random seed = 928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iteration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information gain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filter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831121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考慮下界條件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19.510006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-0.000209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0.877756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4621738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 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537664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14.946898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0.127341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0.809278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527851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 dirty="0">
                          <a:effectLst/>
                        </a:rPr>
                        <a:t>recall </a:t>
                      </a:r>
                      <a:r>
                        <a:rPr lang="zh-TW" altLang="en-US" sz="1600" u="none" strike="noStrike" dirty="0">
                          <a:effectLst/>
                        </a:rPr>
                        <a:t>和下界條件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15.832801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0.104869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0.83131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72103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>
                          <a:effectLst/>
                        </a:rPr>
                        <a:t>recall </a:t>
                      </a:r>
                      <a:r>
                        <a:rPr lang="zh-TW" altLang="en-US" sz="1600" u="none" strike="noStrike">
                          <a:effectLst/>
                        </a:rPr>
                        <a:t>和上下界條件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19.323919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-0.000209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0.877756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83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和上下界條件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C6C0C7-D21A-4373-BE2E-E19AB16C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31" y="847603"/>
            <a:ext cx="7887738" cy="5915804"/>
          </a:xfrm>
        </p:spPr>
      </p:pic>
    </p:spTree>
    <p:extLst>
      <p:ext uri="{BB962C8B-B14F-4D97-AF65-F5344CB8AC3E}">
        <p14:creationId xmlns:p14="http://schemas.microsoft.com/office/powerpoint/2010/main" val="22942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向量單位化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向量可以拆分成方向和長度，原始作法是將從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Hessian matrix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inverse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乘上一階微分後，再乘上一個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決定方向，而回到向量的本質，我們只希望前半段提供方向，後半段決定長度，因此將前者單位化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向量單位化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∇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1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起始點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=537664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rate= [1, 1]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  <a:blipFill>
                <a:blip r:embed="rId3"/>
                <a:stretch>
                  <a:fillRect l="-596" t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77758969-6E42-40E0-BA65-FDFE8B209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87" y="2260983"/>
            <a:ext cx="10241927" cy="1051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60C774-808D-4F77-8785-9E8257D7D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3746793"/>
            <a:ext cx="10294478" cy="3999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D82AB0F-54A5-476A-91BD-4B4AF369B195}"/>
              </a:ext>
            </a:extLst>
          </p:cNvPr>
          <p:cNvSpPr txBox="1"/>
          <p:nvPr/>
        </p:nvSpPr>
        <p:spPr>
          <a:xfrm>
            <a:off x="269361" y="2660893"/>
            <a:ext cx="13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887A48-B9EF-4C2B-AC4C-9C1362B26C54}"/>
              </a:ext>
            </a:extLst>
          </p:cNvPr>
          <p:cNvSpPr txBox="1"/>
          <p:nvPr/>
        </p:nvSpPr>
        <p:spPr>
          <a:xfrm>
            <a:off x="269361" y="3729835"/>
            <a:ext cx="13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21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9885C6-A1EB-4CD8-856D-8E0BE1DA5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60" y="1770896"/>
            <a:ext cx="5767450" cy="4554915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D82AB0F-54A5-476A-91BD-4B4AF369B195}"/>
              </a:ext>
            </a:extLst>
          </p:cNvPr>
          <p:cNvSpPr txBox="1"/>
          <p:nvPr/>
        </p:nvSpPr>
        <p:spPr>
          <a:xfrm>
            <a:off x="7964924" y="1197730"/>
            <a:ext cx="13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887A48-B9EF-4C2B-AC4C-9C1362B26C54}"/>
              </a:ext>
            </a:extLst>
          </p:cNvPr>
          <p:cNvSpPr txBox="1"/>
          <p:nvPr/>
        </p:nvSpPr>
        <p:spPr>
          <a:xfrm>
            <a:off x="2051916" y="1197730"/>
            <a:ext cx="13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old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C2EEC43-74F4-4C49-BF3E-1663EDB8F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" y="1770896"/>
            <a:ext cx="5638855" cy="44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起始點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=537664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rate= [10000, 1]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  <a:blipFill>
                <a:blip r:embed="rId3"/>
                <a:stretch>
                  <a:fillRect l="-596" t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C1AF675-1BBD-4D29-9154-AD3C01DA5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2" y="2366087"/>
            <a:ext cx="9435597" cy="86185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0D32DA-4147-436E-AE84-D511F9A15020}"/>
              </a:ext>
            </a:extLst>
          </p:cNvPr>
          <p:cNvSpPr txBox="1"/>
          <p:nvPr/>
        </p:nvSpPr>
        <p:spPr>
          <a:xfrm>
            <a:off x="-183090" y="2682660"/>
            <a:ext cx="271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 rate=[10000, 1]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47E245-A541-4F50-B4EF-FFC57E91449D}"/>
              </a:ext>
            </a:extLst>
          </p:cNvPr>
          <p:cNvSpPr txBox="1"/>
          <p:nvPr/>
        </p:nvSpPr>
        <p:spPr>
          <a:xfrm>
            <a:off x="-461754" y="4625296"/>
            <a:ext cx="29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 rate=[1, 1]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9CCD396-D36B-4474-8F02-95A3DEA3F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2" y="4132765"/>
            <a:ext cx="9559767" cy="10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459</Words>
  <Application>Microsoft Office PowerPoint</Application>
  <PresentationFormat>寬螢幕</PresentationFormat>
  <Paragraphs>89</Paragraphs>
  <Slides>11</Slides>
  <Notes>9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BFGS</vt:lpstr>
      <vt:lpstr>之前遇到的問題</vt:lpstr>
      <vt:lpstr>BFGS 實驗結果</vt:lpstr>
      <vt:lpstr>考慮 recall 和上下界條件</vt:lpstr>
      <vt:lpstr>向量單位化</vt:lpstr>
      <vt:lpstr>實驗結果</vt:lpstr>
      <vt:lpstr>實驗結果</vt:lpstr>
      <vt:lpstr>實驗結果</vt:lpstr>
      <vt:lpstr>實驗結果</vt:lpstr>
      <vt:lpstr>資料問題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NCTUUser2</cp:lastModifiedBy>
  <cp:revision>186</cp:revision>
  <dcterms:created xsi:type="dcterms:W3CDTF">2022-10-26T14:42:24Z</dcterms:created>
  <dcterms:modified xsi:type="dcterms:W3CDTF">2022-11-11T04:25:37Z</dcterms:modified>
</cp:coreProperties>
</file>