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01" r:id="rId3"/>
    <p:sldId id="302" r:id="rId4"/>
    <p:sldId id="304" r:id="rId5"/>
    <p:sldId id="305" r:id="rId6"/>
    <p:sldId id="306" r:id="rId7"/>
    <p:sldId id="307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8889" autoAdjust="0"/>
  </p:normalViewPr>
  <p:slideViewPr>
    <p:cSldViewPr snapToGrid="0">
      <p:cViewPr>
        <p:scale>
          <a:sx n="75" d="100"/>
          <a:sy n="75" d="100"/>
        </p:scale>
        <p:origin x="907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29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6A813-2B8D-4709-B739-889C5D861B29}" type="datetimeFigureOut">
              <a:rPr lang="zh-TW" altLang="en-US" smtClean="0"/>
              <a:t>2022/9/29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2A8AB-168D-4B8D-9073-537FA9D0A0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71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計算所有排列組合需要花很多時間，所以使用</a:t>
            </a:r>
            <a:r>
              <a:rPr lang="en-US" altLang="zh-TW" dirty="0"/>
              <a:t>information gain </a:t>
            </a:r>
            <a:r>
              <a:rPr lang="zh-TW" altLang="en-US" dirty="0"/>
              <a:t>的時間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206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3343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461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652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Z </a:t>
            </a:r>
            <a:r>
              <a:rPr lang="zh-TW" altLang="en-US" dirty="0"/>
              <a:t>軸改為 </a:t>
            </a:r>
            <a:r>
              <a:rPr lang="en-US" altLang="zh-TW" dirty="0"/>
              <a:t>filter rate </a:t>
            </a:r>
            <a:r>
              <a:rPr lang="zh-TW" altLang="en-US" dirty="0"/>
              <a:t>最大</a:t>
            </a:r>
            <a:endParaRPr lang="en-US" altLang="zh-TW" dirty="0"/>
          </a:p>
          <a:p>
            <a:r>
              <a:rPr lang="en-US" altLang="zh-TW" dirty="0"/>
              <a:t>Logit </a:t>
            </a:r>
            <a:r>
              <a:rPr lang="zh-TW" altLang="en-US" dirty="0"/>
              <a:t>來判斷 </a:t>
            </a:r>
            <a:r>
              <a:rPr lang="en-US" altLang="zh-TW" dirty="0"/>
              <a:t>recall </a:t>
            </a:r>
          </a:p>
          <a:p>
            <a:r>
              <a:rPr lang="zh-TW" altLang="en-US" dirty="0"/>
              <a:t>取代</a:t>
            </a:r>
            <a:r>
              <a:rPr lang="en-US" altLang="zh-TW" dirty="0"/>
              <a:t>indicator </a:t>
            </a:r>
            <a:r>
              <a:rPr lang="zh-TW" altLang="en-US" dirty="0"/>
              <a:t>，變得可以維分</a:t>
            </a:r>
            <a:endParaRPr lang="en-US" altLang="zh-TW" dirty="0"/>
          </a:p>
          <a:p>
            <a:r>
              <a:rPr lang="en-US" altLang="zh-TW" dirty="0"/>
              <a:t>Or </a:t>
            </a:r>
            <a:r>
              <a:rPr lang="zh-TW" altLang="en-US" dirty="0"/>
              <a:t>該怎麼處理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53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714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032A1C-F9AE-4760-809D-30BAD8F2D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D8E9AB-7C32-41BC-B060-A877F0E28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24A070-BF80-4AE2-B3DE-4049C2FE3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37D526-6361-47A7-B1D3-761890E3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A0250B-5A11-44F5-BFCC-E522AB19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24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433A56-D955-49C2-8ABB-33221901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4AECF00-6BB9-48E9-B1CB-1374D0EEE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39729F-47B2-47DD-9B2E-6E9E90AA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7F5562-B11E-437F-9202-41205979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53DE9D-8E9F-454A-8F5A-C0E16A55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03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35674E3-3DD7-4FE7-985A-28E4B7BAA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8FFF604-182A-4821-A853-D602EC52A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944F11-754A-40B6-A68C-22210DFB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5A049F-8F51-4EE8-BD83-D157B81B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03D02F-EA32-4458-8E97-01FADA18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41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732DB5-6FCD-4DA1-B919-5F8F5FA38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8F9A09-7D49-4076-8C34-A183A9B63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EF8BFC-9CEE-4853-9B93-846DC48E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EDBB9A-6CBA-4E35-9457-D385E860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25E5F3-EFB8-4C86-A5B8-37D362F6E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63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C29B01-E53A-4859-9EF8-167EB629B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E65631-B7E2-41A0-9A2B-D3BA0093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A00583-5E7D-4500-9969-5367A77D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F303FF-F867-4AD4-9049-804ED3356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D457E7-348D-48A3-9E37-8CCB626D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21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2683D-5B46-4D4D-A04A-57FF227B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B681A2-0C0C-43CC-9A90-88FAF7F49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5A2CFA-5C02-4D6F-A303-85A905EA8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337AA5-AB48-4D13-9C93-3EE1F1F8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2022/9/29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4C9E86-7887-4B7A-9C11-E115BB62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45C362-1ED3-4C1A-AA7D-364E89EA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97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3AF808-D25E-4D59-9595-D71E865A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1ABCFC-597A-4A26-ADA7-5A1565A04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568B11-2A3E-42B9-BDCC-59F28DC0F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9D86246-13B1-46EF-951B-BD2B6FA11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CB1F572-6B91-4C6D-9EE1-0E7841C09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EF1E8E3-ACAF-4DE7-9E58-A42BDE0C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2022/9/29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569EC6F-90A5-40C4-A485-4316034B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20335FC-6527-43AB-9E6F-090D820B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29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C4F014-7272-48AE-BEB6-0F79AC887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FD33AB3-8418-4A04-849A-383B2256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2022/9/29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A5975C3-C51A-4CAF-8159-016A860E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45C63E1-655C-46A9-8D38-3509E3B2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45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AB9B253-9AE5-4A15-8CC7-8C7D1E7D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2022/9/29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8033078-CDDC-4E73-A368-D9E89B84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DD2716-92FC-45DF-8309-A673B3669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59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537D11-6CE1-492A-B830-22FA29DE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978060-E4E7-455A-AB8E-0B04FFCB3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C3AEE71-2CAC-494A-A9C2-60B3E6682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387B0D-4535-4BDF-91A6-8D7CC7BC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2022/9/29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8FDF92-E716-45D7-83ED-E96D97F7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1F7EAA-AE87-42F4-8B9B-05E020EA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4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0D68DF-98AE-4331-A43C-C94118A62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410AD7E-FF3F-4BEC-9B23-873112BF8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4E54283-EA28-4E17-8E0F-A7B1BB141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C76F6F-5D28-4773-8B18-1A9062E11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2022/9/29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6C351F-6D5C-4552-B932-2E995E93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ACA18A-512B-4BCE-9A90-7F40BF88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71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7EF74F9-2769-4D9F-A40D-2540C4AFA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9CFB20-C968-4176-BDE7-C17713451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3250BC-9D9F-4F6D-A262-62BDBB127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2520D-E0C4-4BAB-AA8C-737D794E0EBF}" type="datetimeFigureOut">
              <a:rPr lang="zh-TW" altLang="en-US" smtClean="0"/>
              <a:t>2022/9/29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A6A60-428E-4C0F-9EFF-C182EE08B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378CF1-D1E3-4D1B-9151-32AA769E8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4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03C766-D428-4A73-A120-00CC597B1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捷智商訊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態樣閥值調整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C5D5CE-9D77-40D9-AEEC-7E4C93846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2022/09/29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718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8A5CE99C-9C88-42A0-AC7A-C7818E94334E}"/>
              </a:ext>
            </a:extLst>
          </p:cNvPr>
          <p:cNvGrpSpPr/>
          <p:nvPr/>
        </p:nvGrpSpPr>
        <p:grpSpPr>
          <a:xfrm>
            <a:off x="7019509" y="3657931"/>
            <a:ext cx="5517931" cy="3067989"/>
            <a:chOff x="7318480" y="4000808"/>
            <a:chExt cx="5129212" cy="2857192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6919441-DAA3-4CB2-9908-79640DE3B0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93" t="4577" r="16737" b="1527"/>
            <a:stretch/>
          </p:blipFill>
          <p:spPr>
            <a:xfrm>
              <a:off x="7534383" y="4000808"/>
              <a:ext cx="3626069" cy="2857192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E24468E3-1C43-4E6B-8709-D32CBDBE88B1}"/>
                </a:ext>
              </a:extLst>
            </p:cNvPr>
            <p:cNvSpPr txBox="1"/>
            <p:nvPr/>
          </p:nvSpPr>
          <p:spPr>
            <a:xfrm>
              <a:off x="7318480" y="6550223"/>
              <a:ext cx="14883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存款金額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57F4EFA7-C9F3-462E-AAFD-777F8E2AFE3A}"/>
                </a:ext>
              </a:extLst>
            </p:cNvPr>
            <p:cNvSpPr txBox="1"/>
            <p:nvPr/>
          </p:nvSpPr>
          <p:spPr>
            <a:xfrm>
              <a:off x="10012908" y="6395988"/>
              <a:ext cx="1838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存款累積次數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59C160CE-63BD-4DF9-B8D2-C20C107E35DA}"/>
                </a:ext>
              </a:extLst>
            </p:cNvPr>
            <p:cNvSpPr txBox="1"/>
            <p:nvPr/>
          </p:nvSpPr>
          <p:spPr>
            <a:xfrm>
              <a:off x="10453256" y="5429404"/>
              <a:ext cx="19944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Information gain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C5F90B8-37E6-4A71-B1D7-329F65683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574"/>
            <a:ext cx="10515600" cy="1325563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前情提要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8E9984-1C33-408A-9425-F2275E1A9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pPr marL="0" indent="0">
              <a:lnSpc>
                <a:spcPts val="3000"/>
              </a:lnSpc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引入深度學習中，透過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gradient descent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的方式來更新參數使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loss function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極小化，以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TWN-A11-01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為例，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軸可以分別代表存款金額和累積存款次數，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軸代表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information gain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，在特定條件下，極大化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information gain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極小化負的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information gain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是對偶問題，若提升到更高維的空間中，便可以同使考慮存款金額、存款累積次數、提款金額、提款累計次數之間的關係，來更新閥值，使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information gain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極大化，相比過去嘗試所有排列組合下，計算每組的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information gain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下，使用此方法所需要的時間較少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611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153432"/>
            <a:ext cx="1096882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閥值尋找方法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多維空間投影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2BDED13-B17C-44A2-93E6-56AD85864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7555" y="1072055"/>
                <a:ext cx="11094019" cy="563251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但因為我們的閥值並沒有直接出現在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information gain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的公式中，而是出現在劃分子集中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𝐼𝑛𝑓𝑜𝑟𝑚𝑎𝑡𝑖𝑜𝑛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𝑔𝑎𝑖𝑛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𝐻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𝐷</m:t>
                          </m:r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−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𝐻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𝐷</m:t>
                          </m:r>
                        </m:e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𝐻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𝐷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|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𝐴</m:t>
                          </m:r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0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naryPr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𝐷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|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𝐴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=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  <m:nary>
                        <m:naryPr>
                          <m:chr m:val="∑"/>
                          <m:ctrlPr>
                            <a:rPr lang="en-US" altLang="zh-TW" sz="20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naryPr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𝑘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2</m:t>
                          </m:r>
                        </m:sup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𝑎</m:t>
                                  </m:r>
                                </m:sup>
                              </m:sSub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|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𝐴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=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𝑎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00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𝑎</m:t>
                                      </m:r>
                                    </m:sup>
                                  </m:sSub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|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𝐴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=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𝑃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𝐷</m:t>
                          </m:r>
                        </m:e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𝐴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𝑎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,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zh-TW" altLang="en-US" sz="200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𝑃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𝑎</m:t>
                              </m:r>
                            </m:sup>
                          </m:sSub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|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𝐴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𝑎</m:t>
                              </m:r>
                            </m:sup>
                          </m:sSub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|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是一個分割條件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20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e.x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.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存款次數大於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次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代表利用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條件分割出來後第幾個子集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{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大於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，小於等於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10}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|D|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是這個集合內的數量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𝐷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{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𝑎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&gt;10}</m:t>
                          </m:r>
                        </m:sup>
                      </m:sSup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={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𝑥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|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𝑥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&gt;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𝐴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,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𝑥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∈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𝐷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}</m:t>
                      </m:r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所以閥值和機率之間並的關係並不連續，導致無法微分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使用牛頓法取代微分，獲得更新方向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利用現有資料重新擬合一條可微的函數，再找極小化的閥值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2BDED13-B17C-44A2-93E6-56AD85864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7555" y="1072055"/>
                <a:ext cx="11094019" cy="5632513"/>
              </a:xfrm>
              <a:blipFill>
                <a:blip r:embed="rId3"/>
                <a:stretch>
                  <a:fillRect l="-549" t="-6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80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153432"/>
            <a:ext cx="1096882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牛頓法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2BDED13-B17C-44A2-93E6-56AD85864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7555" y="1072055"/>
                <a:ext cx="11094019" cy="563251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+1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𝑛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−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𝜂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這裡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𝑓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因為函數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𝑓</m:t>
                    </m:r>
                  </m:oMath>
                </a14:m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不可微分，所以我們利用差分的方式取得切線斜率，疊代更新，直到達到預設的更新次數，或</a:t>
                </a:r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information gain </a:t>
                </a: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並沒有在下降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−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𝑛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𝑛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分別更新，</a:t>
                </a:r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軸和 </a:t>
                </a:r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y</a:t>
                </a: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軸</a:t>
                </a:r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初始</a:t>
                </a:r>
                <a14:m>
                  <m:oMath xmlns:m="http://schemas.openxmlformats.org/officeDocument/2006/math">
                    <m:r>
                      <a:rPr lang="zh-TW" altLang="en-US" sz="20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, 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分別從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x, y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的中位數數列中隨機抽取，而協助計算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斜率的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′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,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′</m:t>
                    </m:r>
                  </m:oMath>
                </a14:m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則是從數列中找大於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x, y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當中最大的</a:t>
                </a:r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𝜂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:</m:t>
                    </m:r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learning rate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每次更新的步長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2BDED13-B17C-44A2-93E6-56AD85864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7555" y="1072055"/>
                <a:ext cx="11094019" cy="5632513"/>
              </a:xfrm>
              <a:blipFill>
                <a:blip r:embed="rId3"/>
                <a:stretch>
                  <a:fillRect l="-4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18B2A2B9-063A-492E-968E-A747A221C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510" y="3648686"/>
            <a:ext cx="4284601" cy="305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47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153432"/>
            <a:ext cx="1096882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牛頓法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BDED13-B17C-44A2-93E6-56AD85864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555" y="1072055"/>
            <a:ext cx="11094019" cy="56325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這裡並未考慮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要大於一定範圍，而是單純追求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information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gain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極大化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282E59C-DFC6-4BB0-81AB-B867CE90A0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12"/>
          <a:stretch/>
        </p:blipFill>
        <p:spPr>
          <a:xfrm>
            <a:off x="670426" y="2381471"/>
            <a:ext cx="10765618" cy="152026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E9194E1-9D4C-49AA-9D09-AE6C6ADBFB0C}"/>
              </a:ext>
            </a:extLst>
          </p:cNvPr>
          <p:cNvSpPr txBox="1"/>
          <p:nvPr/>
        </p:nvSpPr>
        <p:spPr>
          <a:xfrm>
            <a:off x="427555" y="1684461"/>
            <a:ext cx="196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Train set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3E1A2F0-9B53-43A8-9F77-94C5E2CBC431}"/>
              </a:ext>
            </a:extLst>
          </p:cNvPr>
          <p:cNvSpPr txBox="1"/>
          <p:nvPr/>
        </p:nvSpPr>
        <p:spPr>
          <a:xfrm>
            <a:off x="427555" y="4804208"/>
            <a:ext cx="196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Test set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8721059-B0ED-445C-82FA-2D18A1E9DE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4" y="5638800"/>
            <a:ext cx="11667521" cy="57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1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153432"/>
            <a:ext cx="1096882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改進方向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2BDED13-B17C-44A2-93E6-56AD85864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7555" y="1072055"/>
                <a:ext cx="11094019" cy="563251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輔助計算斜率的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′</m:t>
                        </m:r>
                      </m:sup>
                    </m:sSup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y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′</m:t>
                    </m:r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的挑選，和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learning rate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大小的設定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lvl="1" indent="-342900">
                  <a:lnSpc>
                    <a:spcPct val="100000"/>
                  </a:lnSpc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將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recall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納入考慮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再現有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z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軸中只有考慮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information gain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，透過加入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sigmoid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函數取代不可微分的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indicator function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，使再更新時同時考慮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information gain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和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recall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，以滿足銀行的要求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lvl="1" indent="-342900">
                  <a:lnSpc>
                    <a:spcPct val="100000"/>
                  </a:lnSpc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嘗試將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z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軸換成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filter rate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，看效果如何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初始點的尋找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考慮使用多維版本的牛頓法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樣態規則中的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“or”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如何被加入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2BDED13-B17C-44A2-93E6-56AD85864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7555" y="1072055"/>
                <a:ext cx="11094019" cy="5632513"/>
              </a:xfrm>
              <a:blipFill>
                <a:blip r:embed="rId3"/>
                <a:stretch>
                  <a:fillRect l="-495" t="-6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68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153432"/>
            <a:ext cx="1096882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利用現有資料擬和曲線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BDED13-B17C-44A2-93E6-56AD85864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555" y="1072055"/>
            <a:ext cx="11094019" cy="56325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透過現有資料擬和出一條二元多次函數，並透過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AIC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BIC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選擇函數使用幾次方的函數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再當成一般最小化問題計算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gradients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，尋找最小值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2445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21858</TotalTime>
  <Words>618</Words>
  <Application>Microsoft Office PowerPoint</Application>
  <PresentationFormat>寬螢幕</PresentationFormat>
  <Paragraphs>52</Paragraphs>
  <Slides>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Cambria Math</vt:lpstr>
      <vt:lpstr>Office 佈景主題</vt:lpstr>
      <vt:lpstr>捷智商訊-態樣閥值調整</vt:lpstr>
      <vt:lpstr>前情提要</vt:lpstr>
      <vt:lpstr>閥值尋找方法 : 多維空間投影</vt:lpstr>
      <vt:lpstr>牛頓法</vt:lpstr>
      <vt:lpstr>牛頓法</vt:lpstr>
      <vt:lpstr>改進方向</vt:lpstr>
      <vt:lpstr>利用現有資料擬和曲線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捷智商訊-態樣閥值調整</dc:title>
  <dc:creator>NCTUUser2</dc:creator>
  <cp:lastModifiedBy>NCTUUser2</cp:lastModifiedBy>
  <cp:revision>685</cp:revision>
  <dcterms:created xsi:type="dcterms:W3CDTF">2021-11-25T10:25:11Z</dcterms:created>
  <dcterms:modified xsi:type="dcterms:W3CDTF">2022-09-30T11:24:51Z</dcterms:modified>
</cp:coreProperties>
</file>