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5" r:id="rId2"/>
    <p:sldId id="313" r:id="rId3"/>
    <p:sldId id="315" r:id="rId4"/>
    <p:sldId id="316" r:id="rId5"/>
    <p:sldId id="317" r:id="rId6"/>
    <p:sldId id="318" r:id="rId7"/>
    <p:sldId id="319" r:id="rId8"/>
    <p:sldId id="3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36" autoAdjust="0"/>
  </p:normalViewPr>
  <p:slideViewPr>
    <p:cSldViewPr snapToGrid="0" showGuides="1">
      <p:cViewPr varScale="1">
        <p:scale>
          <a:sx n="71" d="100"/>
          <a:sy n="71" d="100"/>
        </p:scale>
        <p:origin x="106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1D983-CE9B-4B3A-A34B-F6DCA6FD30F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B4530-7BEB-4AFA-AA01-3443AE7C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Recall</a:t>
            </a:r>
            <a:r>
              <a:rPr lang="zh-TW" altLang="en-US" dirty="0"/>
              <a:t>是</a:t>
            </a:r>
            <a:r>
              <a:rPr lang="en-US" altLang="zh-TW" dirty="0"/>
              <a:t> </a:t>
            </a:r>
            <a:r>
              <a:rPr lang="zh-TW" altLang="en-US" dirty="0"/>
              <a:t>實際為真和預測為真的比率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08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350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KD tree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B4530-7BEB-4AFA-AA01-3443AE7C94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45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 function only –IG learning rate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B4530-7BEB-4AFA-AA01-3443AE7C94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最近的方向和附近最大的</a:t>
            </a:r>
            <a:r>
              <a:rPr lang="en-US" altLang="zh-TW"/>
              <a:t>gradient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B4530-7BEB-4AFA-AA01-3443AE7C94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8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33647-6008-DFE9-9BF0-40ACF75D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E15778-49B9-8D63-74D2-AB3CF0677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8038BB-F920-5BC4-B534-76399ECD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7998A4-9E19-EF85-BF22-6EF6F493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9A9D1-047E-CF22-762A-5EA35D26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3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28918-8061-F006-6805-817118B0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E3823B-9744-4C43-1E65-DDEA39299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F69206-C8D6-7D68-3F8F-EC9947A0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8C266-3625-CA5A-A5DA-9AF9DF92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3F962-DC78-C4EF-C2D3-467DEF85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6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7D2D01-D6E6-6E96-7A5C-CF86A5DEE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EF234A-2AAA-ECB2-0093-ABAFDBD9E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E6CB81-984F-4CB3-86A3-7DE6DE85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D8ECED-2733-E130-26BE-6043343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35C997-23C2-89A1-23FB-EE3C380A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220D7-CCFE-4C19-9187-49F259E6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EFAA7C-13E9-E79D-2392-63A50DB6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F2FBB5-7458-C330-59AF-EF5AED12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7553FE-2F24-CBBD-FC03-89CCF166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9FDC5E-B0EA-323A-1176-5F481853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5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E2093-1A35-9FBC-8EAE-E4BA614C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4040CC-DB9E-2CB9-8FDB-9F4AA851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6DBD5C-AF65-0BE6-C7F5-A61FB324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DD203A-9DDA-7236-6525-E8C747A1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D8380F-C3B1-81DC-67C5-259C31F6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722D8-36AD-578D-A1D1-35239DAD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04B76-CEAB-5ADC-C933-6734F4F51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549EDD-DC32-0AAA-C956-7EC247D2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F5EAD0-D990-2010-4D61-3362EAA7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887AE0-6A77-D709-5F26-4DBD7950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602AA1-F0D5-031D-2965-97A8111F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35589-4389-2305-9A41-01D7200A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4C19B3-9042-F4CB-D29B-76082DF7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A69EF5-1586-16B2-3E1B-0076808F9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DD2B7-64DE-5E7F-7C3A-5AAE05C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C96C0E-0D40-A1EB-C6E9-AE4C67C36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582664-4FE7-86DF-A2FA-4C33C4F2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F2C435-A0C3-AE3F-4ABE-B67D36E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9524AC-1B91-F789-2131-6EECBCE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BED08-BC38-701C-A4ED-3D00CE0A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E6BA20-BB35-B35B-F623-2F1E30A7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CF0651-1D44-8C1F-6944-96F6634A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C0DAF5-7B76-693A-4EC8-93E1B31A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0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5F0FAD-DE55-1E2A-B879-4D34EA93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69B954-ED56-6E75-227D-F3BD84EB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E55DC5-EB70-94FE-1706-17E03C75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B51E1-A256-696B-DFB2-7D489E20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4B5DA-1057-C85D-1C14-5E0876B8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551F03-950B-0979-D83A-A819B6800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DCB987-57A1-E7A0-6736-DFDBD27F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3C94EE-BC63-8311-59ED-8223B0DD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669CEB-1006-5F35-E9F8-EEC52BF7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DFC9A-5EA9-E01C-0581-89478BAA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03A0A9-817E-D9E5-E3E2-A90247A70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F5726B-CEE5-C34B-EBB0-FCDBA75D5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5323D6-EE6C-5581-D7C6-57A5B5FB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AEC91E-C639-0622-6B1C-FBD042AE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53A92E-8E83-1381-DA6A-D3E5440B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3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36A41C2-D2E8-A623-C427-0B150685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F589FD-A3BD-2EDA-DA8C-2170DD9C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C4E255-6846-28C2-66E8-8A6247A84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3348DE-8452-74DB-6B7A-338D90E8C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A8007-DD24-85A7-C663-9E5528D6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0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3C766-D428-4A73-A120-00CC597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捷智商訊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態樣閥值調整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C5D5CE-9D77-40D9-AEEC-7E4C93846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404" y="3740261"/>
            <a:ext cx="9144000" cy="1655762"/>
          </a:xfrm>
        </p:spPr>
        <p:txBody>
          <a:bodyPr/>
          <a:lstStyle/>
          <a:p>
            <a:r>
              <a:rPr lang="en-US" altLang="zh-TW" dirty="0"/>
              <a:t>2022/12/08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18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9B14DEB-A004-6607-824A-4241D1F7E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4" y="3056133"/>
            <a:ext cx="5661660" cy="3703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1A7C13E0-E96A-B3DA-D40F-BD6A3D167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854" y="1003300"/>
                <a:ext cx="10968826" cy="485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zh-TW" altLang="en-US" dirty="0"/>
                  <a:t>如果閥值設為</a:t>
                </a:r>
                <a:r>
                  <a:rPr lang="en-US" altLang="zh-TW" dirty="0"/>
                  <a:t>(0,0)</a:t>
                </a:r>
                <a:r>
                  <a:rPr lang="zh-TW" altLang="en-US" dirty="0"/>
                  <a:t>，則所有交易都在閥值右上角，我們預測所有交易都應該要報</a:t>
                </a:r>
                <a:r>
                  <a:rPr lang="en-US" altLang="zh-TW" dirty="0"/>
                  <a:t>SAM</a:t>
                </a:r>
                <a:r>
                  <a:rPr lang="zh-TW" altLang="en-US" dirty="0"/>
                  <a:t>，此時的 </a:t>
                </a:r>
                <a:r>
                  <a:rPr lang="en-US" altLang="zh-TW" dirty="0"/>
                  <a:t>FN=0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Recall= 1</a:t>
                </a:r>
                <a:r>
                  <a:rPr lang="zh-TW" altLang="en-US" dirty="0"/>
                  <a:t>，所以我們應該是把閥值往左下角調，而非右上角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1A7C13E0-E96A-B3DA-D40F-BD6A3D167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854" y="1003300"/>
                <a:ext cx="10968826" cy="4851400"/>
              </a:xfrm>
              <a:blipFill>
                <a:blip r:embed="rId4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0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高的地方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D3FE509-B329-BC9D-2305-338B7DDC2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5" y="2928996"/>
            <a:ext cx="3931926" cy="383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4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7C13E0-E96A-B3DA-D40F-BD6A3D167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4" y="1325563"/>
            <a:ext cx="10968826" cy="485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因此我們應該針對 </a:t>
            </a:r>
            <a:r>
              <a:rPr lang="en-US" altLang="zh-TW" dirty="0"/>
              <a:t>TO_SAR=1</a:t>
            </a:r>
            <a:r>
              <a:rPr lang="zh-TW" altLang="en-US" dirty="0"/>
              <a:t>的資料去尋找，若離原點越近則會有比較高的 </a:t>
            </a:r>
            <a:r>
              <a:rPr lang="en-US" altLang="zh-TW" dirty="0"/>
              <a:t>Recall</a:t>
            </a:r>
            <a:r>
              <a:rPr lang="zh-TW" altLang="en-US" dirty="0"/>
              <a:t>，因此我們計算和原點的距離當成選取的標準</a:t>
            </a:r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0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高的地方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3989D0D9-1EF9-6689-2432-71DEEED1B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16" y="2651126"/>
            <a:ext cx="5502910" cy="3370649"/>
          </a:xfrm>
          <a:prstGeom prst="rect">
            <a:avLst/>
          </a:prstGeo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449BEE69-258E-381A-7FDA-CCE4A0644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2" y="2651125"/>
            <a:ext cx="5583513" cy="33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0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F73832-AC5E-BAE8-CA32-685DE61F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同時考慮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 and Debit</a:t>
            </a:r>
            <a:endParaRPr lang="en-US" dirty="0"/>
          </a:p>
        </p:txBody>
      </p:sp>
      <p:pic>
        <p:nvPicPr>
          <p:cNvPr id="5" name="內容版面配置區 4" descr="一張含有 文字, 計分板 的圖片&#10;&#10;自動產生的描述">
            <a:extLst>
              <a:ext uri="{FF2B5EF4-FFF2-40B4-BE49-F238E27FC236}">
                <a16:creationId xmlns:a16="http://schemas.microsoft.com/office/drawing/2014/main" id="{25431326-7662-D0BB-CECB-AFA3C135A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3517"/>
            <a:ext cx="10294620" cy="4719358"/>
          </a:xfrm>
        </p:spPr>
      </p:pic>
    </p:spTree>
    <p:extLst>
      <p:ext uri="{BB962C8B-B14F-4D97-AF65-F5344CB8AC3E}">
        <p14:creationId xmlns:p14="http://schemas.microsoft.com/office/powerpoint/2010/main" val="8038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5D37E-B87A-9D2E-557F-ADBB78E6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分子為零的可能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F24D7FA-42E9-58BF-9C86-614227E46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2720"/>
                <a:ext cx="10515600" cy="473424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zh-TW" altLang="en-US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過去是分別對 </a:t>
                </a:r>
                <a:r>
                  <a:rPr lang="en-US" altLang="zh-TW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x, y</a:t>
                </a:r>
                <a:r>
                  <a:rPr lang="zh-TW" altLang="en-US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找輔助點計算斜率，但這樣做可能存在沒有交易從 </a:t>
                </a:r>
                <a:r>
                  <a:rPr lang="en-US" altLang="zh-TW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TO_SAM=0</a:t>
                </a:r>
                <a:r>
                  <a:rPr lang="zh-TW" altLang="en-US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移到 </a:t>
                </a:r>
                <a:r>
                  <a:rPr lang="en-US" altLang="zh-TW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TO_SAM=1</a:t>
                </a:r>
                <a:r>
                  <a:rPr lang="zh-TW" altLang="en-US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，或相反，使 </a:t>
                </a:r>
                <a:r>
                  <a:rPr lang="en-US" altLang="zh-TW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information gain </a:t>
                </a:r>
                <a:r>
                  <a:rPr lang="zh-TW" altLang="en-US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沒變，因此我們應該綜合考慮 </a:t>
                </a:r>
                <a:r>
                  <a:rPr lang="en-US" altLang="zh-TW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x, y</a:t>
                </a:r>
                <a:r>
                  <a:rPr lang="zh-TW" altLang="en-US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，去選擇輔助點</a:t>
                </a:r>
                <a:endPara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F24D7FA-42E9-58BF-9C86-614227E46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2720"/>
                <a:ext cx="10515600" cy="4734243"/>
              </a:xfrm>
              <a:blipFill>
                <a:blip r:embed="rId2"/>
                <a:stretch>
                  <a:fillRect l="-1217" t="-644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5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7759E-4B0A-B51E-E825-BE0A5728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分子為零的可能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5CE32D-B7BD-1B39-1795-6DDEB439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" y="1320800"/>
            <a:ext cx="10906760" cy="48561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延續之前距離的想法，我們找輔助點應該選取距離當下點最近的交易計算斜率，確保一定有交易點改變，進而保證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information gain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的不同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566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EAD755-B8A7-49C2-3101-8F328221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" y="365125"/>
            <a:ext cx="1151128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同時考慮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個閥值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2BDD32-D309-2320-4588-0E506366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1381760"/>
            <a:ext cx="11511280" cy="47952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Feature = [</a:t>
            </a:r>
            <a:r>
              <a:rPr lang="en-US" dirty="0" err="1"/>
              <a:t>Credit_Amt</a:t>
            </a:r>
            <a:r>
              <a:rPr lang="en-US" dirty="0"/>
              <a:t>, </a:t>
            </a:r>
            <a:r>
              <a:rPr lang="en-US" dirty="0" err="1"/>
              <a:t>number_of_Credit</a:t>
            </a:r>
            <a:r>
              <a:rPr lang="en-US" dirty="0"/>
              <a:t>, </a:t>
            </a:r>
            <a:r>
              <a:rPr lang="en-US" dirty="0" err="1"/>
              <a:t>Debit_Amt</a:t>
            </a:r>
            <a:r>
              <a:rPr lang="en-US" dirty="0"/>
              <a:t>, </a:t>
            </a:r>
            <a:r>
              <a:rPr lang="en-US" dirty="0" err="1"/>
              <a:t>number_of_Debit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Initial_point</a:t>
            </a:r>
            <a:r>
              <a:rPr lang="en-US" dirty="0"/>
              <a:t> = [0, 0, 2462.0, 0]</a:t>
            </a:r>
            <a:r>
              <a:rPr lang="zh-TW" altLang="en-US" dirty="0"/>
              <a:t>，</a:t>
            </a:r>
            <a:r>
              <a:rPr lang="en-US" altLang="zh-TW" dirty="0"/>
              <a:t>recall = </a:t>
            </a:r>
            <a:r>
              <a:rPr lang="en-US" dirty="0"/>
              <a:t>0.812734, filter rate = 0.362063</a:t>
            </a:r>
          </a:p>
          <a:p>
            <a:pPr marL="0" indent="0">
              <a:buNone/>
            </a:pPr>
            <a:r>
              <a:rPr lang="zh-TW" altLang="en-US" dirty="0"/>
              <a:t>這裡為了配合之後的 </a:t>
            </a:r>
            <a:r>
              <a:rPr lang="en-US" altLang="zh-TW" dirty="0" err="1"/>
              <a:t>Adagrad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/>
              <a:t>Adam </a:t>
            </a:r>
            <a:r>
              <a:rPr lang="zh-TW" altLang="en-US" dirty="0"/>
              <a:t>，所以只使用 </a:t>
            </a:r>
            <a:r>
              <a:rPr lang="en-US" altLang="zh-TW" dirty="0"/>
              <a:t>gradient descent(</a:t>
            </a:r>
            <a:r>
              <a:rPr lang="zh-TW" altLang="en-US" dirty="0"/>
              <a:t>沒有 </a:t>
            </a:r>
            <a:r>
              <a:rPr lang="en-US" altLang="zh-TW" dirty="0"/>
              <a:t>hessian matrix)</a:t>
            </a:r>
            <a:r>
              <a:rPr lang="zh-TW" altLang="en-US" dirty="0"/>
              <a:t>，也沒有約束條件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EAD755-B8A7-49C2-3101-8F328221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11" y="0"/>
            <a:ext cx="1151128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同時考慮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個閥值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2BDD32-D309-2320-4588-0E506366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1031398"/>
            <a:ext cx="11511280" cy="47952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Feature = [</a:t>
            </a:r>
            <a:r>
              <a:rPr lang="en-US" dirty="0" err="1"/>
              <a:t>Credit_Amt</a:t>
            </a:r>
            <a:r>
              <a:rPr lang="en-US" dirty="0"/>
              <a:t>, </a:t>
            </a:r>
            <a:r>
              <a:rPr lang="en-US" dirty="0" err="1"/>
              <a:t>number_of_Credit</a:t>
            </a:r>
            <a:r>
              <a:rPr lang="en-US" dirty="0"/>
              <a:t>, </a:t>
            </a:r>
            <a:r>
              <a:rPr lang="en-US" dirty="0" err="1"/>
              <a:t>Debit_Amt</a:t>
            </a:r>
            <a:r>
              <a:rPr lang="en-US" dirty="0"/>
              <a:t>, </a:t>
            </a:r>
            <a:r>
              <a:rPr lang="en-US" dirty="0" err="1"/>
              <a:t>number_of_Debit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Initial_point</a:t>
            </a:r>
            <a:r>
              <a:rPr lang="en-US" dirty="0"/>
              <a:t> = [0, 0, 2462.0, 0]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A77AC98-7468-8436-A1BC-8465A5096551}"/>
              </a:ext>
            </a:extLst>
          </p:cNvPr>
          <p:cNvGrpSpPr/>
          <p:nvPr/>
        </p:nvGrpSpPr>
        <p:grpSpPr>
          <a:xfrm>
            <a:off x="251311" y="2180055"/>
            <a:ext cx="11574929" cy="1248944"/>
            <a:chOff x="1591310" y="2781141"/>
            <a:chExt cx="9159240" cy="99822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3D22EE-9BCA-CAAB-BD43-7AAD5B9A3D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671"/>
            <a:stretch/>
          </p:blipFill>
          <p:spPr>
            <a:xfrm>
              <a:off x="1591310" y="2781141"/>
              <a:ext cx="723900" cy="99822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593A5B0-603B-3328-8BA4-5C2D2CEFB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210" y="2781141"/>
              <a:ext cx="8435340" cy="998220"/>
            </a:xfrm>
            <a:prstGeom prst="rect">
              <a:avLst/>
            </a:prstGeom>
          </p:spPr>
        </p:pic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BF370467-9906-6A40-EB46-340E7426D9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1" y="3553558"/>
            <a:ext cx="5186468" cy="312753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FD52AC2-A471-4536-1A18-AD62BBE1A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60210"/>
            <a:ext cx="5615791" cy="332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4702</TotalTime>
  <Words>373</Words>
  <Application>Microsoft Office PowerPoint</Application>
  <PresentationFormat>寬螢幕</PresentationFormat>
  <Paragraphs>30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Microsoft JhengHei</vt:lpstr>
      <vt:lpstr>Microsoft JhengHei</vt:lpstr>
      <vt:lpstr>Arial</vt:lpstr>
      <vt:lpstr>Calibri</vt:lpstr>
      <vt:lpstr>Calibri Light</vt:lpstr>
      <vt:lpstr>Cambria Math</vt:lpstr>
      <vt:lpstr>Office 佈景主題</vt:lpstr>
      <vt:lpstr>捷智商訊-態樣閥值調整</vt:lpstr>
      <vt:lpstr>Recall 高的地方 </vt:lpstr>
      <vt:lpstr>Recall 高的地方 </vt:lpstr>
      <vt:lpstr>同時考慮 Credit and Debit</vt:lpstr>
      <vt:lpstr>Gradient 分子為零的可能</vt:lpstr>
      <vt:lpstr>Gradient 分子為零的可能</vt:lpstr>
      <vt:lpstr>同時考慮 4 個閥值</vt:lpstr>
      <vt:lpstr>同時考慮 4 個閥值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捷智商訊-態樣閥值調整</dc:title>
  <dc:creator>吳 茂嘉</dc:creator>
  <cp:lastModifiedBy>吳 茂嘉</cp:lastModifiedBy>
  <cp:revision>417</cp:revision>
  <dcterms:created xsi:type="dcterms:W3CDTF">2022-10-26T14:42:24Z</dcterms:created>
  <dcterms:modified xsi:type="dcterms:W3CDTF">2022-12-08T15:09:10Z</dcterms:modified>
</cp:coreProperties>
</file>