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73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-87" normalizeH="0" baseline="0">
        <a:ln>
          <a:noFill/>
        </a:ln>
        <a:solidFill>
          <a:srgbClr val="232D48"/>
        </a:solidFill>
        <a:effectLst/>
        <a:uFillTx/>
        <a:latin typeface="ITC Franklin Gothic Std Med"/>
        <a:ea typeface="ITC Franklin Gothic Std Med"/>
        <a:cs typeface="ITC Franklin Gothic Std Med"/>
        <a:sym typeface="ITC Franklin Gothic Std Medium"/>
      </a:defRPr>
    </a:lvl1pPr>
    <a:lvl2pPr marL="0" marR="0" indent="0" algn="l" defTabSz="8255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-87" normalizeH="0" baseline="0">
        <a:ln>
          <a:noFill/>
        </a:ln>
        <a:solidFill>
          <a:srgbClr val="232D48"/>
        </a:solidFill>
        <a:effectLst/>
        <a:uFillTx/>
        <a:latin typeface="ITC Franklin Gothic Std Med"/>
        <a:ea typeface="ITC Franklin Gothic Std Med"/>
        <a:cs typeface="ITC Franklin Gothic Std Med"/>
        <a:sym typeface="ITC Franklin Gothic Std Medium"/>
      </a:defRPr>
    </a:lvl2pPr>
    <a:lvl3pPr marL="0" marR="0" indent="0" algn="l" defTabSz="8255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-87" normalizeH="0" baseline="0">
        <a:ln>
          <a:noFill/>
        </a:ln>
        <a:solidFill>
          <a:srgbClr val="232D48"/>
        </a:solidFill>
        <a:effectLst/>
        <a:uFillTx/>
        <a:latin typeface="ITC Franklin Gothic Std Med"/>
        <a:ea typeface="ITC Franklin Gothic Std Med"/>
        <a:cs typeface="ITC Franklin Gothic Std Med"/>
        <a:sym typeface="ITC Franklin Gothic Std Medium"/>
      </a:defRPr>
    </a:lvl3pPr>
    <a:lvl4pPr marL="0" marR="0" indent="0" algn="l" defTabSz="8255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-87" normalizeH="0" baseline="0">
        <a:ln>
          <a:noFill/>
        </a:ln>
        <a:solidFill>
          <a:srgbClr val="232D48"/>
        </a:solidFill>
        <a:effectLst/>
        <a:uFillTx/>
        <a:latin typeface="ITC Franklin Gothic Std Med"/>
        <a:ea typeface="ITC Franklin Gothic Std Med"/>
        <a:cs typeface="ITC Franklin Gothic Std Med"/>
        <a:sym typeface="ITC Franklin Gothic Std Medium"/>
      </a:defRPr>
    </a:lvl4pPr>
    <a:lvl5pPr marL="0" marR="0" indent="0" algn="l" defTabSz="8255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-87" normalizeH="0" baseline="0">
        <a:ln>
          <a:noFill/>
        </a:ln>
        <a:solidFill>
          <a:srgbClr val="232D48"/>
        </a:solidFill>
        <a:effectLst/>
        <a:uFillTx/>
        <a:latin typeface="ITC Franklin Gothic Std Med"/>
        <a:ea typeface="ITC Franklin Gothic Std Med"/>
        <a:cs typeface="ITC Franklin Gothic Std Med"/>
        <a:sym typeface="ITC Franklin Gothic Std Medium"/>
      </a:defRPr>
    </a:lvl5pPr>
    <a:lvl6pPr marL="0" marR="0" indent="0" algn="l" defTabSz="8255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-87" normalizeH="0" baseline="0">
        <a:ln>
          <a:noFill/>
        </a:ln>
        <a:solidFill>
          <a:srgbClr val="232D48"/>
        </a:solidFill>
        <a:effectLst/>
        <a:uFillTx/>
        <a:latin typeface="ITC Franklin Gothic Std Med"/>
        <a:ea typeface="ITC Franklin Gothic Std Med"/>
        <a:cs typeface="ITC Franklin Gothic Std Med"/>
        <a:sym typeface="ITC Franklin Gothic Std Medium"/>
      </a:defRPr>
    </a:lvl6pPr>
    <a:lvl7pPr marL="0" marR="0" indent="0" algn="l" defTabSz="8255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-87" normalizeH="0" baseline="0">
        <a:ln>
          <a:noFill/>
        </a:ln>
        <a:solidFill>
          <a:srgbClr val="232D48"/>
        </a:solidFill>
        <a:effectLst/>
        <a:uFillTx/>
        <a:latin typeface="ITC Franklin Gothic Std Med"/>
        <a:ea typeface="ITC Franklin Gothic Std Med"/>
        <a:cs typeface="ITC Franklin Gothic Std Med"/>
        <a:sym typeface="ITC Franklin Gothic Std Medium"/>
      </a:defRPr>
    </a:lvl7pPr>
    <a:lvl8pPr marL="0" marR="0" indent="0" algn="l" defTabSz="8255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-87" normalizeH="0" baseline="0">
        <a:ln>
          <a:noFill/>
        </a:ln>
        <a:solidFill>
          <a:srgbClr val="232D48"/>
        </a:solidFill>
        <a:effectLst/>
        <a:uFillTx/>
        <a:latin typeface="ITC Franklin Gothic Std Med"/>
        <a:ea typeface="ITC Franklin Gothic Std Med"/>
        <a:cs typeface="ITC Franklin Gothic Std Med"/>
        <a:sym typeface="ITC Franklin Gothic Std Medium"/>
      </a:defRPr>
    </a:lvl8pPr>
    <a:lvl9pPr marL="0" marR="0" indent="0" algn="l" defTabSz="8255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-87" normalizeH="0" baseline="0">
        <a:ln>
          <a:noFill/>
        </a:ln>
        <a:solidFill>
          <a:srgbClr val="232D48"/>
        </a:solidFill>
        <a:effectLst/>
        <a:uFillTx/>
        <a:latin typeface="ITC Franklin Gothic Std Med"/>
        <a:ea typeface="ITC Franklin Gothic Std Med"/>
        <a:cs typeface="ITC Franklin Gothic Std Med"/>
        <a:sym typeface="ITC Franklin Gothic Std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A4CC5-005A-1FA3-F1CD-B60689620B87}" v="83" dt="2025-02-21T02:42:27.751"/>
    <p1510:client id="{18D3C173-9608-40F5-B889-0BBD01A39754}" v="13" dt="2025-02-19T09:00:24.417"/>
    <p1510:client id="{4A2CBEA0-BDCB-41F2-1FCA-7D7E5269D6DF}" v="352" dt="2025-02-21T02:41:56.505"/>
    <p1510:client id="{543F3C99-C719-FF4B-01FC-3D44BF225052}" v="388" dt="2025-02-19T20:11:10.732"/>
    <p1510:client id="{D265A4C7-7E8A-9A2F-AFEB-AFF18929EFE5}" v="96" dt="2025-02-19T09:02:33.391"/>
    <p1510:client id="{EEDF319C-6C61-D948-4FCF-FDF858E96CBA}" v="653" dt="2025-02-19T07:08:10.672"/>
    <p1510:client id="{FC8E5743-C547-5370-92CD-EB9CEFC3747B}" v="85" dt="2025-02-20T13:23:55.87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TC Franklin Gothic Std Book"/>
          <a:ea typeface="ITC Franklin Gothic Std Book"/>
          <a:cs typeface="ITC Franklin Gothic Std Book"/>
        </a:font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TC Franklin Gothic Std Book"/>
          <a:ea typeface="ITC Franklin Gothic Std Book"/>
          <a:cs typeface="ITC Franklin Gothic Std Book"/>
        </a:font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TC Franklin Gothic Std Book"/>
          <a:ea typeface="ITC Franklin Gothic Std Book"/>
          <a:cs typeface="ITC Franklin Gothic Std Book"/>
        </a:font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ITC Franklin Gothic Std Book"/>
          <a:ea typeface="ITC Franklin Gothic Std Book"/>
          <a:cs typeface="ITC Franklin Gothic Std Book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ITC Franklin Gothic Std Book"/>
          <a:ea typeface="ITC Franklin Gothic Std Book"/>
          <a:cs typeface="ITC Franklin Gothic Std Book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ITC Franklin Gothic Std Book"/>
          <a:ea typeface="ITC Franklin Gothic Std Book"/>
          <a:cs typeface="ITC Franklin Gothic Std Book"/>
        </a:font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>
          <a:latin typeface="ITC Franklin Gothic Std Book"/>
          <a:ea typeface="ITC Franklin Gothic Std Book"/>
          <a:cs typeface="ITC Franklin Gothic Std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TC Franklin Gothic Std Book"/>
          <a:ea typeface="ITC Franklin Gothic Std Book"/>
          <a:cs typeface="ITC Franklin Gothic Std Book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ITC Franklin Gothic Std Book"/>
          <a:ea typeface="ITC Franklin Gothic Std Book"/>
          <a:cs typeface="ITC Franklin Gothic Std Book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>
          <a:latin typeface="ITC Franklin Gothic Std Book"/>
          <a:ea typeface="ITC Franklin Gothic Std Book"/>
          <a:cs typeface="ITC Franklin Gothic Std Book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ITC Franklin Gothic Std Book"/>
          <a:ea typeface="ITC Franklin Gothic Std Book"/>
          <a:cs typeface="ITC Franklin Gothic Std Book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4" name="Shape 3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ITC Franklin Gothic Std Book" panose="020B0504030503020204" pitchFamily="34" charset="0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Blue">
    <p:bg>
      <p:bgPr>
        <a:solidFill>
          <a:srgbClr val="14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esentation Title Blue"/>
          <p:cNvSpPr txBox="1">
            <a:spLocks noGrp="1"/>
          </p:cNvSpPr>
          <p:nvPr>
            <p:ph type="title" hasCustomPrompt="1"/>
          </p:nvPr>
        </p:nvSpPr>
        <p:spPr>
          <a:xfrm>
            <a:off x="1136569" y="2377440"/>
            <a:ext cx="21971005" cy="4648202"/>
          </a:xfrm>
          <a:prstGeom prst="rect">
            <a:avLst/>
          </a:prstGeom>
        </p:spPr>
        <p:txBody>
          <a:bodyPr lIns="0" anchor="b"/>
          <a:lstStyle>
            <a:lvl1pPr>
              <a:lnSpc>
                <a:spcPct val="70000"/>
              </a:lnSpc>
              <a:defRPr sz="16000" spc="-319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C5C4F-6318-2F28-005D-BB295FFCC5AC}"/>
              </a:ext>
            </a:extLst>
          </p:cNvPr>
          <p:cNvSpPr>
            <a:spLocks noGrp="1"/>
          </p:cNvSpPr>
          <p:nvPr>
            <p:ph type="subTitle" idx="23"/>
          </p:nvPr>
        </p:nvSpPr>
        <p:spPr>
          <a:xfrm>
            <a:off x="1201342" y="7604190"/>
            <a:ext cx="21981316" cy="1904997"/>
          </a:xfrm>
        </p:spPr>
        <p:txBody>
          <a:bodyPr numCol="1">
            <a:normAutofit/>
          </a:bodyPr>
          <a:lstStyle>
            <a:lvl1pPr marL="0" indent="0" algn="l">
              <a:buNone/>
              <a:defRPr sz="4800" b="0" i="0">
                <a:solidFill>
                  <a:schemeClr val="bg1"/>
                </a:solidFill>
                <a:latin typeface="ITC Franklin Gothic Std Med" panose="020B05040305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499" y="11966047"/>
            <a:ext cx="18217560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Adobe Caslon Pro"/>
                <a:ea typeface="Adobe Caslon Pro"/>
                <a:cs typeface="Adobe Caslon Pro"/>
                <a:sym typeface="Adobe Caslon Pro"/>
              </a:defRPr>
            </a:lvl1pPr>
            <a:lvl2pPr marL="1016000" indent="-406400" defTabSz="825500">
              <a:lnSpc>
                <a:spcPct val="100000"/>
              </a:lnSpc>
              <a:spcBef>
                <a:spcPts val="0"/>
              </a:spcBef>
              <a:buClrTx/>
              <a:defRPr sz="3200">
                <a:solidFill>
                  <a:srgbClr val="FFFFFF"/>
                </a:solidFill>
                <a:latin typeface="Adobe Caslon Pro"/>
                <a:ea typeface="Adobe Caslon Pro"/>
                <a:cs typeface="Adobe Caslon Pro"/>
                <a:sym typeface="Adobe Caslon Pro"/>
              </a:defRPr>
            </a:lvl2pPr>
            <a:lvl3pPr marL="1625600" indent="-406400" defTabSz="825500">
              <a:lnSpc>
                <a:spcPct val="100000"/>
              </a:lnSpc>
              <a:spcBef>
                <a:spcPts val="0"/>
              </a:spcBef>
              <a:buClrTx/>
              <a:defRPr sz="3200">
                <a:solidFill>
                  <a:srgbClr val="FFFFFF"/>
                </a:solidFill>
                <a:latin typeface="Adobe Caslon Pro"/>
                <a:ea typeface="Adobe Caslon Pro"/>
                <a:cs typeface="Adobe Caslon Pro"/>
                <a:sym typeface="Adobe Caslon Pro"/>
              </a:defRPr>
            </a:lvl3pPr>
            <a:lvl4pPr marL="2235200" indent="-406400" defTabSz="825500">
              <a:lnSpc>
                <a:spcPct val="100000"/>
              </a:lnSpc>
              <a:spcBef>
                <a:spcPts val="0"/>
              </a:spcBef>
              <a:buClrTx/>
              <a:defRPr sz="3200">
                <a:solidFill>
                  <a:srgbClr val="FFFFFF"/>
                </a:solidFill>
                <a:latin typeface="Adobe Caslon Pro"/>
                <a:ea typeface="Adobe Caslon Pro"/>
                <a:cs typeface="Adobe Caslon Pro"/>
                <a:sym typeface="Adobe Caslon Pro"/>
              </a:defRPr>
            </a:lvl4pPr>
            <a:lvl5pPr marL="2844800" indent="-406400" defTabSz="825500">
              <a:lnSpc>
                <a:spcPct val="100000"/>
              </a:lnSpc>
              <a:spcBef>
                <a:spcPts val="0"/>
              </a:spcBef>
              <a:buClrTx/>
              <a:defRPr sz="3200">
                <a:solidFill>
                  <a:srgbClr val="FFFFFF"/>
                </a:solidFill>
                <a:latin typeface="Adobe Caslon Pro"/>
                <a:ea typeface="Adobe Caslon Pro"/>
                <a:cs typeface="Adobe Caslon Pro"/>
                <a:sym typeface="Adobe Caslon Pro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UVA Logo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7214574" y="11836400"/>
            <a:ext cx="5827770" cy="78533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logo</a:t>
            </a:r>
            <a:endParaRPr/>
          </a:p>
        </p:txBody>
      </p:sp>
      <p:sp>
        <p:nvSpPr>
          <p:cNvPr id="32" name="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2219" y="13028494"/>
            <a:ext cx="21859559" cy="2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 algn="ctr" defTabSz="2438337">
              <a:lnSpc>
                <a:spcPct val="100000"/>
              </a:lnSpc>
              <a:spcBef>
                <a:spcPts val="0"/>
              </a:spcBef>
              <a:defRPr sz="2400" spc="0">
                <a:solidFill>
                  <a:srgbClr val="5E5E5E"/>
                </a:solidFill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pPr>
            <a:endParaRPr/>
          </a:p>
        </p:txBody>
      </p:sp>
      <p:sp>
        <p:nvSpPr>
          <p:cNvPr id="33" name="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2219" y="11379613"/>
            <a:ext cx="21859559" cy="2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 algn="ctr" defTabSz="2438337">
              <a:lnSpc>
                <a:spcPct val="100000"/>
              </a:lnSpc>
              <a:spcBef>
                <a:spcPts val="0"/>
              </a:spcBef>
              <a:defRPr sz="2400" spc="0">
                <a:solidFill>
                  <a:srgbClr val="5E5E5E"/>
                </a:solidFill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pPr>
            <a:endParaRPr/>
          </a:p>
        </p:txBody>
      </p:sp>
      <p:sp>
        <p:nvSpPr>
          <p:cNvPr id="34" name="Rectangl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2219" y="6890918"/>
            <a:ext cx="3226249" cy="327039"/>
          </a:xfrm>
          <a:prstGeom prst="rect">
            <a:avLst/>
          </a:prstGeom>
          <a:solidFill>
            <a:srgbClr val="E572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ITC Franklin Gothic Std Med" panose="020B0504030503020204" pitchFamily="34" charset="0"/>
            </a:endParaRPr>
          </a:p>
        </p:txBody>
      </p:sp>
      <p:sp>
        <p:nvSpPr>
          <p:cNvPr id="36" name="Slide Numb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06499" y="13120319"/>
            <a:ext cx="388621" cy="3352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2219" y="659068"/>
            <a:ext cx="21859559" cy="2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 algn="ctr" defTabSz="2438337">
              <a:lnSpc>
                <a:spcPct val="100000"/>
              </a:lnSpc>
              <a:spcBef>
                <a:spcPts val="0"/>
              </a:spcBef>
              <a:defRPr sz="2400" spc="0">
                <a:solidFill>
                  <a:srgbClr val="5E5E5E"/>
                </a:solidFill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pPr>
            <a:endParaRPr/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9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DDD92AE3-81BD-B740-94EE-E20C2FEFADA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206500" y="2446869"/>
            <a:ext cx="9359900" cy="793142"/>
          </a:xfrm>
        </p:spPr>
        <p:txBody>
          <a:bodyPr>
            <a:normAutofit/>
          </a:bodyPr>
          <a:lstStyle>
            <a:lvl1pPr marL="0" indent="0">
              <a:buNone/>
              <a:defRPr sz="5500" b="0" i="0">
                <a:solidFill>
                  <a:schemeClr val="tx1"/>
                </a:solidFill>
                <a:latin typeface="ITC Franklin Gothic Std Med" panose="020B05040305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58314"/>
            <a:ext cx="9359900" cy="8256631"/>
          </a:xfrm>
          <a:prstGeom prst="rect">
            <a:avLst/>
          </a:prstGeom>
        </p:spPr>
        <p:txBody>
          <a:bodyPr numCol="1" spcCol="38100"/>
          <a:lstStyle>
            <a:lvl1pPr defTabSz="825500">
              <a:defRPr b="0" i="0" spc="-87">
                <a:solidFill>
                  <a:srgbClr val="4A4A4A"/>
                </a:solidFill>
                <a:latin typeface="ITC Franklin Gothic Std Book" panose="020B0504030503020204" pitchFamily="34" charset="0"/>
                <a:ea typeface="ITC Franklin Gothic Std Book" panose="020B0504030503020204" pitchFamily="34" charset="0"/>
                <a:cs typeface="ITC Franklin Gothic Std Book" panose="020B0504030503020204" pitchFamily="34" charset="0"/>
                <a:sym typeface="ITC Franklin Gothic Std Medium"/>
              </a:defRPr>
            </a:lvl1pPr>
          </a:lstStyle>
          <a:p>
            <a:r>
              <a:t>Slide bullet text</a:t>
            </a:r>
          </a:p>
        </p:txBody>
      </p:sp>
      <p:sp>
        <p:nvSpPr>
          <p:cNvPr id="155" name="Placeholder for image"/>
          <p:cNvSpPr>
            <a:spLocks noGrp="1"/>
          </p:cNvSpPr>
          <p:nvPr>
            <p:ph type="pic" idx="22" hasCustomPrompt="1"/>
          </p:nvPr>
        </p:nvSpPr>
        <p:spPr>
          <a:xfrm>
            <a:off x="10985500" y="1270000"/>
            <a:ext cx="13398500" cy="111820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91439" tIns="45719" rIns="91439" bIns="45719" numCol="1" spcCol="38100"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Insert Photo</a:t>
            </a:r>
            <a:endParaRPr/>
          </a:p>
        </p:txBody>
      </p:sp>
      <p:sp>
        <p:nvSpPr>
          <p:cNvPr id="157" name="Slide Numb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95C18A-4C11-800C-064E-09A4FB2A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1" y="1183047"/>
            <a:ext cx="9359900" cy="15053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691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206500" y="1183047"/>
            <a:ext cx="21859559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Bullets only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Slide Numb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06500" y="13120319"/>
            <a:ext cx="388621" cy="33528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 spc="0">
                <a:solidFill>
                  <a:srgbClr val="000000"/>
                </a:solidFill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2219" y="659068"/>
            <a:ext cx="21859559" cy="2"/>
          </a:xfrm>
          <a:prstGeom prst="line">
            <a:avLst/>
          </a:prstGeom>
          <a:ln w="25400">
            <a:solidFill>
              <a:srgbClr val="232D48"/>
            </a:solidFill>
            <a:miter lim="400000"/>
          </a:ln>
        </p:spPr>
        <p:txBody>
          <a:bodyPr lIns="45718" tIns="45718" rIns="45718" bIns="45718"/>
          <a:lstStyle/>
          <a:p>
            <a:pPr algn="ctr" defTabSz="2438337">
              <a:lnSpc>
                <a:spcPct val="100000"/>
              </a:lnSpc>
              <a:spcBef>
                <a:spcPts val="0"/>
              </a:spcBef>
              <a:defRPr sz="2400" spc="0">
                <a:solidFill>
                  <a:srgbClr val="5E5E5E"/>
                </a:solidFill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pPr>
            <a:endParaRPr/>
          </a:p>
        </p:txBody>
      </p:sp>
      <p:sp>
        <p:nvSpPr>
          <p:cNvPr id="3" name="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2219" y="13028494"/>
            <a:ext cx="21859559" cy="2"/>
          </a:xfrm>
          <a:prstGeom prst="line">
            <a:avLst/>
          </a:prstGeom>
          <a:ln w="25400">
            <a:solidFill>
              <a:srgbClr val="232D48"/>
            </a:solidFill>
            <a:miter lim="400000"/>
          </a:ln>
        </p:spPr>
        <p:txBody>
          <a:bodyPr lIns="45718" tIns="45718" rIns="45718" bIns="45718"/>
          <a:lstStyle/>
          <a:p>
            <a:pPr algn="ctr" defTabSz="2438337">
              <a:lnSpc>
                <a:spcPct val="100000"/>
              </a:lnSpc>
              <a:spcBef>
                <a:spcPts val="0"/>
              </a:spcBef>
              <a:defRPr sz="2400" spc="0">
                <a:solidFill>
                  <a:srgbClr val="5E5E5E"/>
                </a:solidFill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all" spc="-17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all" spc="-17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all" spc="-17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all" spc="-17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all" spc="-17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all" spc="-17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all" spc="-17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all" spc="-17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all" spc="-17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9pPr>
    </p:titleStyle>
    <p:bodyStyle>
      <a:lvl1pPr marL="609600" marR="0" indent="-609600" algn="l" defTabSz="2438337" rtl="0" latinLnBrk="0">
        <a:lnSpc>
          <a:spcPct val="100000"/>
        </a:lnSpc>
        <a:spcBef>
          <a:spcPts val="4500"/>
        </a:spcBef>
        <a:spcAft>
          <a:spcPts val="0"/>
        </a:spcAft>
        <a:buClr>
          <a:srgbClr val="666666"/>
        </a:buClr>
        <a:buSzPct val="123000"/>
        <a:buFontTx/>
        <a:buChar char="–"/>
        <a:tabLst/>
        <a:defRPr sz="4800" b="0" i="0" u="none" strike="noStrike" cap="none" spc="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1pPr>
      <a:lvl2pPr marL="1219200" marR="0" indent="-609600" algn="l" defTabSz="2438337" rtl="0" latinLnBrk="0">
        <a:lnSpc>
          <a:spcPct val="100000"/>
        </a:lnSpc>
        <a:spcBef>
          <a:spcPts val="4500"/>
        </a:spcBef>
        <a:spcAft>
          <a:spcPts val="0"/>
        </a:spcAft>
        <a:buClr>
          <a:srgbClr val="666666"/>
        </a:buClr>
        <a:buSzPct val="123000"/>
        <a:buFontTx/>
        <a:buChar char="–"/>
        <a:tabLst/>
        <a:defRPr sz="4800" b="0" i="0" u="none" strike="noStrike" cap="none" spc="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2pPr>
      <a:lvl3pPr marL="1828800" marR="0" indent="-609600" algn="l" defTabSz="2438337" rtl="0" latinLnBrk="0">
        <a:lnSpc>
          <a:spcPct val="100000"/>
        </a:lnSpc>
        <a:spcBef>
          <a:spcPts val="4500"/>
        </a:spcBef>
        <a:spcAft>
          <a:spcPts val="0"/>
        </a:spcAft>
        <a:buClr>
          <a:srgbClr val="666666"/>
        </a:buClr>
        <a:buSzPct val="123000"/>
        <a:buFontTx/>
        <a:buChar char="–"/>
        <a:tabLst/>
        <a:defRPr sz="4800" b="0" i="0" u="none" strike="noStrike" cap="none" spc="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3pPr>
      <a:lvl4pPr marL="2438400" marR="0" indent="-609600" algn="l" defTabSz="2438337" rtl="0" latinLnBrk="0">
        <a:lnSpc>
          <a:spcPct val="100000"/>
        </a:lnSpc>
        <a:spcBef>
          <a:spcPts val="4500"/>
        </a:spcBef>
        <a:spcAft>
          <a:spcPts val="0"/>
        </a:spcAft>
        <a:buClr>
          <a:srgbClr val="666666"/>
        </a:buClr>
        <a:buSzPct val="123000"/>
        <a:buFontTx/>
        <a:buChar char="–"/>
        <a:tabLst/>
        <a:defRPr sz="4800" b="0" i="0" u="none" strike="noStrike" cap="none" spc="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4pPr>
      <a:lvl5pPr marL="3048000" marR="0" indent="-609600" algn="l" defTabSz="2438337" rtl="0" latinLnBrk="0">
        <a:lnSpc>
          <a:spcPct val="100000"/>
        </a:lnSpc>
        <a:spcBef>
          <a:spcPts val="4500"/>
        </a:spcBef>
        <a:spcAft>
          <a:spcPts val="0"/>
        </a:spcAft>
        <a:buClr>
          <a:srgbClr val="666666"/>
        </a:buClr>
        <a:buSzPct val="123000"/>
        <a:buFontTx/>
        <a:buChar char="–"/>
        <a:tabLst/>
        <a:defRPr sz="4800" b="0" i="0" u="none" strike="noStrike" cap="none" spc="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666666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666666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666666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666666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232D48"/>
          </a:solidFill>
          <a:uFillTx/>
          <a:latin typeface="ITC Franklin Gothic Std Book"/>
          <a:ea typeface="ITC Franklin Gothic Std Book"/>
          <a:cs typeface="ITC Franklin Gothic Std Book"/>
          <a:sym typeface="ITC Franklin Gothic Std Boo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TC Franklin Gothic Std Boo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TC Franklin Gothic Std Boo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TC Franklin Gothic Std Boo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TC Franklin Gothic Std Boo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TC Franklin Gothic Std Boo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TC Franklin Gothic Std Boo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TC Franklin Gothic Std Boo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TC Franklin Gothic Std Boo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TC Franklin Gothic Std Book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itle &amp; bullet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1830230" cy="1435100"/>
          </a:xfrm>
        </p:spPr>
        <p:txBody>
          <a:bodyPr lIns="50800" tIns="50800" rIns="50800" bIns="50800" anchor="t">
            <a:normAutofit/>
          </a:bodyPr>
          <a:lstStyle>
            <a:lvl1pPr>
              <a:defRPr spc="-200"/>
            </a:lvl1pPr>
          </a:lstStyle>
          <a:p>
            <a:r>
              <a:rPr lang="en-US">
                <a:latin typeface="Calibri"/>
                <a:ea typeface="Calibri"/>
                <a:cs typeface="Calibri"/>
              </a:rPr>
              <a:t>Genetic algorithm</a:t>
            </a:r>
          </a:p>
        </p:txBody>
      </p:sp>
      <p:sp>
        <p:nvSpPr>
          <p:cNvPr id="395" name="Plus photo"/>
          <p:cNvSpPr txBox="1">
            <a:spLocks noGrp="1"/>
          </p:cNvSpPr>
          <p:nvPr>
            <p:ph type="body" idx="23"/>
          </p:nvPr>
        </p:nvSpPr>
        <p:spPr>
          <a:xfrm>
            <a:off x="1206500" y="1955974"/>
            <a:ext cx="9359900" cy="1092937"/>
          </a:xfrm>
        </p:spPr>
        <p:txBody>
          <a:bodyPr>
            <a:normAutofit/>
          </a:bodyPr>
          <a:lstStyle/>
          <a:p>
            <a:r>
              <a:rPr lang="en-US" sz="6000" b="1" cap="all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</p:txBody>
      </p:sp>
      <p:sp>
        <p:nvSpPr>
          <p:cNvPr id="396" name="Bullet…"/>
          <p:cNvSpPr txBox="1">
            <a:spLocks noGrp="1"/>
          </p:cNvSpPr>
          <p:nvPr>
            <p:ph type="body" sz="half" idx="21"/>
          </p:nvPr>
        </p:nvSpPr>
        <p:spPr>
          <a:xfrm>
            <a:off x="1206499" y="3047491"/>
            <a:ext cx="10966916" cy="9548370"/>
          </a:xfr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numCol="1" spcCol="38100" anchor="t">
            <a:noAutofit/>
          </a:bodyPr>
          <a:lstStyle/>
          <a:p>
            <a:pPr marL="0" indent="0">
              <a:buNone/>
            </a:pPr>
            <a:r>
              <a:rPr lang="en-US" sz="2800" b="1">
                <a:latin typeface="Calibri"/>
                <a:ea typeface="Calibri"/>
                <a:cs typeface="Calibri"/>
              </a:rPr>
              <a:t>Description</a:t>
            </a:r>
            <a:r>
              <a:rPr lang="en-US" sz="2800">
                <a:latin typeface="Calibri"/>
                <a:ea typeface="Calibri"/>
                <a:cs typeface="Calibri"/>
              </a:rPr>
              <a:t>: Iterates through generations of models or "species" and selects the most effective traits to pass on</a:t>
            </a:r>
          </a:p>
          <a:p>
            <a:pPr marL="0" indent="0">
              <a:buNone/>
            </a:pPr>
            <a:r>
              <a:rPr lang="en-US" sz="2800" b="1">
                <a:latin typeface="Calibri"/>
                <a:ea typeface="Calibri"/>
                <a:cs typeface="Calibri"/>
              </a:rPr>
              <a:t>Pros</a:t>
            </a:r>
            <a:r>
              <a:rPr lang="en-US" sz="2800">
                <a:latin typeface="Calibri"/>
                <a:ea typeface="Calibri"/>
                <a:cs typeface="Calibri"/>
              </a:rPr>
              <a:t>:</a:t>
            </a:r>
            <a:endParaRPr lang="en-US" sz="280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>
                <a:latin typeface="Calibri"/>
                <a:ea typeface="Calibri"/>
                <a:cs typeface="Calibri"/>
              </a:rPr>
              <a:t>Strong global optimization ability and less sensitive to noise in 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>
                <a:latin typeface="Calibri"/>
                <a:ea typeface="Calibri"/>
                <a:cs typeface="Calibri"/>
              </a:rPr>
              <a:t>Fits the data provided well since the relationship with installation times might not be linear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>
                <a:latin typeface="Calibri"/>
                <a:ea typeface="Calibri"/>
                <a:cs typeface="Calibri"/>
              </a:rPr>
              <a:t>Large range of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>
                <a:latin typeface="Calibri"/>
                <a:ea typeface="Calibri"/>
                <a:cs typeface="Calibri"/>
              </a:rPr>
              <a:t>Not as difficult to create as a neural network, but also more complex than linear regression </a:t>
            </a:r>
          </a:p>
          <a:p>
            <a:pPr marL="0" indent="0">
              <a:buNone/>
            </a:pPr>
            <a:r>
              <a:rPr lang="en-US" sz="2800" b="1">
                <a:latin typeface="Calibri"/>
                <a:ea typeface="Calibri"/>
                <a:cs typeface="Calibri"/>
              </a:rPr>
              <a:t>Cons</a:t>
            </a:r>
            <a:r>
              <a:rPr lang="en-US" sz="2800">
                <a:latin typeface="Calibri"/>
                <a:ea typeface="Calibri"/>
                <a:cs typeface="Calibri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>
                <a:latin typeface="Calibri"/>
                <a:ea typeface="Calibri"/>
                <a:cs typeface="Calibri"/>
              </a:rPr>
              <a:t>High computational cost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>
                <a:latin typeface="Calibri"/>
                <a:ea typeface="Calibri"/>
                <a:cs typeface="Calibri"/>
              </a:rPr>
              <a:t>Dependence on fitness function</a:t>
            </a:r>
          </a:p>
        </p:txBody>
      </p:sp>
      <p:sp>
        <p:nvSpPr>
          <p:cNvPr id="2" name="Title &amp; bullets">
            <a:extLst>
              <a:ext uri="{FF2B5EF4-FFF2-40B4-BE49-F238E27FC236}">
                <a16:creationId xmlns:a16="http://schemas.microsoft.com/office/drawing/2014/main" id="{735B9AFB-8229-A8D6-9117-EB2CAE989CBD}"/>
              </a:ext>
            </a:extLst>
          </p:cNvPr>
          <p:cNvSpPr txBox="1">
            <a:spLocks/>
          </p:cNvSpPr>
          <p:nvPr/>
        </p:nvSpPr>
        <p:spPr>
          <a:xfrm>
            <a:off x="12873116" y="1079500"/>
            <a:ext cx="10304384" cy="581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0" marR="0" indent="0" algn="l" defTabSz="2438337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all" spc="-200" baseline="0">
                <a:solidFill>
                  <a:srgbClr val="232D48"/>
                </a:solidFill>
                <a:uFillTx/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lvl1pPr>
            <a:lvl2pPr marL="0" marR="0" indent="0" algn="l" defTabSz="2438337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all" spc="-170" baseline="0">
                <a:solidFill>
                  <a:srgbClr val="232D48"/>
                </a:solidFill>
                <a:uFillTx/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lvl2pPr>
            <a:lvl3pPr marL="0" marR="0" indent="0" algn="l" defTabSz="2438337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all" spc="-170" baseline="0">
                <a:solidFill>
                  <a:srgbClr val="232D48"/>
                </a:solidFill>
                <a:uFillTx/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lvl3pPr>
            <a:lvl4pPr marL="0" marR="0" indent="0" algn="l" defTabSz="2438337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all" spc="-170" baseline="0">
                <a:solidFill>
                  <a:srgbClr val="232D48"/>
                </a:solidFill>
                <a:uFillTx/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lvl4pPr>
            <a:lvl5pPr marL="0" marR="0" indent="0" algn="l" defTabSz="2438337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all" spc="-170" baseline="0">
                <a:solidFill>
                  <a:srgbClr val="232D48"/>
                </a:solidFill>
                <a:uFillTx/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lvl5pPr>
            <a:lvl6pPr marL="0" marR="0" indent="0" algn="l" defTabSz="2438337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all" spc="-170" baseline="0">
                <a:solidFill>
                  <a:srgbClr val="232D48"/>
                </a:solidFill>
                <a:uFillTx/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lvl6pPr>
            <a:lvl7pPr marL="0" marR="0" indent="0" algn="l" defTabSz="2438337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all" spc="-170" baseline="0">
                <a:solidFill>
                  <a:srgbClr val="232D48"/>
                </a:solidFill>
                <a:uFillTx/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lvl7pPr>
            <a:lvl8pPr marL="0" marR="0" indent="0" algn="l" defTabSz="2438337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all" spc="-170" baseline="0">
                <a:solidFill>
                  <a:srgbClr val="232D48"/>
                </a:solidFill>
                <a:uFillTx/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lvl8pPr>
            <a:lvl9pPr marL="0" marR="0" indent="0" algn="l" defTabSz="2438337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all" spc="-170" baseline="0">
                <a:solidFill>
                  <a:srgbClr val="232D48"/>
                </a:solidFill>
                <a:uFillTx/>
                <a:latin typeface="ITC Franklin Gothic Std Book"/>
                <a:ea typeface="ITC Franklin Gothic Std Book"/>
                <a:cs typeface="ITC Franklin Gothic Std Book"/>
                <a:sym typeface="ITC Franklin Gothic Std Book"/>
              </a:defRPr>
            </a:lvl9pPr>
          </a:lstStyle>
          <a:p>
            <a:pPr hangingPunct="1"/>
            <a:r>
              <a:rPr lang="en-US" sz="4000" b="0" cap="none">
                <a:latin typeface="Franklin Gothic Book"/>
              </a:rPr>
              <a:t>Aden Kim, Heena Parekh, Bill Zhou, Yi Ping </a:t>
            </a:r>
          </a:p>
          <a:p>
            <a:pPr>
              <a:lnSpc>
                <a:spcPct val="100000"/>
              </a:lnSpc>
            </a:pPr>
            <a:endParaRPr lang="en-US" sz="4000" b="0" cap="none">
              <a:latin typeface="Franklin Gothic Book" panose="020B0503020102020204" pitchFamily="34" charset="0"/>
            </a:endParaRPr>
          </a:p>
        </p:txBody>
      </p:sp>
      <p:pic>
        <p:nvPicPr>
          <p:cNvPr id="3" name="Picture 2" descr="A diagram of a model&#10;&#10;AI-generated content may be incorrect.">
            <a:extLst>
              <a:ext uri="{FF2B5EF4-FFF2-40B4-BE49-F238E27FC236}">
                <a16:creationId xmlns:a16="http://schemas.microsoft.com/office/drawing/2014/main" id="{1BDFFD64-3A27-51C4-C5F1-60A841C4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9" t="-672" r="-163" b="15630"/>
          <a:stretch/>
        </p:blipFill>
        <p:spPr>
          <a:xfrm>
            <a:off x="12365515" y="2498367"/>
            <a:ext cx="11377716" cy="94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808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UVA Modern">
  <a:themeElements>
    <a:clrScheme name="UVA Colors">
      <a:dk1>
        <a:srgbClr val="222C4A"/>
      </a:dk1>
      <a:lt1>
        <a:srgbClr val="FFFFFF"/>
      </a:lt1>
      <a:dk2>
        <a:srgbClr val="656565"/>
      </a:dk2>
      <a:lt2>
        <a:srgbClr val="E7E6E6"/>
      </a:lt2>
      <a:accent1>
        <a:srgbClr val="222C4A"/>
      </a:accent1>
      <a:accent2>
        <a:srgbClr val="A8AFC5"/>
      </a:accent2>
      <a:accent3>
        <a:srgbClr val="E57200"/>
      </a:accent3>
      <a:accent4>
        <a:srgbClr val="FCD8BC"/>
      </a:accent4>
      <a:accent5>
        <a:srgbClr val="069EDF"/>
      </a:accent5>
      <a:accent6>
        <a:srgbClr val="23C9D3"/>
      </a:accent6>
      <a:hlink>
        <a:srgbClr val="222C4A"/>
      </a:hlink>
      <a:folHlink>
        <a:srgbClr val="069ED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ITC Franklin Gothic Std Book"/>
            <a:ea typeface="ITC Franklin Gothic Std Book"/>
            <a:cs typeface="ITC Franklin Gothic Std Book"/>
            <a:sym typeface="ITC Franklin Gothic Std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-87" normalizeH="0" baseline="0">
            <a:ln>
              <a:noFill/>
            </a:ln>
            <a:solidFill>
              <a:srgbClr val="232D48"/>
            </a:solidFill>
            <a:effectLst/>
            <a:uFillTx/>
            <a:latin typeface="ITC Franklin Gothic Std Med"/>
            <a:ea typeface="ITC Franklin Gothic Std Med"/>
            <a:cs typeface="ITC Franklin Gothic Std Med"/>
            <a:sym typeface="ITC Franklin Gothic Std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ITC Franklin Gothic Std Book"/>
            <a:ea typeface="ITC Franklin Gothic Std Book"/>
            <a:cs typeface="ITC Franklin Gothic Std Book"/>
            <a:sym typeface="ITC Franklin Gothic Std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-87" normalizeH="0" baseline="0">
            <a:ln>
              <a:noFill/>
            </a:ln>
            <a:solidFill>
              <a:srgbClr val="232D48"/>
            </a:solidFill>
            <a:effectLst/>
            <a:uFillTx/>
            <a:latin typeface="ITC Franklin Gothic Std Med"/>
            <a:ea typeface="ITC Franklin Gothic Std Med"/>
            <a:cs typeface="ITC Franklin Gothic Std Med"/>
            <a:sym typeface="ITC Franklin Gothic Std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817696-2aae-49a9-b415-cd0a1b5456a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6D5A30F86234893C697715D4216C2" ma:contentTypeVersion="10" ma:contentTypeDescription="Create a new document." ma:contentTypeScope="" ma:versionID="0cebff792c043fce4c7c30664dfd15f2">
  <xsd:schema xmlns:xsd="http://www.w3.org/2001/XMLSchema" xmlns:xs="http://www.w3.org/2001/XMLSchema" xmlns:p="http://schemas.microsoft.com/office/2006/metadata/properties" xmlns:ns3="76817696-2aae-49a9-b415-cd0a1b5456a7" targetNamespace="http://schemas.microsoft.com/office/2006/metadata/properties" ma:root="true" ma:fieldsID="cdee721772f8a98fecd96b984135ead8" ns3:_="">
    <xsd:import namespace="76817696-2aae-49a9-b415-cd0a1b5456a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17696-2aae-49a9-b415-cd0a1b5456a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BC60C4-A489-417B-9D38-A014233D38A8}">
  <ds:schemaRefs>
    <ds:schemaRef ds:uri="76817696-2aae-49a9-b415-cd0a1b5456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C867BA-10F5-45DE-8F57-DFB187E3646E}">
  <ds:schemaRefs>
    <ds:schemaRef ds:uri="76817696-2aae-49a9-b415-cd0a1b5456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0B50739-06C6-492B-A493-6B55F92018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UVA Modern</vt:lpstr>
      <vt:lpstr>Genetic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orange</dc:title>
  <cp:revision>254</cp:revision>
  <dcterms:modified xsi:type="dcterms:W3CDTF">2025-02-21T02:51:27Z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0x0101004EE6D5A30F86234893C697715D4216C2</vt:lpwstr>
  </property>
</Properties>
</file>