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ea6235a5e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ea6235a5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a6235a5e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a6235a5e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ea6235a5e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ea6235a5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ea6235a5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ea6235a5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a6235a5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ea6235a5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a6235a5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ea6235a5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ea6235a5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ea6235a5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ea6235a5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ea6235a5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ea6235a5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ea6235a5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ea6235a5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ea6235a5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Metrics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implementation of IoU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import keras.backend as K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 iouMetric(y_true, y_pred):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//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pred = K.cast(y_pred, K.floatx())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pred = K.cast(K.greater(y_pred, 0.5), K.floatx())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union = K.cast(K.greater(y_true + pred, 0), K.floatx())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intersec = y_true * pred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iou = K.sum(intersec) / (K.sum(union) + K.epsilon())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return iou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Metrics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Judge the performance of your model.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Usually has two arguments, ‘y_true’ and ‘y_pred’.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Loss function(mse, etc.) and accuracy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Won’t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 used for training, but only for display.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binary_accuracy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keras.metrics.binary_accuracy(y_true, y_pred)</a:t>
            </a:r>
            <a:endParaRPr sz="2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everything above 0.5 will be considered as correct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categorical_accuracy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keras.metrics.categorical_accuracy(y_true, y_pred)</a:t>
            </a:r>
            <a:endParaRPr sz="2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the index of the maximal true value is equal to the index of the maximal predicted value.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sparse_categorical_accuracy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keras.metrics.sparse_categorical_accuracy(y_true, y_pred)</a:t>
            </a:r>
            <a:endParaRPr sz="2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the maximal true value is equal to the index of the maximal predicted value.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top_k_categorical_accuracy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def top_k_categorical_accuracy(y_true, y_pred, k=5):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	return K.mean(K.in_top_k(y_pred, K.argmax(y_true, axis=-1), k), axis=-1)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metric ‘top_k_categorical_accuracy’ is used to calculate the top-k accuracy. It means that the prediction is considered correct when there is a target category in the first k values of the predicted values.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sparse_top_k_categorical_accuracy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def sparse_top_k_categorical_accuracy(y_true, y_pred, k=5):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	return K.mean(K.in_top_k(y_pred, K.cast(K.flatten(y_true), 'int32'), k),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               axis=-1)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 of metric ‘sparse_top_k_categorical_accuracy’ is same as ‘top_k_categorical_accuracy’. The difference is that ‘sparse_top_k_categorical_accuracy’ can be applied to sparse cases.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Metrics</a:t>
            </a:r>
            <a:endParaRPr b="1"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keras.backend </a:t>
            </a:r>
            <a:r>
              <a:rPr b="1"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K</a:t>
            </a:r>
            <a:b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mean_pred</a:t>
            </a: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(y_true, y_pred):</a:t>
            </a:r>
            <a:b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K.mean(y_pred)</a:t>
            </a:r>
            <a:b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model.compile(optimizer='rmsprop',</a:t>
            </a:r>
            <a:b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loss='binary_crossentropy',</a:t>
            </a:r>
            <a:b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metrics=['accuracy', mean_pred])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IoU metrics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Intersection-over-Union</a:t>
            </a:r>
            <a:endParaRPr sz="12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can use IoU to test accuracy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union of mask vs background</a:t>
            </a:r>
            <a:endParaRPr sz="12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basic expression of iou is IoU = (|X &amp; Y|)/ (|X or Y|)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75" y="1552025"/>
            <a:ext cx="3006450" cy="5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050" y="696102"/>
            <a:ext cx="3429000" cy="223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