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3"/>
  </p:normalViewPr>
  <p:slideViewPr>
    <p:cSldViewPr snapToGrid="0">
      <p:cViewPr varScale="1">
        <p:scale>
          <a:sx n="113" d="100"/>
          <a:sy n="11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754069" y="1025701"/>
            <a:ext cx="109032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E2051-0049-48EF-BCDA-C9F05249D456}"/>
              </a:ext>
            </a:extLst>
          </p:cNvPr>
          <p:cNvSpPr txBox="1"/>
          <p:nvPr/>
        </p:nvSpPr>
        <p:spPr>
          <a:xfrm>
            <a:off x="2142259" y="1025700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32582" y="1210366"/>
            <a:ext cx="5214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420235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3491925" y="1226808"/>
            <a:ext cx="1672742" cy="864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4308885" y="1460525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1204790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574122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248400" y="151297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560007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574122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752729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761147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744673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483678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272170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07034" y="2744673"/>
            <a:ext cx="465667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737249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413099" y="3535514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394282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791884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5676052" y="5891229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06258" y="4325000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60432" y="2560007"/>
            <a:ext cx="2354597" cy="177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6919490" y="3422774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59536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834824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269624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945771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791455"/>
            <a:ext cx="713450" cy="280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45565" y="3843685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cxnSpLocks/>
          </p:cNvCxnSpPr>
          <p:nvPr/>
        </p:nvCxnSpPr>
        <p:spPr>
          <a:xfrm flipH="1">
            <a:off x="2937398" y="2552427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3015491" y="325086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767848"/>
            <a:ext cx="1998948" cy="317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90506" y="4932387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275949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43811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68300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397831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396" y="2882151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774110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774110"/>
                <a:ext cx="15561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4052335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8959" y="4202920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761105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703258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84226" y="445058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314401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444681" y="3763839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887" y="4398674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BF0004-7D16-4969-B0F9-8DD2B73D35C1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 flipH="1">
            <a:off x="2686061" y="1395031"/>
            <a:ext cx="1360" cy="575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8D463A2-8A43-4C60-9689-A8621AADA921}"/>
              </a:ext>
            </a:extLst>
          </p:cNvPr>
          <p:cNvSpPr txBox="1"/>
          <p:nvPr/>
        </p:nvSpPr>
        <p:spPr>
          <a:xfrm>
            <a:off x="2140899" y="1970714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93D895-B47D-4E0E-8F72-0E3CB287BF34}"/>
              </a:ext>
            </a:extLst>
          </p:cNvPr>
          <p:cNvSpPr txBox="1"/>
          <p:nvPr/>
        </p:nvSpPr>
        <p:spPr>
          <a:xfrm>
            <a:off x="2163214" y="1523979"/>
            <a:ext cx="11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5">
            <a:extLst>
              <a:ext uri="{FF2B5EF4-FFF2-40B4-BE49-F238E27FC236}">
                <a16:creationId xmlns:a16="http://schemas.microsoft.com/office/drawing/2014/main" id="{AD05C063-4419-5547-8B20-9616F7C171EB}"/>
              </a:ext>
            </a:extLst>
          </p:cNvPr>
          <p:cNvSpPr txBox="1"/>
          <p:nvPr/>
        </p:nvSpPr>
        <p:spPr>
          <a:xfrm>
            <a:off x="3549008" y="-84670"/>
            <a:ext cx="451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Sequence Learning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context2Vec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seq2seq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0241A7-AA7E-4800-A73A-FFE8A645891E}"/>
              </a:ext>
            </a:extLst>
          </p:cNvPr>
          <p:cNvCxnSpPr>
            <a:stCxn id="73" idx="2"/>
            <a:endCxn id="6" idx="0"/>
          </p:cNvCxnSpPr>
          <p:nvPr/>
        </p:nvCxnSpPr>
        <p:spPr>
          <a:xfrm flipH="1">
            <a:off x="2687421" y="838660"/>
            <a:ext cx="3119613" cy="18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BFA2DB-DC3D-401A-9E52-5D6D67B6C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443" y="349038"/>
            <a:ext cx="802660" cy="7103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EBC65C-7CD4-4F04-AFFB-3FF7688CEC3C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4615656" y="838660"/>
            <a:ext cx="1191378" cy="26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E6522C-6FFE-4CF8-B1E2-9BBBD34D5C7E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807034" y="838660"/>
            <a:ext cx="0" cy="581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199CF8-C814-4F3F-B4C4-DEE0DBA9E243}"/>
              </a:ext>
            </a:extLst>
          </p:cNvPr>
          <p:cNvCxnSpPr>
            <a:stCxn id="73" idx="2"/>
            <a:endCxn id="21" idx="0"/>
          </p:cNvCxnSpPr>
          <p:nvPr/>
        </p:nvCxnSpPr>
        <p:spPr>
          <a:xfrm>
            <a:off x="5807034" y="838660"/>
            <a:ext cx="2519933" cy="366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91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42</cp:revision>
  <dcterms:created xsi:type="dcterms:W3CDTF">2019-09-26T02:34:27Z</dcterms:created>
  <dcterms:modified xsi:type="dcterms:W3CDTF">2019-10-09T11:25:35Z</dcterms:modified>
</cp:coreProperties>
</file>