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B469-9E7E-41DF-88B1-F359AA6BBAF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12DD-F659-45F4-8CB3-B5BF87A3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866" y="3009444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Testing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WINx10</dc:creator>
  <cp:lastModifiedBy>WINx10</cp:lastModifiedBy>
  <cp:revision>1</cp:revision>
  <dcterms:created xsi:type="dcterms:W3CDTF">2022-04-08T14:12:03Z</dcterms:created>
  <dcterms:modified xsi:type="dcterms:W3CDTF">2022-04-08T14:12:25Z</dcterms:modified>
</cp:coreProperties>
</file>