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7" r:id="rId6"/>
    <p:sldId id="258" r:id="rId7"/>
    <p:sldId id="260" r:id="rId8"/>
    <p:sldId id="261" r:id="rId9"/>
    <p:sldId id="277" r:id="rId10"/>
    <p:sldId id="278" r:id="rId11"/>
    <p:sldId id="286" r:id="rId12"/>
    <p:sldId id="279" r:id="rId13"/>
    <p:sldId id="291" r:id="rId14"/>
    <p:sldId id="284" r:id="rId15"/>
    <p:sldId id="290" r:id="rId16"/>
    <p:sldId id="283" r:id="rId17"/>
    <p:sldId id="292" r:id="rId18"/>
    <p:sldId id="289" r:id="rId19"/>
    <p:sldId id="285" r:id="rId20"/>
    <p:sldId id="276" r:id="rId21"/>
    <p:sldId id="26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68788E"/>
    <a:srgbClr val="000000"/>
    <a:srgbClr val="FF9900"/>
    <a:srgbClr val="00CC5C"/>
    <a:srgbClr val="8992D7"/>
    <a:srgbClr val="FFFF81"/>
    <a:srgbClr val="FFE9A3"/>
    <a:srgbClr val="FF6565"/>
    <a:srgbClr val="B4BD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7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6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7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0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7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8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57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flexport/" TargetMode="External"/><Relationship Id="rId7" Type="http://schemas.openxmlformats.org/officeDocument/2006/relationships/hyperlink" Target="https://kb.tableau.com/articles/howto/creating-an-origin-and-destination-map-with-more-than-one-stop" TargetMode="External"/><Relationship Id="rId2" Type="http://schemas.openxmlformats.org/officeDocument/2006/relationships/hyperlink" Target="https://cn.depositphotos.com/stock-photos/shipping-compan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lp.tableau.com/current/pro/desktop/en-us/maps_howto_origin_destination.htm" TargetMode="External"/><Relationship Id="rId5" Type="http://schemas.openxmlformats.org/officeDocument/2006/relationships/hyperlink" Target="https://help.tableau.com/current/pro/desktop/en-us/story_example.htm" TargetMode="External"/><Relationship Id="rId4" Type="http://schemas.openxmlformats.org/officeDocument/2006/relationships/hyperlink" Target="https://jscharting.com/blog/pyramid-funnel-cone-charts/#:~:text=A%20funnel%20chart%20is%20essentially,number%20of%20different%20horizontal%20section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4E211EF-18DD-4460-9AF8-8E1380865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dirty="0">
                <a:solidFill>
                  <a:schemeClr val="tx2">
                    <a:alpha val="80000"/>
                  </a:schemeClr>
                </a:solidFill>
              </a:rPr>
              <a:t>Business Analysis on Shipment Issue Diagnosis</a:t>
            </a:r>
            <a:endParaRPr lang="zh-TW" altLang="en-US" sz="4400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5BD109-08AB-4178-977F-6DE440EDD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chemeClr val="tx2">
                    <a:alpha val="80000"/>
                  </a:schemeClr>
                </a:solidFill>
              </a:rPr>
              <a:t>Yi-Sheng, Yang</a:t>
            </a:r>
          </a:p>
          <a:p>
            <a:pPr algn="l"/>
            <a:r>
              <a:rPr lang="en-US" altLang="zh-TW" dirty="0">
                <a:solidFill>
                  <a:schemeClr val="tx2">
                    <a:alpha val="80000"/>
                  </a:schemeClr>
                </a:solidFill>
              </a:rPr>
              <a:t>015263625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E5964A-88F2-4F40-A763-A35E14745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833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2670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Freeform: Shape 28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21" name="Rectangle 32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5" name="Right Triangle 324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lowchart: Document 326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F786DB7A-0AB8-4927-8258-6CBF03B85ECF}"/>
              </a:ext>
            </a:extLst>
          </p:cNvPr>
          <p:cNvGrpSpPr/>
          <p:nvPr/>
        </p:nvGrpSpPr>
        <p:grpSpPr>
          <a:xfrm>
            <a:off x="9127225" y="401840"/>
            <a:ext cx="2673506" cy="1248708"/>
            <a:chOff x="4137317" y="2055930"/>
            <a:chExt cx="7828621" cy="3656494"/>
          </a:xfrm>
        </p:grpSpPr>
        <p:sp>
          <p:nvSpPr>
            <p:cNvPr id="150" name="梯形 149">
              <a:extLst>
                <a:ext uri="{FF2B5EF4-FFF2-40B4-BE49-F238E27FC236}">
                  <a16:creationId xmlns:a16="http://schemas.microsoft.com/office/drawing/2014/main" id="{853E3F59-CAE7-486D-8DB3-2DF3DC0D561C}"/>
                </a:ext>
              </a:extLst>
            </p:cNvPr>
            <p:cNvSpPr/>
            <p:nvPr/>
          </p:nvSpPr>
          <p:spPr>
            <a:xfrm rot="10800000">
              <a:off x="4137317" y="2070931"/>
              <a:ext cx="3404081" cy="679061"/>
            </a:xfrm>
            <a:prstGeom prst="trapezoid">
              <a:avLst>
                <a:gd name="adj" fmla="val 48529"/>
              </a:avLst>
            </a:prstGeom>
            <a:solidFill>
              <a:srgbClr val="80808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1" name="梯形 150">
              <a:extLst>
                <a:ext uri="{FF2B5EF4-FFF2-40B4-BE49-F238E27FC236}">
                  <a16:creationId xmlns:a16="http://schemas.microsoft.com/office/drawing/2014/main" id="{71C1C257-5599-42F5-8C47-3511D0A5FE32}"/>
                </a:ext>
              </a:extLst>
            </p:cNvPr>
            <p:cNvSpPr/>
            <p:nvPr/>
          </p:nvSpPr>
          <p:spPr>
            <a:xfrm rot="10800000">
              <a:off x="4575991" y="3050161"/>
              <a:ext cx="2526732" cy="679061"/>
            </a:xfrm>
            <a:prstGeom prst="trapezoid">
              <a:avLst>
                <a:gd name="adj" fmla="val 48529"/>
              </a:avLst>
            </a:prstGeom>
            <a:solidFill>
              <a:srgbClr val="FFE9A3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梯形 151">
              <a:extLst>
                <a:ext uri="{FF2B5EF4-FFF2-40B4-BE49-F238E27FC236}">
                  <a16:creationId xmlns:a16="http://schemas.microsoft.com/office/drawing/2014/main" id="{E7157CC1-6D1F-482C-BE24-CB903FD411B9}"/>
                </a:ext>
              </a:extLst>
            </p:cNvPr>
            <p:cNvSpPr/>
            <p:nvPr/>
          </p:nvSpPr>
          <p:spPr>
            <a:xfrm rot="10800000">
              <a:off x="5012128" y="4029391"/>
              <a:ext cx="1654459" cy="679061"/>
            </a:xfrm>
            <a:prstGeom prst="trapezoid">
              <a:avLst>
                <a:gd name="adj" fmla="val 48529"/>
              </a:avLst>
            </a:prstGeom>
            <a:solidFill>
              <a:srgbClr val="80808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梯形 152">
              <a:extLst>
                <a:ext uri="{FF2B5EF4-FFF2-40B4-BE49-F238E27FC236}">
                  <a16:creationId xmlns:a16="http://schemas.microsoft.com/office/drawing/2014/main" id="{B0D3D645-AFA6-42A7-9CF5-73BAF1B60F41}"/>
                </a:ext>
              </a:extLst>
            </p:cNvPr>
            <p:cNvSpPr/>
            <p:nvPr/>
          </p:nvSpPr>
          <p:spPr>
            <a:xfrm rot="10800000">
              <a:off x="5444748" y="5008622"/>
              <a:ext cx="789220" cy="679061"/>
            </a:xfrm>
            <a:prstGeom prst="trapezoid">
              <a:avLst>
                <a:gd name="adj" fmla="val 48529"/>
              </a:avLst>
            </a:prstGeom>
            <a:solidFill>
              <a:srgbClr val="80808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手繪多邊形: 圖案 153">
              <a:extLst>
                <a:ext uri="{FF2B5EF4-FFF2-40B4-BE49-F238E27FC236}">
                  <a16:creationId xmlns:a16="http://schemas.microsoft.com/office/drawing/2014/main" id="{0AF1D47F-FB6D-4127-98D6-635BE3B0DB14}"/>
                </a:ext>
              </a:extLst>
            </p:cNvPr>
            <p:cNvSpPr/>
            <p:nvPr/>
          </p:nvSpPr>
          <p:spPr>
            <a:xfrm>
              <a:off x="8017058" y="2075680"/>
              <a:ext cx="3233504" cy="679064"/>
            </a:xfrm>
            <a:custGeom>
              <a:avLst/>
              <a:gdLst>
                <a:gd name="connsiteX0" fmla="*/ 320831 w 3233504"/>
                <a:gd name="connsiteY0" fmla="*/ 0 h 679064"/>
                <a:gd name="connsiteX1" fmla="*/ 3220172 w 3233504"/>
                <a:gd name="connsiteY1" fmla="*/ 0 h 679064"/>
                <a:gd name="connsiteX2" fmla="*/ 3224810 w 3233504"/>
                <a:gd name="connsiteY2" fmla="*/ 9815 h 679064"/>
                <a:gd name="connsiteX3" fmla="*/ 3061844 w 3233504"/>
                <a:gd name="connsiteY3" fmla="*/ 335745 h 679064"/>
                <a:gd name="connsiteX4" fmla="*/ 3233504 w 3233504"/>
                <a:gd name="connsiteY4" fmla="*/ 679064 h 679064"/>
                <a:gd name="connsiteX5" fmla="*/ 0 w 3233504"/>
                <a:gd name="connsiteY5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3504" h="679064">
                  <a:moveTo>
                    <a:pt x="320831" y="0"/>
                  </a:moveTo>
                  <a:lnTo>
                    <a:pt x="3220172" y="0"/>
                  </a:lnTo>
                  <a:lnTo>
                    <a:pt x="3224810" y="9815"/>
                  </a:lnTo>
                  <a:lnTo>
                    <a:pt x="3061844" y="335745"/>
                  </a:lnTo>
                  <a:lnTo>
                    <a:pt x="3233504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80808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5" name="手繪多邊形: 圖案 154">
              <a:extLst>
                <a:ext uri="{FF2B5EF4-FFF2-40B4-BE49-F238E27FC236}">
                  <a16:creationId xmlns:a16="http://schemas.microsoft.com/office/drawing/2014/main" id="{0682B717-17E2-45C2-889E-2B72C14A6C35}"/>
                </a:ext>
              </a:extLst>
            </p:cNvPr>
            <p:cNvSpPr/>
            <p:nvPr/>
          </p:nvSpPr>
          <p:spPr>
            <a:xfrm>
              <a:off x="7611400" y="3054912"/>
              <a:ext cx="3640197" cy="679064"/>
            </a:xfrm>
            <a:custGeom>
              <a:avLst/>
              <a:gdLst>
                <a:gd name="connsiteX0" fmla="*/ 320831 w 3640197"/>
                <a:gd name="connsiteY0" fmla="*/ 0 h 679064"/>
                <a:gd name="connsiteX1" fmla="*/ 3640197 w 3640197"/>
                <a:gd name="connsiteY1" fmla="*/ 0 h 679064"/>
                <a:gd name="connsiteX2" fmla="*/ 3467502 w 3640197"/>
                <a:gd name="connsiteY2" fmla="*/ 345389 h 679064"/>
                <a:gd name="connsiteX3" fmla="*/ 3634340 w 3640197"/>
                <a:gd name="connsiteY3" fmla="*/ 679064 h 679064"/>
                <a:gd name="connsiteX4" fmla="*/ 0 w 3640197"/>
                <a:gd name="connsiteY4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0197" h="679064">
                  <a:moveTo>
                    <a:pt x="320831" y="0"/>
                  </a:moveTo>
                  <a:lnTo>
                    <a:pt x="3640197" y="0"/>
                  </a:lnTo>
                  <a:lnTo>
                    <a:pt x="3467502" y="345389"/>
                  </a:lnTo>
                  <a:lnTo>
                    <a:pt x="3634340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B4BD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6" name="手繪多邊形: 圖案 155">
              <a:extLst>
                <a:ext uri="{FF2B5EF4-FFF2-40B4-BE49-F238E27FC236}">
                  <a16:creationId xmlns:a16="http://schemas.microsoft.com/office/drawing/2014/main" id="{3C6A001D-D3AC-47D4-B847-D46B3B377D4C}"/>
                </a:ext>
              </a:extLst>
            </p:cNvPr>
            <p:cNvSpPr/>
            <p:nvPr/>
          </p:nvSpPr>
          <p:spPr>
            <a:xfrm>
              <a:off x="7159488" y="4034140"/>
              <a:ext cx="4081836" cy="679064"/>
            </a:xfrm>
            <a:custGeom>
              <a:avLst/>
              <a:gdLst>
                <a:gd name="connsiteX0" fmla="*/ 320831 w 4081836"/>
                <a:gd name="connsiteY0" fmla="*/ 0 h 679064"/>
                <a:gd name="connsiteX1" fmla="*/ 4081836 w 4081836"/>
                <a:gd name="connsiteY1" fmla="*/ 0 h 679064"/>
                <a:gd name="connsiteX2" fmla="*/ 3912069 w 4081836"/>
                <a:gd name="connsiteY2" fmla="*/ 339532 h 679064"/>
                <a:gd name="connsiteX3" fmla="*/ 4081836 w 4081836"/>
                <a:gd name="connsiteY3" fmla="*/ 679064 h 679064"/>
                <a:gd name="connsiteX4" fmla="*/ 0 w 4081836"/>
                <a:gd name="connsiteY4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1836" h="679064">
                  <a:moveTo>
                    <a:pt x="320831" y="0"/>
                  </a:moveTo>
                  <a:lnTo>
                    <a:pt x="4081836" y="0"/>
                  </a:lnTo>
                  <a:lnTo>
                    <a:pt x="3912069" y="339532"/>
                  </a:lnTo>
                  <a:lnTo>
                    <a:pt x="4081836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80808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7" name="手繪多邊形: 圖案 156">
              <a:extLst>
                <a:ext uri="{FF2B5EF4-FFF2-40B4-BE49-F238E27FC236}">
                  <a16:creationId xmlns:a16="http://schemas.microsoft.com/office/drawing/2014/main" id="{BE1BB9BB-4F19-435F-830F-7EA79C152217}"/>
                </a:ext>
              </a:extLst>
            </p:cNvPr>
            <p:cNvSpPr/>
            <p:nvPr/>
          </p:nvSpPr>
          <p:spPr>
            <a:xfrm>
              <a:off x="6724459" y="5013368"/>
              <a:ext cx="4521276" cy="679064"/>
            </a:xfrm>
            <a:custGeom>
              <a:avLst/>
              <a:gdLst>
                <a:gd name="connsiteX0" fmla="*/ 320831 w 4521276"/>
                <a:gd name="connsiteY0" fmla="*/ 0 h 679064"/>
                <a:gd name="connsiteX1" fmla="*/ 4521276 w 4521276"/>
                <a:gd name="connsiteY1" fmla="*/ 0 h 679064"/>
                <a:gd name="connsiteX2" fmla="*/ 4351509 w 4521276"/>
                <a:gd name="connsiteY2" fmla="*/ 339532 h 679064"/>
                <a:gd name="connsiteX3" fmla="*/ 4521276 w 4521276"/>
                <a:gd name="connsiteY3" fmla="*/ 679064 h 679064"/>
                <a:gd name="connsiteX4" fmla="*/ 0 w 4521276"/>
                <a:gd name="connsiteY4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1276" h="679064">
                  <a:moveTo>
                    <a:pt x="320831" y="0"/>
                  </a:moveTo>
                  <a:lnTo>
                    <a:pt x="4521276" y="0"/>
                  </a:lnTo>
                  <a:lnTo>
                    <a:pt x="4351509" y="339532"/>
                  </a:lnTo>
                  <a:lnTo>
                    <a:pt x="4521276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80808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8" name="六邊形 157">
              <a:extLst>
                <a:ext uri="{FF2B5EF4-FFF2-40B4-BE49-F238E27FC236}">
                  <a16:creationId xmlns:a16="http://schemas.microsoft.com/office/drawing/2014/main" id="{31AEEA39-1C86-44F6-9683-3B0387A76CB1}"/>
                </a:ext>
              </a:extLst>
            </p:cNvPr>
            <p:cNvSpPr/>
            <p:nvPr/>
          </p:nvSpPr>
          <p:spPr>
            <a:xfrm>
              <a:off x="11119144" y="2055930"/>
              <a:ext cx="839425" cy="722064"/>
            </a:xfrm>
            <a:prstGeom prst="hexagon">
              <a:avLst/>
            </a:prstGeom>
            <a:solidFill>
              <a:srgbClr val="80808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59" name="六邊形 158">
              <a:extLst>
                <a:ext uri="{FF2B5EF4-FFF2-40B4-BE49-F238E27FC236}">
                  <a16:creationId xmlns:a16="http://schemas.microsoft.com/office/drawing/2014/main" id="{A4E2C777-A2F6-41C7-A737-6694A874AB95}"/>
                </a:ext>
              </a:extLst>
            </p:cNvPr>
            <p:cNvSpPr/>
            <p:nvPr/>
          </p:nvSpPr>
          <p:spPr>
            <a:xfrm>
              <a:off x="11119144" y="3034865"/>
              <a:ext cx="839425" cy="719158"/>
            </a:xfrm>
            <a:prstGeom prst="hexagon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/>
                  </a:solidFill>
                </a:rPr>
                <a:t>2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60" name="六邊形 159">
              <a:extLst>
                <a:ext uri="{FF2B5EF4-FFF2-40B4-BE49-F238E27FC236}">
                  <a16:creationId xmlns:a16="http://schemas.microsoft.com/office/drawing/2014/main" id="{A0F38CD8-ECBA-4AA4-9A52-562E04E1F381}"/>
                </a:ext>
              </a:extLst>
            </p:cNvPr>
            <p:cNvSpPr/>
            <p:nvPr/>
          </p:nvSpPr>
          <p:spPr>
            <a:xfrm>
              <a:off x="11117160" y="4004042"/>
              <a:ext cx="839425" cy="719158"/>
            </a:xfrm>
            <a:prstGeom prst="hexagon">
              <a:avLst/>
            </a:prstGeom>
            <a:solidFill>
              <a:srgbClr val="80808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61" name="六邊形 160">
              <a:extLst>
                <a:ext uri="{FF2B5EF4-FFF2-40B4-BE49-F238E27FC236}">
                  <a16:creationId xmlns:a16="http://schemas.microsoft.com/office/drawing/2014/main" id="{96774E87-46D4-4BF0-9031-A7D974281EAC}"/>
                </a:ext>
              </a:extLst>
            </p:cNvPr>
            <p:cNvSpPr/>
            <p:nvPr/>
          </p:nvSpPr>
          <p:spPr>
            <a:xfrm>
              <a:off x="11126513" y="4993266"/>
              <a:ext cx="839425" cy="719158"/>
            </a:xfrm>
            <a:prstGeom prst="hexagon">
              <a:avLst/>
            </a:prstGeom>
            <a:solidFill>
              <a:srgbClr val="80808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44" name="圖片 143">
            <a:extLst>
              <a:ext uri="{FF2B5EF4-FFF2-40B4-BE49-F238E27FC236}">
                <a16:creationId xmlns:a16="http://schemas.microsoft.com/office/drawing/2014/main" id="{F510DFC7-41B9-4360-A1F0-48030601A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45" y="106522"/>
            <a:ext cx="8302011" cy="664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2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Freeform: Shape 28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21" name="Rectangle 32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5" name="Right Triangle 324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lowchart: Document 326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954CD0-A715-4FED-A48D-ED786F4DF069}"/>
              </a:ext>
            </a:extLst>
          </p:cNvPr>
          <p:cNvGrpSpPr/>
          <p:nvPr/>
        </p:nvGrpSpPr>
        <p:grpSpPr>
          <a:xfrm>
            <a:off x="9127225" y="401841"/>
            <a:ext cx="2673506" cy="1248708"/>
            <a:chOff x="4137317" y="2055930"/>
            <a:chExt cx="7828621" cy="3656494"/>
          </a:xfrm>
        </p:grpSpPr>
        <p:sp>
          <p:nvSpPr>
            <p:cNvPr id="2" name="梯形 1">
              <a:extLst>
                <a:ext uri="{FF2B5EF4-FFF2-40B4-BE49-F238E27FC236}">
                  <a16:creationId xmlns:a16="http://schemas.microsoft.com/office/drawing/2014/main" id="{7D2B63B2-908F-4895-AAA4-F96B781C4694}"/>
                </a:ext>
              </a:extLst>
            </p:cNvPr>
            <p:cNvSpPr/>
            <p:nvPr/>
          </p:nvSpPr>
          <p:spPr>
            <a:xfrm rot="10800000">
              <a:off x="4137317" y="2070931"/>
              <a:ext cx="3404081" cy="679061"/>
            </a:xfrm>
            <a:prstGeom prst="trapezoid">
              <a:avLst>
                <a:gd name="adj" fmla="val 48529"/>
              </a:avLst>
            </a:prstGeom>
            <a:solidFill>
              <a:srgbClr val="80808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5" name="梯形 164">
              <a:extLst>
                <a:ext uri="{FF2B5EF4-FFF2-40B4-BE49-F238E27FC236}">
                  <a16:creationId xmlns:a16="http://schemas.microsoft.com/office/drawing/2014/main" id="{FCAC7C3C-A9B9-42D0-A167-A2C560452596}"/>
                </a:ext>
              </a:extLst>
            </p:cNvPr>
            <p:cNvSpPr/>
            <p:nvPr/>
          </p:nvSpPr>
          <p:spPr>
            <a:xfrm rot="10800000">
              <a:off x="4575991" y="3050161"/>
              <a:ext cx="2526732" cy="679061"/>
            </a:xfrm>
            <a:prstGeom prst="trapezoid">
              <a:avLst>
                <a:gd name="adj" fmla="val 48529"/>
              </a:avLst>
            </a:prstGeom>
            <a:solidFill>
              <a:srgbClr val="80808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梯形 167">
              <a:extLst>
                <a:ext uri="{FF2B5EF4-FFF2-40B4-BE49-F238E27FC236}">
                  <a16:creationId xmlns:a16="http://schemas.microsoft.com/office/drawing/2014/main" id="{6E49F606-6B33-4520-87C7-1CA1825785FA}"/>
                </a:ext>
              </a:extLst>
            </p:cNvPr>
            <p:cNvSpPr/>
            <p:nvPr/>
          </p:nvSpPr>
          <p:spPr>
            <a:xfrm rot="10800000">
              <a:off x="5012128" y="4029391"/>
              <a:ext cx="1654459" cy="679061"/>
            </a:xfrm>
            <a:prstGeom prst="trapezoid">
              <a:avLst>
                <a:gd name="adj" fmla="val 48529"/>
              </a:avLst>
            </a:prstGeom>
            <a:solidFill>
              <a:srgbClr val="FFE9A3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梯形 170">
              <a:extLst>
                <a:ext uri="{FF2B5EF4-FFF2-40B4-BE49-F238E27FC236}">
                  <a16:creationId xmlns:a16="http://schemas.microsoft.com/office/drawing/2014/main" id="{C25BB276-5477-46F4-9671-2EA65D447EAE}"/>
                </a:ext>
              </a:extLst>
            </p:cNvPr>
            <p:cNvSpPr/>
            <p:nvPr/>
          </p:nvSpPr>
          <p:spPr>
            <a:xfrm rot="10800000">
              <a:off x="5444748" y="5008622"/>
              <a:ext cx="789220" cy="679061"/>
            </a:xfrm>
            <a:prstGeom prst="trapezoid">
              <a:avLst>
                <a:gd name="adj" fmla="val 48529"/>
              </a:avLst>
            </a:prstGeom>
            <a:solidFill>
              <a:srgbClr val="80808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手繪多邊形: 圖案 188">
              <a:extLst>
                <a:ext uri="{FF2B5EF4-FFF2-40B4-BE49-F238E27FC236}">
                  <a16:creationId xmlns:a16="http://schemas.microsoft.com/office/drawing/2014/main" id="{D9E08EE7-1FB7-41CA-BBBD-94ED82304967}"/>
                </a:ext>
              </a:extLst>
            </p:cNvPr>
            <p:cNvSpPr/>
            <p:nvPr/>
          </p:nvSpPr>
          <p:spPr>
            <a:xfrm>
              <a:off x="8017058" y="2075680"/>
              <a:ext cx="3233504" cy="679064"/>
            </a:xfrm>
            <a:custGeom>
              <a:avLst/>
              <a:gdLst>
                <a:gd name="connsiteX0" fmla="*/ 320831 w 3233504"/>
                <a:gd name="connsiteY0" fmla="*/ 0 h 679064"/>
                <a:gd name="connsiteX1" fmla="*/ 3220172 w 3233504"/>
                <a:gd name="connsiteY1" fmla="*/ 0 h 679064"/>
                <a:gd name="connsiteX2" fmla="*/ 3224810 w 3233504"/>
                <a:gd name="connsiteY2" fmla="*/ 9815 h 679064"/>
                <a:gd name="connsiteX3" fmla="*/ 3061844 w 3233504"/>
                <a:gd name="connsiteY3" fmla="*/ 335745 h 679064"/>
                <a:gd name="connsiteX4" fmla="*/ 3233504 w 3233504"/>
                <a:gd name="connsiteY4" fmla="*/ 679064 h 679064"/>
                <a:gd name="connsiteX5" fmla="*/ 0 w 3233504"/>
                <a:gd name="connsiteY5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3504" h="679064">
                  <a:moveTo>
                    <a:pt x="320831" y="0"/>
                  </a:moveTo>
                  <a:lnTo>
                    <a:pt x="3220172" y="0"/>
                  </a:lnTo>
                  <a:lnTo>
                    <a:pt x="3224810" y="9815"/>
                  </a:lnTo>
                  <a:lnTo>
                    <a:pt x="3061844" y="335745"/>
                  </a:lnTo>
                  <a:lnTo>
                    <a:pt x="3233504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80808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0" name="手繪多邊形: 圖案 189">
              <a:extLst>
                <a:ext uri="{FF2B5EF4-FFF2-40B4-BE49-F238E27FC236}">
                  <a16:creationId xmlns:a16="http://schemas.microsoft.com/office/drawing/2014/main" id="{4E62C96D-8FE1-4777-9F90-F55B989F3887}"/>
                </a:ext>
              </a:extLst>
            </p:cNvPr>
            <p:cNvSpPr/>
            <p:nvPr/>
          </p:nvSpPr>
          <p:spPr>
            <a:xfrm>
              <a:off x="7611400" y="3054912"/>
              <a:ext cx="3640197" cy="679064"/>
            </a:xfrm>
            <a:custGeom>
              <a:avLst/>
              <a:gdLst>
                <a:gd name="connsiteX0" fmla="*/ 320831 w 3640197"/>
                <a:gd name="connsiteY0" fmla="*/ 0 h 679064"/>
                <a:gd name="connsiteX1" fmla="*/ 3640197 w 3640197"/>
                <a:gd name="connsiteY1" fmla="*/ 0 h 679064"/>
                <a:gd name="connsiteX2" fmla="*/ 3467502 w 3640197"/>
                <a:gd name="connsiteY2" fmla="*/ 345389 h 679064"/>
                <a:gd name="connsiteX3" fmla="*/ 3634340 w 3640197"/>
                <a:gd name="connsiteY3" fmla="*/ 679064 h 679064"/>
                <a:gd name="connsiteX4" fmla="*/ 0 w 3640197"/>
                <a:gd name="connsiteY4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0197" h="679064">
                  <a:moveTo>
                    <a:pt x="320831" y="0"/>
                  </a:moveTo>
                  <a:lnTo>
                    <a:pt x="3640197" y="0"/>
                  </a:lnTo>
                  <a:lnTo>
                    <a:pt x="3467502" y="345389"/>
                  </a:lnTo>
                  <a:lnTo>
                    <a:pt x="3634340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80808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1" name="手繪多邊形: 圖案 190">
              <a:extLst>
                <a:ext uri="{FF2B5EF4-FFF2-40B4-BE49-F238E27FC236}">
                  <a16:creationId xmlns:a16="http://schemas.microsoft.com/office/drawing/2014/main" id="{1ABFF5F7-456B-43FC-9330-6D0327BFBF74}"/>
                </a:ext>
              </a:extLst>
            </p:cNvPr>
            <p:cNvSpPr/>
            <p:nvPr/>
          </p:nvSpPr>
          <p:spPr>
            <a:xfrm>
              <a:off x="7159488" y="4034140"/>
              <a:ext cx="4081836" cy="679064"/>
            </a:xfrm>
            <a:custGeom>
              <a:avLst/>
              <a:gdLst>
                <a:gd name="connsiteX0" fmla="*/ 320831 w 4081836"/>
                <a:gd name="connsiteY0" fmla="*/ 0 h 679064"/>
                <a:gd name="connsiteX1" fmla="*/ 4081836 w 4081836"/>
                <a:gd name="connsiteY1" fmla="*/ 0 h 679064"/>
                <a:gd name="connsiteX2" fmla="*/ 3912069 w 4081836"/>
                <a:gd name="connsiteY2" fmla="*/ 339532 h 679064"/>
                <a:gd name="connsiteX3" fmla="*/ 4081836 w 4081836"/>
                <a:gd name="connsiteY3" fmla="*/ 679064 h 679064"/>
                <a:gd name="connsiteX4" fmla="*/ 0 w 4081836"/>
                <a:gd name="connsiteY4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1836" h="679064">
                  <a:moveTo>
                    <a:pt x="320831" y="0"/>
                  </a:moveTo>
                  <a:lnTo>
                    <a:pt x="4081836" y="0"/>
                  </a:lnTo>
                  <a:lnTo>
                    <a:pt x="3912069" y="339532"/>
                  </a:lnTo>
                  <a:lnTo>
                    <a:pt x="4081836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B4BD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2" name="手繪多邊形: 圖案 191">
              <a:extLst>
                <a:ext uri="{FF2B5EF4-FFF2-40B4-BE49-F238E27FC236}">
                  <a16:creationId xmlns:a16="http://schemas.microsoft.com/office/drawing/2014/main" id="{791E9C2E-2F07-442E-8B95-2EB7E1E50534}"/>
                </a:ext>
              </a:extLst>
            </p:cNvPr>
            <p:cNvSpPr/>
            <p:nvPr/>
          </p:nvSpPr>
          <p:spPr>
            <a:xfrm>
              <a:off x="6724459" y="5013368"/>
              <a:ext cx="4521276" cy="679064"/>
            </a:xfrm>
            <a:custGeom>
              <a:avLst/>
              <a:gdLst>
                <a:gd name="connsiteX0" fmla="*/ 320831 w 4521276"/>
                <a:gd name="connsiteY0" fmla="*/ 0 h 679064"/>
                <a:gd name="connsiteX1" fmla="*/ 4521276 w 4521276"/>
                <a:gd name="connsiteY1" fmla="*/ 0 h 679064"/>
                <a:gd name="connsiteX2" fmla="*/ 4351509 w 4521276"/>
                <a:gd name="connsiteY2" fmla="*/ 339532 h 679064"/>
                <a:gd name="connsiteX3" fmla="*/ 4521276 w 4521276"/>
                <a:gd name="connsiteY3" fmla="*/ 679064 h 679064"/>
                <a:gd name="connsiteX4" fmla="*/ 0 w 4521276"/>
                <a:gd name="connsiteY4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1276" h="679064">
                  <a:moveTo>
                    <a:pt x="320831" y="0"/>
                  </a:moveTo>
                  <a:lnTo>
                    <a:pt x="4521276" y="0"/>
                  </a:lnTo>
                  <a:lnTo>
                    <a:pt x="4351509" y="339532"/>
                  </a:lnTo>
                  <a:lnTo>
                    <a:pt x="4521276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80808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75" name="六邊形 174">
              <a:extLst>
                <a:ext uri="{FF2B5EF4-FFF2-40B4-BE49-F238E27FC236}">
                  <a16:creationId xmlns:a16="http://schemas.microsoft.com/office/drawing/2014/main" id="{DFDF7E27-0793-412E-98D9-48F893969B48}"/>
                </a:ext>
              </a:extLst>
            </p:cNvPr>
            <p:cNvSpPr/>
            <p:nvPr/>
          </p:nvSpPr>
          <p:spPr>
            <a:xfrm>
              <a:off x="11119144" y="2055930"/>
              <a:ext cx="839425" cy="722064"/>
            </a:xfrm>
            <a:prstGeom prst="hexagon">
              <a:avLst/>
            </a:prstGeom>
            <a:solidFill>
              <a:srgbClr val="80808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3" name="六邊形 192">
              <a:extLst>
                <a:ext uri="{FF2B5EF4-FFF2-40B4-BE49-F238E27FC236}">
                  <a16:creationId xmlns:a16="http://schemas.microsoft.com/office/drawing/2014/main" id="{7200400E-B977-44AF-AECC-4B54E5869193}"/>
                </a:ext>
              </a:extLst>
            </p:cNvPr>
            <p:cNvSpPr/>
            <p:nvPr/>
          </p:nvSpPr>
          <p:spPr>
            <a:xfrm>
              <a:off x="11119144" y="3034865"/>
              <a:ext cx="839425" cy="719158"/>
            </a:xfrm>
            <a:prstGeom prst="hexagon">
              <a:avLst/>
            </a:prstGeom>
            <a:solidFill>
              <a:srgbClr val="80808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4" name="六邊形 193">
              <a:extLst>
                <a:ext uri="{FF2B5EF4-FFF2-40B4-BE49-F238E27FC236}">
                  <a16:creationId xmlns:a16="http://schemas.microsoft.com/office/drawing/2014/main" id="{251D7E2D-0D84-4A57-B726-9DC47ED9104D}"/>
                </a:ext>
              </a:extLst>
            </p:cNvPr>
            <p:cNvSpPr/>
            <p:nvPr/>
          </p:nvSpPr>
          <p:spPr>
            <a:xfrm>
              <a:off x="11117160" y="4004042"/>
              <a:ext cx="839425" cy="719158"/>
            </a:xfrm>
            <a:prstGeom prst="hexagon">
              <a:avLst/>
            </a:prstGeom>
            <a:solidFill>
              <a:srgbClr val="8992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/>
                  </a:solidFill>
                </a:rPr>
                <a:t>3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5" name="六邊形 194">
              <a:extLst>
                <a:ext uri="{FF2B5EF4-FFF2-40B4-BE49-F238E27FC236}">
                  <a16:creationId xmlns:a16="http://schemas.microsoft.com/office/drawing/2014/main" id="{917AF1B2-CC7C-4A2B-A872-5444A4B962D9}"/>
                </a:ext>
              </a:extLst>
            </p:cNvPr>
            <p:cNvSpPr/>
            <p:nvPr/>
          </p:nvSpPr>
          <p:spPr>
            <a:xfrm>
              <a:off x="11126513" y="4993266"/>
              <a:ext cx="839425" cy="719158"/>
            </a:xfrm>
            <a:prstGeom prst="hexagon">
              <a:avLst/>
            </a:prstGeom>
            <a:solidFill>
              <a:srgbClr val="80808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45" name="圖片 144">
            <a:extLst>
              <a:ext uri="{FF2B5EF4-FFF2-40B4-BE49-F238E27FC236}">
                <a16:creationId xmlns:a16="http://schemas.microsoft.com/office/drawing/2014/main" id="{99D733DA-F7C1-4A9D-97D9-9DD0D0AD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11" y="85858"/>
            <a:ext cx="8343210" cy="668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5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Freeform: Shape 28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21" name="Rectangle 32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5" name="Right Triangle 324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lowchart: Document 326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954CD0-A715-4FED-A48D-ED786F4DF069}"/>
              </a:ext>
            </a:extLst>
          </p:cNvPr>
          <p:cNvGrpSpPr/>
          <p:nvPr/>
        </p:nvGrpSpPr>
        <p:grpSpPr>
          <a:xfrm>
            <a:off x="9127225" y="401841"/>
            <a:ext cx="2673506" cy="1248708"/>
            <a:chOff x="4137317" y="2055930"/>
            <a:chExt cx="7828621" cy="3656494"/>
          </a:xfrm>
        </p:grpSpPr>
        <p:sp>
          <p:nvSpPr>
            <p:cNvPr id="2" name="梯形 1">
              <a:extLst>
                <a:ext uri="{FF2B5EF4-FFF2-40B4-BE49-F238E27FC236}">
                  <a16:creationId xmlns:a16="http://schemas.microsoft.com/office/drawing/2014/main" id="{7D2B63B2-908F-4895-AAA4-F96B781C4694}"/>
                </a:ext>
              </a:extLst>
            </p:cNvPr>
            <p:cNvSpPr/>
            <p:nvPr/>
          </p:nvSpPr>
          <p:spPr>
            <a:xfrm rot="10800000">
              <a:off x="4137317" y="2070931"/>
              <a:ext cx="3404081" cy="679061"/>
            </a:xfrm>
            <a:prstGeom prst="trapezoid">
              <a:avLst>
                <a:gd name="adj" fmla="val 48529"/>
              </a:avLst>
            </a:prstGeom>
            <a:solidFill>
              <a:srgbClr val="80808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5" name="梯形 164">
              <a:extLst>
                <a:ext uri="{FF2B5EF4-FFF2-40B4-BE49-F238E27FC236}">
                  <a16:creationId xmlns:a16="http://schemas.microsoft.com/office/drawing/2014/main" id="{FCAC7C3C-A9B9-42D0-A167-A2C560452596}"/>
                </a:ext>
              </a:extLst>
            </p:cNvPr>
            <p:cNvSpPr/>
            <p:nvPr/>
          </p:nvSpPr>
          <p:spPr>
            <a:xfrm rot="10800000">
              <a:off x="4575991" y="3050161"/>
              <a:ext cx="2526732" cy="679061"/>
            </a:xfrm>
            <a:prstGeom prst="trapezoid">
              <a:avLst>
                <a:gd name="adj" fmla="val 48529"/>
              </a:avLst>
            </a:prstGeom>
            <a:solidFill>
              <a:srgbClr val="80808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梯形 167">
              <a:extLst>
                <a:ext uri="{FF2B5EF4-FFF2-40B4-BE49-F238E27FC236}">
                  <a16:creationId xmlns:a16="http://schemas.microsoft.com/office/drawing/2014/main" id="{6E49F606-6B33-4520-87C7-1CA1825785FA}"/>
                </a:ext>
              </a:extLst>
            </p:cNvPr>
            <p:cNvSpPr/>
            <p:nvPr/>
          </p:nvSpPr>
          <p:spPr>
            <a:xfrm rot="10800000">
              <a:off x="5012128" y="4029391"/>
              <a:ext cx="1654459" cy="679061"/>
            </a:xfrm>
            <a:prstGeom prst="trapezoid">
              <a:avLst>
                <a:gd name="adj" fmla="val 48529"/>
              </a:avLst>
            </a:prstGeom>
            <a:solidFill>
              <a:srgbClr val="FFE9A3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梯形 170">
              <a:extLst>
                <a:ext uri="{FF2B5EF4-FFF2-40B4-BE49-F238E27FC236}">
                  <a16:creationId xmlns:a16="http://schemas.microsoft.com/office/drawing/2014/main" id="{C25BB276-5477-46F4-9671-2EA65D447EAE}"/>
                </a:ext>
              </a:extLst>
            </p:cNvPr>
            <p:cNvSpPr/>
            <p:nvPr/>
          </p:nvSpPr>
          <p:spPr>
            <a:xfrm rot="10800000">
              <a:off x="5444748" y="5008622"/>
              <a:ext cx="789220" cy="679061"/>
            </a:xfrm>
            <a:prstGeom prst="trapezoid">
              <a:avLst>
                <a:gd name="adj" fmla="val 48529"/>
              </a:avLst>
            </a:prstGeom>
            <a:solidFill>
              <a:srgbClr val="80808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手繪多邊形: 圖案 188">
              <a:extLst>
                <a:ext uri="{FF2B5EF4-FFF2-40B4-BE49-F238E27FC236}">
                  <a16:creationId xmlns:a16="http://schemas.microsoft.com/office/drawing/2014/main" id="{D9E08EE7-1FB7-41CA-BBBD-94ED82304967}"/>
                </a:ext>
              </a:extLst>
            </p:cNvPr>
            <p:cNvSpPr/>
            <p:nvPr/>
          </p:nvSpPr>
          <p:spPr>
            <a:xfrm>
              <a:off x="8017058" y="2075680"/>
              <a:ext cx="3233504" cy="679064"/>
            </a:xfrm>
            <a:custGeom>
              <a:avLst/>
              <a:gdLst>
                <a:gd name="connsiteX0" fmla="*/ 320831 w 3233504"/>
                <a:gd name="connsiteY0" fmla="*/ 0 h 679064"/>
                <a:gd name="connsiteX1" fmla="*/ 3220172 w 3233504"/>
                <a:gd name="connsiteY1" fmla="*/ 0 h 679064"/>
                <a:gd name="connsiteX2" fmla="*/ 3224810 w 3233504"/>
                <a:gd name="connsiteY2" fmla="*/ 9815 h 679064"/>
                <a:gd name="connsiteX3" fmla="*/ 3061844 w 3233504"/>
                <a:gd name="connsiteY3" fmla="*/ 335745 h 679064"/>
                <a:gd name="connsiteX4" fmla="*/ 3233504 w 3233504"/>
                <a:gd name="connsiteY4" fmla="*/ 679064 h 679064"/>
                <a:gd name="connsiteX5" fmla="*/ 0 w 3233504"/>
                <a:gd name="connsiteY5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3504" h="679064">
                  <a:moveTo>
                    <a:pt x="320831" y="0"/>
                  </a:moveTo>
                  <a:lnTo>
                    <a:pt x="3220172" y="0"/>
                  </a:lnTo>
                  <a:lnTo>
                    <a:pt x="3224810" y="9815"/>
                  </a:lnTo>
                  <a:lnTo>
                    <a:pt x="3061844" y="335745"/>
                  </a:lnTo>
                  <a:lnTo>
                    <a:pt x="3233504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80808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0" name="手繪多邊形: 圖案 189">
              <a:extLst>
                <a:ext uri="{FF2B5EF4-FFF2-40B4-BE49-F238E27FC236}">
                  <a16:creationId xmlns:a16="http://schemas.microsoft.com/office/drawing/2014/main" id="{4E62C96D-8FE1-4777-9F90-F55B989F3887}"/>
                </a:ext>
              </a:extLst>
            </p:cNvPr>
            <p:cNvSpPr/>
            <p:nvPr/>
          </p:nvSpPr>
          <p:spPr>
            <a:xfrm>
              <a:off x="7611400" y="3054912"/>
              <a:ext cx="3640197" cy="679064"/>
            </a:xfrm>
            <a:custGeom>
              <a:avLst/>
              <a:gdLst>
                <a:gd name="connsiteX0" fmla="*/ 320831 w 3640197"/>
                <a:gd name="connsiteY0" fmla="*/ 0 h 679064"/>
                <a:gd name="connsiteX1" fmla="*/ 3640197 w 3640197"/>
                <a:gd name="connsiteY1" fmla="*/ 0 h 679064"/>
                <a:gd name="connsiteX2" fmla="*/ 3467502 w 3640197"/>
                <a:gd name="connsiteY2" fmla="*/ 345389 h 679064"/>
                <a:gd name="connsiteX3" fmla="*/ 3634340 w 3640197"/>
                <a:gd name="connsiteY3" fmla="*/ 679064 h 679064"/>
                <a:gd name="connsiteX4" fmla="*/ 0 w 3640197"/>
                <a:gd name="connsiteY4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0197" h="679064">
                  <a:moveTo>
                    <a:pt x="320831" y="0"/>
                  </a:moveTo>
                  <a:lnTo>
                    <a:pt x="3640197" y="0"/>
                  </a:lnTo>
                  <a:lnTo>
                    <a:pt x="3467502" y="345389"/>
                  </a:lnTo>
                  <a:lnTo>
                    <a:pt x="3634340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80808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1" name="手繪多邊形: 圖案 190">
              <a:extLst>
                <a:ext uri="{FF2B5EF4-FFF2-40B4-BE49-F238E27FC236}">
                  <a16:creationId xmlns:a16="http://schemas.microsoft.com/office/drawing/2014/main" id="{1ABFF5F7-456B-43FC-9330-6D0327BFBF74}"/>
                </a:ext>
              </a:extLst>
            </p:cNvPr>
            <p:cNvSpPr/>
            <p:nvPr/>
          </p:nvSpPr>
          <p:spPr>
            <a:xfrm>
              <a:off x="7159488" y="4034140"/>
              <a:ext cx="4081836" cy="679064"/>
            </a:xfrm>
            <a:custGeom>
              <a:avLst/>
              <a:gdLst>
                <a:gd name="connsiteX0" fmla="*/ 320831 w 4081836"/>
                <a:gd name="connsiteY0" fmla="*/ 0 h 679064"/>
                <a:gd name="connsiteX1" fmla="*/ 4081836 w 4081836"/>
                <a:gd name="connsiteY1" fmla="*/ 0 h 679064"/>
                <a:gd name="connsiteX2" fmla="*/ 3912069 w 4081836"/>
                <a:gd name="connsiteY2" fmla="*/ 339532 h 679064"/>
                <a:gd name="connsiteX3" fmla="*/ 4081836 w 4081836"/>
                <a:gd name="connsiteY3" fmla="*/ 679064 h 679064"/>
                <a:gd name="connsiteX4" fmla="*/ 0 w 4081836"/>
                <a:gd name="connsiteY4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1836" h="679064">
                  <a:moveTo>
                    <a:pt x="320831" y="0"/>
                  </a:moveTo>
                  <a:lnTo>
                    <a:pt x="4081836" y="0"/>
                  </a:lnTo>
                  <a:lnTo>
                    <a:pt x="3912069" y="339532"/>
                  </a:lnTo>
                  <a:lnTo>
                    <a:pt x="4081836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B4BD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2" name="手繪多邊形: 圖案 191">
              <a:extLst>
                <a:ext uri="{FF2B5EF4-FFF2-40B4-BE49-F238E27FC236}">
                  <a16:creationId xmlns:a16="http://schemas.microsoft.com/office/drawing/2014/main" id="{791E9C2E-2F07-442E-8B95-2EB7E1E50534}"/>
                </a:ext>
              </a:extLst>
            </p:cNvPr>
            <p:cNvSpPr/>
            <p:nvPr/>
          </p:nvSpPr>
          <p:spPr>
            <a:xfrm>
              <a:off x="6724459" y="5013368"/>
              <a:ext cx="4521276" cy="679064"/>
            </a:xfrm>
            <a:custGeom>
              <a:avLst/>
              <a:gdLst>
                <a:gd name="connsiteX0" fmla="*/ 320831 w 4521276"/>
                <a:gd name="connsiteY0" fmla="*/ 0 h 679064"/>
                <a:gd name="connsiteX1" fmla="*/ 4521276 w 4521276"/>
                <a:gd name="connsiteY1" fmla="*/ 0 h 679064"/>
                <a:gd name="connsiteX2" fmla="*/ 4351509 w 4521276"/>
                <a:gd name="connsiteY2" fmla="*/ 339532 h 679064"/>
                <a:gd name="connsiteX3" fmla="*/ 4521276 w 4521276"/>
                <a:gd name="connsiteY3" fmla="*/ 679064 h 679064"/>
                <a:gd name="connsiteX4" fmla="*/ 0 w 4521276"/>
                <a:gd name="connsiteY4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1276" h="679064">
                  <a:moveTo>
                    <a:pt x="320831" y="0"/>
                  </a:moveTo>
                  <a:lnTo>
                    <a:pt x="4521276" y="0"/>
                  </a:lnTo>
                  <a:lnTo>
                    <a:pt x="4351509" y="339532"/>
                  </a:lnTo>
                  <a:lnTo>
                    <a:pt x="4521276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80808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75" name="六邊形 174">
              <a:extLst>
                <a:ext uri="{FF2B5EF4-FFF2-40B4-BE49-F238E27FC236}">
                  <a16:creationId xmlns:a16="http://schemas.microsoft.com/office/drawing/2014/main" id="{DFDF7E27-0793-412E-98D9-48F893969B48}"/>
                </a:ext>
              </a:extLst>
            </p:cNvPr>
            <p:cNvSpPr/>
            <p:nvPr/>
          </p:nvSpPr>
          <p:spPr>
            <a:xfrm>
              <a:off x="11119144" y="2055930"/>
              <a:ext cx="839425" cy="722064"/>
            </a:xfrm>
            <a:prstGeom prst="hexagon">
              <a:avLst/>
            </a:prstGeom>
            <a:solidFill>
              <a:srgbClr val="80808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3" name="六邊形 192">
              <a:extLst>
                <a:ext uri="{FF2B5EF4-FFF2-40B4-BE49-F238E27FC236}">
                  <a16:creationId xmlns:a16="http://schemas.microsoft.com/office/drawing/2014/main" id="{7200400E-B977-44AF-AECC-4B54E5869193}"/>
                </a:ext>
              </a:extLst>
            </p:cNvPr>
            <p:cNvSpPr/>
            <p:nvPr/>
          </p:nvSpPr>
          <p:spPr>
            <a:xfrm>
              <a:off x="11119144" y="3034865"/>
              <a:ext cx="839425" cy="719158"/>
            </a:xfrm>
            <a:prstGeom prst="hexagon">
              <a:avLst/>
            </a:prstGeom>
            <a:solidFill>
              <a:srgbClr val="80808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4" name="六邊形 193">
              <a:extLst>
                <a:ext uri="{FF2B5EF4-FFF2-40B4-BE49-F238E27FC236}">
                  <a16:creationId xmlns:a16="http://schemas.microsoft.com/office/drawing/2014/main" id="{251D7E2D-0D84-4A57-B726-9DC47ED9104D}"/>
                </a:ext>
              </a:extLst>
            </p:cNvPr>
            <p:cNvSpPr/>
            <p:nvPr/>
          </p:nvSpPr>
          <p:spPr>
            <a:xfrm>
              <a:off x="11117160" y="4004042"/>
              <a:ext cx="839425" cy="719158"/>
            </a:xfrm>
            <a:prstGeom prst="hexagon">
              <a:avLst/>
            </a:prstGeom>
            <a:solidFill>
              <a:srgbClr val="8992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/>
                  </a:solidFill>
                </a:rPr>
                <a:t>3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5" name="六邊形 194">
              <a:extLst>
                <a:ext uri="{FF2B5EF4-FFF2-40B4-BE49-F238E27FC236}">
                  <a16:creationId xmlns:a16="http://schemas.microsoft.com/office/drawing/2014/main" id="{917AF1B2-CC7C-4A2B-A872-5444A4B962D9}"/>
                </a:ext>
              </a:extLst>
            </p:cNvPr>
            <p:cNvSpPr/>
            <p:nvPr/>
          </p:nvSpPr>
          <p:spPr>
            <a:xfrm>
              <a:off x="11126513" y="4993266"/>
              <a:ext cx="839425" cy="719158"/>
            </a:xfrm>
            <a:prstGeom prst="hexagon">
              <a:avLst/>
            </a:prstGeom>
            <a:solidFill>
              <a:srgbClr val="80808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55155F20-5441-49F7-A08E-4E57D0323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09" y="60358"/>
            <a:ext cx="8491872" cy="673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50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Freeform: Shape 28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21" name="Rectangle 32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5" name="Right Triangle 324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lowchart: Document 326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954CD0-A715-4FED-A48D-ED786F4DF069}"/>
              </a:ext>
            </a:extLst>
          </p:cNvPr>
          <p:cNvGrpSpPr/>
          <p:nvPr/>
        </p:nvGrpSpPr>
        <p:grpSpPr>
          <a:xfrm>
            <a:off x="9127225" y="401841"/>
            <a:ext cx="2673506" cy="1248708"/>
            <a:chOff x="4137317" y="2055930"/>
            <a:chExt cx="7828621" cy="3656494"/>
          </a:xfrm>
        </p:grpSpPr>
        <p:sp>
          <p:nvSpPr>
            <p:cNvPr id="2" name="梯形 1">
              <a:extLst>
                <a:ext uri="{FF2B5EF4-FFF2-40B4-BE49-F238E27FC236}">
                  <a16:creationId xmlns:a16="http://schemas.microsoft.com/office/drawing/2014/main" id="{7D2B63B2-908F-4895-AAA4-F96B781C4694}"/>
                </a:ext>
              </a:extLst>
            </p:cNvPr>
            <p:cNvSpPr/>
            <p:nvPr/>
          </p:nvSpPr>
          <p:spPr>
            <a:xfrm rot="10800000">
              <a:off x="4137317" y="2070931"/>
              <a:ext cx="3404081" cy="679061"/>
            </a:xfrm>
            <a:prstGeom prst="trapezoid">
              <a:avLst>
                <a:gd name="adj" fmla="val 48529"/>
              </a:avLst>
            </a:prstGeom>
            <a:solidFill>
              <a:srgbClr val="80808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5" name="梯形 164">
              <a:extLst>
                <a:ext uri="{FF2B5EF4-FFF2-40B4-BE49-F238E27FC236}">
                  <a16:creationId xmlns:a16="http://schemas.microsoft.com/office/drawing/2014/main" id="{FCAC7C3C-A9B9-42D0-A167-A2C560452596}"/>
                </a:ext>
              </a:extLst>
            </p:cNvPr>
            <p:cNvSpPr/>
            <p:nvPr/>
          </p:nvSpPr>
          <p:spPr>
            <a:xfrm rot="10800000">
              <a:off x="4575991" y="3050161"/>
              <a:ext cx="2526732" cy="679061"/>
            </a:xfrm>
            <a:prstGeom prst="trapezoid">
              <a:avLst>
                <a:gd name="adj" fmla="val 48529"/>
              </a:avLst>
            </a:prstGeom>
            <a:solidFill>
              <a:srgbClr val="80808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梯形 167">
              <a:extLst>
                <a:ext uri="{FF2B5EF4-FFF2-40B4-BE49-F238E27FC236}">
                  <a16:creationId xmlns:a16="http://schemas.microsoft.com/office/drawing/2014/main" id="{6E49F606-6B33-4520-87C7-1CA1825785FA}"/>
                </a:ext>
              </a:extLst>
            </p:cNvPr>
            <p:cNvSpPr/>
            <p:nvPr/>
          </p:nvSpPr>
          <p:spPr>
            <a:xfrm rot="10800000">
              <a:off x="5012128" y="4029391"/>
              <a:ext cx="1654459" cy="679061"/>
            </a:xfrm>
            <a:prstGeom prst="trapezoid">
              <a:avLst>
                <a:gd name="adj" fmla="val 48529"/>
              </a:avLst>
            </a:prstGeom>
            <a:solidFill>
              <a:srgbClr val="80808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梯形 170">
              <a:extLst>
                <a:ext uri="{FF2B5EF4-FFF2-40B4-BE49-F238E27FC236}">
                  <a16:creationId xmlns:a16="http://schemas.microsoft.com/office/drawing/2014/main" id="{C25BB276-5477-46F4-9671-2EA65D447EAE}"/>
                </a:ext>
              </a:extLst>
            </p:cNvPr>
            <p:cNvSpPr/>
            <p:nvPr/>
          </p:nvSpPr>
          <p:spPr>
            <a:xfrm rot="10800000">
              <a:off x="5444748" y="5008622"/>
              <a:ext cx="789220" cy="679061"/>
            </a:xfrm>
            <a:prstGeom prst="trapezoid">
              <a:avLst>
                <a:gd name="adj" fmla="val 48529"/>
              </a:avLst>
            </a:prstGeom>
            <a:solidFill>
              <a:srgbClr val="FFE9A3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手繪多邊形: 圖案 188">
              <a:extLst>
                <a:ext uri="{FF2B5EF4-FFF2-40B4-BE49-F238E27FC236}">
                  <a16:creationId xmlns:a16="http://schemas.microsoft.com/office/drawing/2014/main" id="{D9E08EE7-1FB7-41CA-BBBD-94ED82304967}"/>
                </a:ext>
              </a:extLst>
            </p:cNvPr>
            <p:cNvSpPr/>
            <p:nvPr/>
          </p:nvSpPr>
          <p:spPr>
            <a:xfrm>
              <a:off x="8017058" y="2075680"/>
              <a:ext cx="3233504" cy="679064"/>
            </a:xfrm>
            <a:custGeom>
              <a:avLst/>
              <a:gdLst>
                <a:gd name="connsiteX0" fmla="*/ 320831 w 3233504"/>
                <a:gd name="connsiteY0" fmla="*/ 0 h 679064"/>
                <a:gd name="connsiteX1" fmla="*/ 3220172 w 3233504"/>
                <a:gd name="connsiteY1" fmla="*/ 0 h 679064"/>
                <a:gd name="connsiteX2" fmla="*/ 3224810 w 3233504"/>
                <a:gd name="connsiteY2" fmla="*/ 9815 h 679064"/>
                <a:gd name="connsiteX3" fmla="*/ 3061844 w 3233504"/>
                <a:gd name="connsiteY3" fmla="*/ 335745 h 679064"/>
                <a:gd name="connsiteX4" fmla="*/ 3233504 w 3233504"/>
                <a:gd name="connsiteY4" fmla="*/ 679064 h 679064"/>
                <a:gd name="connsiteX5" fmla="*/ 0 w 3233504"/>
                <a:gd name="connsiteY5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3504" h="679064">
                  <a:moveTo>
                    <a:pt x="320831" y="0"/>
                  </a:moveTo>
                  <a:lnTo>
                    <a:pt x="3220172" y="0"/>
                  </a:lnTo>
                  <a:lnTo>
                    <a:pt x="3224810" y="9815"/>
                  </a:lnTo>
                  <a:lnTo>
                    <a:pt x="3061844" y="335745"/>
                  </a:lnTo>
                  <a:lnTo>
                    <a:pt x="3233504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80808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0" name="手繪多邊形: 圖案 189">
              <a:extLst>
                <a:ext uri="{FF2B5EF4-FFF2-40B4-BE49-F238E27FC236}">
                  <a16:creationId xmlns:a16="http://schemas.microsoft.com/office/drawing/2014/main" id="{4E62C96D-8FE1-4777-9F90-F55B989F3887}"/>
                </a:ext>
              </a:extLst>
            </p:cNvPr>
            <p:cNvSpPr/>
            <p:nvPr/>
          </p:nvSpPr>
          <p:spPr>
            <a:xfrm>
              <a:off x="7611400" y="3054912"/>
              <a:ext cx="3640197" cy="679064"/>
            </a:xfrm>
            <a:custGeom>
              <a:avLst/>
              <a:gdLst>
                <a:gd name="connsiteX0" fmla="*/ 320831 w 3640197"/>
                <a:gd name="connsiteY0" fmla="*/ 0 h 679064"/>
                <a:gd name="connsiteX1" fmla="*/ 3640197 w 3640197"/>
                <a:gd name="connsiteY1" fmla="*/ 0 h 679064"/>
                <a:gd name="connsiteX2" fmla="*/ 3467502 w 3640197"/>
                <a:gd name="connsiteY2" fmla="*/ 345389 h 679064"/>
                <a:gd name="connsiteX3" fmla="*/ 3634340 w 3640197"/>
                <a:gd name="connsiteY3" fmla="*/ 679064 h 679064"/>
                <a:gd name="connsiteX4" fmla="*/ 0 w 3640197"/>
                <a:gd name="connsiteY4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0197" h="679064">
                  <a:moveTo>
                    <a:pt x="320831" y="0"/>
                  </a:moveTo>
                  <a:lnTo>
                    <a:pt x="3640197" y="0"/>
                  </a:lnTo>
                  <a:lnTo>
                    <a:pt x="3467502" y="345389"/>
                  </a:lnTo>
                  <a:lnTo>
                    <a:pt x="3634340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80808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1" name="手繪多邊形: 圖案 190">
              <a:extLst>
                <a:ext uri="{FF2B5EF4-FFF2-40B4-BE49-F238E27FC236}">
                  <a16:creationId xmlns:a16="http://schemas.microsoft.com/office/drawing/2014/main" id="{1ABFF5F7-456B-43FC-9330-6D0327BFBF74}"/>
                </a:ext>
              </a:extLst>
            </p:cNvPr>
            <p:cNvSpPr/>
            <p:nvPr/>
          </p:nvSpPr>
          <p:spPr>
            <a:xfrm>
              <a:off x="7159488" y="4034140"/>
              <a:ext cx="4081836" cy="679064"/>
            </a:xfrm>
            <a:custGeom>
              <a:avLst/>
              <a:gdLst>
                <a:gd name="connsiteX0" fmla="*/ 320831 w 4081836"/>
                <a:gd name="connsiteY0" fmla="*/ 0 h 679064"/>
                <a:gd name="connsiteX1" fmla="*/ 4081836 w 4081836"/>
                <a:gd name="connsiteY1" fmla="*/ 0 h 679064"/>
                <a:gd name="connsiteX2" fmla="*/ 3912069 w 4081836"/>
                <a:gd name="connsiteY2" fmla="*/ 339532 h 679064"/>
                <a:gd name="connsiteX3" fmla="*/ 4081836 w 4081836"/>
                <a:gd name="connsiteY3" fmla="*/ 679064 h 679064"/>
                <a:gd name="connsiteX4" fmla="*/ 0 w 4081836"/>
                <a:gd name="connsiteY4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1836" h="679064">
                  <a:moveTo>
                    <a:pt x="320831" y="0"/>
                  </a:moveTo>
                  <a:lnTo>
                    <a:pt x="4081836" y="0"/>
                  </a:lnTo>
                  <a:lnTo>
                    <a:pt x="3912069" y="339532"/>
                  </a:lnTo>
                  <a:lnTo>
                    <a:pt x="4081836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80808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2" name="手繪多邊形: 圖案 191">
              <a:extLst>
                <a:ext uri="{FF2B5EF4-FFF2-40B4-BE49-F238E27FC236}">
                  <a16:creationId xmlns:a16="http://schemas.microsoft.com/office/drawing/2014/main" id="{791E9C2E-2F07-442E-8B95-2EB7E1E50534}"/>
                </a:ext>
              </a:extLst>
            </p:cNvPr>
            <p:cNvSpPr/>
            <p:nvPr/>
          </p:nvSpPr>
          <p:spPr>
            <a:xfrm>
              <a:off x="6724459" y="5013368"/>
              <a:ext cx="4521276" cy="679064"/>
            </a:xfrm>
            <a:custGeom>
              <a:avLst/>
              <a:gdLst>
                <a:gd name="connsiteX0" fmla="*/ 320831 w 4521276"/>
                <a:gd name="connsiteY0" fmla="*/ 0 h 679064"/>
                <a:gd name="connsiteX1" fmla="*/ 4521276 w 4521276"/>
                <a:gd name="connsiteY1" fmla="*/ 0 h 679064"/>
                <a:gd name="connsiteX2" fmla="*/ 4351509 w 4521276"/>
                <a:gd name="connsiteY2" fmla="*/ 339532 h 679064"/>
                <a:gd name="connsiteX3" fmla="*/ 4521276 w 4521276"/>
                <a:gd name="connsiteY3" fmla="*/ 679064 h 679064"/>
                <a:gd name="connsiteX4" fmla="*/ 0 w 4521276"/>
                <a:gd name="connsiteY4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1276" h="679064">
                  <a:moveTo>
                    <a:pt x="320831" y="0"/>
                  </a:moveTo>
                  <a:lnTo>
                    <a:pt x="4521276" y="0"/>
                  </a:lnTo>
                  <a:lnTo>
                    <a:pt x="4351509" y="339532"/>
                  </a:lnTo>
                  <a:lnTo>
                    <a:pt x="4521276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B4BD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75" name="六邊形 174">
              <a:extLst>
                <a:ext uri="{FF2B5EF4-FFF2-40B4-BE49-F238E27FC236}">
                  <a16:creationId xmlns:a16="http://schemas.microsoft.com/office/drawing/2014/main" id="{DFDF7E27-0793-412E-98D9-48F893969B48}"/>
                </a:ext>
              </a:extLst>
            </p:cNvPr>
            <p:cNvSpPr/>
            <p:nvPr/>
          </p:nvSpPr>
          <p:spPr>
            <a:xfrm>
              <a:off x="11119144" y="2055930"/>
              <a:ext cx="839425" cy="722064"/>
            </a:xfrm>
            <a:prstGeom prst="hexagon">
              <a:avLst/>
            </a:prstGeom>
            <a:solidFill>
              <a:srgbClr val="80808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3" name="六邊形 192">
              <a:extLst>
                <a:ext uri="{FF2B5EF4-FFF2-40B4-BE49-F238E27FC236}">
                  <a16:creationId xmlns:a16="http://schemas.microsoft.com/office/drawing/2014/main" id="{7200400E-B977-44AF-AECC-4B54E5869193}"/>
                </a:ext>
              </a:extLst>
            </p:cNvPr>
            <p:cNvSpPr/>
            <p:nvPr/>
          </p:nvSpPr>
          <p:spPr>
            <a:xfrm>
              <a:off x="11119144" y="3034865"/>
              <a:ext cx="839425" cy="719158"/>
            </a:xfrm>
            <a:prstGeom prst="hexagon">
              <a:avLst/>
            </a:prstGeom>
            <a:solidFill>
              <a:srgbClr val="80808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4" name="六邊形 193">
              <a:extLst>
                <a:ext uri="{FF2B5EF4-FFF2-40B4-BE49-F238E27FC236}">
                  <a16:creationId xmlns:a16="http://schemas.microsoft.com/office/drawing/2014/main" id="{251D7E2D-0D84-4A57-B726-9DC47ED9104D}"/>
                </a:ext>
              </a:extLst>
            </p:cNvPr>
            <p:cNvSpPr/>
            <p:nvPr/>
          </p:nvSpPr>
          <p:spPr>
            <a:xfrm>
              <a:off x="11117160" y="4004042"/>
              <a:ext cx="839425" cy="719158"/>
            </a:xfrm>
            <a:prstGeom prst="hexagon">
              <a:avLst/>
            </a:prstGeom>
            <a:solidFill>
              <a:srgbClr val="80808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5" name="六邊形 194">
              <a:extLst>
                <a:ext uri="{FF2B5EF4-FFF2-40B4-BE49-F238E27FC236}">
                  <a16:creationId xmlns:a16="http://schemas.microsoft.com/office/drawing/2014/main" id="{917AF1B2-CC7C-4A2B-A872-5444A4B962D9}"/>
                </a:ext>
              </a:extLst>
            </p:cNvPr>
            <p:cNvSpPr/>
            <p:nvPr/>
          </p:nvSpPr>
          <p:spPr>
            <a:xfrm>
              <a:off x="11126513" y="4993266"/>
              <a:ext cx="839425" cy="719158"/>
            </a:xfrm>
            <a:prstGeom prst="hexagon">
              <a:avLst/>
            </a:prstGeom>
            <a:solidFill>
              <a:srgbClr val="00CC5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/>
                  </a:solidFill>
                </a:rPr>
                <a:t>4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46" name="圖片 145">
            <a:extLst>
              <a:ext uri="{FF2B5EF4-FFF2-40B4-BE49-F238E27FC236}">
                <a16:creationId xmlns:a16="http://schemas.microsoft.com/office/drawing/2014/main" id="{1F357D85-B251-4F19-8996-9FB6B664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74" y="1396443"/>
            <a:ext cx="9104892" cy="528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4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Freeform: Shape 28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21" name="Rectangle 32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5" name="Right Triangle 324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lowchart: Document 326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954CD0-A715-4FED-A48D-ED786F4DF069}"/>
              </a:ext>
            </a:extLst>
          </p:cNvPr>
          <p:cNvGrpSpPr/>
          <p:nvPr/>
        </p:nvGrpSpPr>
        <p:grpSpPr>
          <a:xfrm>
            <a:off x="9127225" y="401841"/>
            <a:ext cx="2673506" cy="1248708"/>
            <a:chOff x="4137317" y="2055930"/>
            <a:chExt cx="7828621" cy="3656494"/>
          </a:xfrm>
        </p:grpSpPr>
        <p:sp>
          <p:nvSpPr>
            <p:cNvPr id="2" name="梯形 1">
              <a:extLst>
                <a:ext uri="{FF2B5EF4-FFF2-40B4-BE49-F238E27FC236}">
                  <a16:creationId xmlns:a16="http://schemas.microsoft.com/office/drawing/2014/main" id="{7D2B63B2-908F-4895-AAA4-F96B781C4694}"/>
                </a:ext>
              </a:extLst>
            </p:cNvPr>
            <p:cNvSpPr/>
            <p:nvPr/>
          </p:nvSpPr>
          <p:spPr>
            <a:xfrm rot="10800000">
              <a:off x="4137317" y="2070931"/>
              <a:ext cx="3404081" cy="679061"/>
            </a:xfrm>
            <a:prstGeom prst="trapezoid">
              <a:avLst>
                <a:gd name="adj" fmla="val 48529"/>
              </a:avLst>
            </a:prstGeom>
            <a:solidFill>
              <a:srgbClr val="80808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5" name="梯形 164">
              <a:extLst>
                <a:ext uri="{FF2B5EF4-FFF2-40B4-BE49-F238E27FC236}">
                  <a16:creationId xmlns:a16="http://schemas.microsoft.com/office/drawing/2014/main" id="{FCAC7C3C-A9B9-42D0-A167-A2C560452596}"/>
                </a:ext>
              </a:extLst>
            </p:cNvPr>
            <p:cNvSpPr/>
            <p:nvPr/>
          </p:nvSpPr>
          <p:spPr>
            <a:xfrm rot="10800000">
              <a:off x="4575991" y="3050161"/>
              <a:ext cx="2526732" cy="679061"/>
            </a:xfrm>
            <a:prstGeom prst="trapezoid">
              <a:avLst>
                <a:gd name="adj" fmla="val 48529"/>
              </a:avLst>
            </a:prstGeom>
            <a:solidFill>
              <a:srgbClr val="80808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梯形 167">
              <a:extLst>
                <a:ext uri="{FF2B5EF4-FFF2-40B4-BE49-F238E27FC236}">
                  <a16:creationId xmlns:a16="http://schemas.microsoft.com/office/drawing/2014/main" id="{6E49F606-6B33-4520-87C7-1CA1825785FA}"/>
                </a:ext>
              </a:extLst>
            </p:cNvPr>
            <p:cNvSpPr/>
            <p:nvPr/>
          </p:nvSpPr>
          <p:spPr>
            <a:xfrm rot="10800000">
              <a:off x="5012128" y="4029391"/>
              <a:ext cx="1654459" cy="679061"/>
            </a:xfrm>
            <a:prstGeom prst="trapezoid">
              <a:avLst>
                <a:gd name="adj" fmla="val 48529"/>
              </a:avLst>
            </a:prstGeom>
            <a:solidFill>
              <a:srgbClr val="80808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梯形 170">
              <a:extLst>
                <a:ext uri="{FF2B5EF4-FFF2-40B4-BE49-F238E27FC236}">
                  <a16:creationId xmlns:a16="http://schemas.microsoft.com/office/drawing/2014/main" id="{C25BB276-5477-46F4-9671-2EA65D447EAE}"/>
                </a:ext>
              </a:extLst>
            </p:cNvPr>
            <p:cNvSpPr/>
            <p:nvPr/>
          </p:nvSpPr>
          <p:spPr>
            <a:xfrm rot="10800000">
              <a:off x="5444748" y="5008622"/>
              <a:ext cx="789220" cy="679061"/>
            </a:xfrm>
            <a:prstGeom prst="trapezoid">
              <a:avLst>
                <a:gd name="adj" fmla="val 48529"/>
              </a:avLst>
            </a:prstGeom>
            <a:solidFill>
              <a:srgbClr val="FFE9A3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手繪多邊形: 圖案 188">
              <a:extLst>
                <a:ext uri="{FF2B5EF4-FFF2-40B4-BE49-F238E27FC236}">
                  <a16:creationId xmlns:a16="http://schemas.microsoft.com/office/drawing/2014/main" id="{D9E08EE7-1FB7-41CA-BBBD-94ED82304967}"/>
                </a:ext>
              </a:extLst>
            </p:cNvPr>
            <p:cNvSpPr/>
            <p:nvPr/>
          </p:nvSpPr>
          <p:spPr>
            <a:xfrm>
              <a:off x="8017058" y="2075680"/>
              <a:ext cx="3233504" cy="679064"/>
            </a:xfrm>
            <a:custGeom>
              <a:avLst/>
              <a:gdLst>
                <a:gd name="connsiteX0" fmla="*/ 320831 w 3233504"/>
                <a:gd name="connsiteY0" fmla="*/ 0 h 679064"/>
                <a:gd name="connsiteX1" fmla="*/ 3220172 w 3233504"/>
                <a:gd name="connsiteY1" fmla="*/ 0 h 679064"/>
                <a:gd name="connsiteX2" fmla="*/ 3224810 w 3233504"/>
                <a:gd name="connsiteY2" fmla="*/ 9815 h 679064"/>
                <a:gd name="connsiteX3" fmla="*/ 3061844 w 3233504"/>
                <a:gd name="connsiteY3" fmla="*/ 335745 h 679064"/>
                <a:gd name="connsiteX4" fmla="*/ 3233504 w 3233504"/>
                <a:gd name="connsiteY4" fmla="*/ 679064 h 679064"/>
                <a:gd name="connsiteX5" fmla="*/ 0 w 3233504"/>
                <a:gd name="connsiteY5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3504" h="679064">
                  <a:moveTo>
                    <a:pt x="320831" y="0"/>
                  </a:moveTo>
                  <a:lnTo>
                    <a:pt x="3220172" y="0"/>
                  </a:lnTo>
                  <a:lnTo>
                    <a:pt x="3224810" y="9815"/>
                  </a:lnTo>
                  <a:lnTo>
                    <a:pt x="3061844" y="335745"/>
                  </a:lnTo>
                  <a:lnTo>
                    <a:pt x="3233504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80808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0" name="手繪多邊形: 圖案 189">
              <a:extLst>
                <a:ext uri="{FF2B5EF4-FFF2-40B4-BE49-F238E27FC236}">
                  <a16:creationId xmlns:a16="http://schemas.microsoft.com/office/drawing/2014/main" id="{4E62C96D-8FE1-4777-9F90-F55B989F3887}"/>
                </a:ext>
              </a:extLst>
            </p:cNvPr>
            <p:cNvSpPr/>
            <p:nvPr/>
          </p:nvSpPr>
          <p:spPr>
            <a:xfrm>
              <a:off x="7611400" y="3054912"/>
              <a:ext cx="3640197" cy="679064"/>
            </a:xfrm>
            <a:custGeom>
              <a:avLst/>
              <a:gdLst>
                <a:gd name="connsiteX0" fmla="*/ 320831 w 3640197"/>
                <a:gd name="connsiteY0" fmla="*/ 0 h 679064"/>
                <a:gd name="connsiteX1" fmla="*/ 3640197 w 3640197"/>
                <a:gd name="connsiteY1" fmla="*/ 0 h 679064"/>
                <a:gd name="connsiteX2" fmla="*/ 3467502 w 3640197"/>
                <a:gd name="connsiteY2" fmla="*/ 345389 h 679064"/>
                <a:gd name="connsiteX3" fmla="*/ 3634340 w 3640197"/>
                <a:gd name="connsiteY3" fmla="*/ 679064 h 679064"/>
                <a:gd name="connsiteX4" fmla="*/ 0 w 3640197"/>
                <a:gd name="connsiteY4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0197" h="679064">
                  <a:moveTo>
                    <a:pt x="320831" y="0"/>
                  </a:moveTo>
                  <a:lnTo>
                    <a:pt x="3640197" y="0"/>
                  </a:lnTo>
                  <a:lnTo>
                    <a:pt x="3467502" y="345389"/>
                  </a:lnTo>
                  <a:lnTo>
                    <a:pt x="3634340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80808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1" name="手繪多邊形: 圖案 190">
              <a:extLst>
                <a:ext uri="{FF2B5EF4-FFF2-40B4-BE49-F238E27FC236}">
                  <a16:creationId xmlns:a16="http://schemas.microsoft.com/office/drawing/2014/main" id="{1ABFF5F7-456B-43FC-9330-6D0327BFBF74}"/>
                </a:ext>
              </a:extLst>
            </p:cNvPr>
            <p:cNvSpPr/>
            <p:nvPr/>
          </p:nvSpPr>
          <p:spPr>
            <a:xfrm>
              <a:off x="7159488" y="4034140"/>
              <a:ext cx="4081836" cy="679064"/>
            </a:xfrm>
            <a:custGeom>
              <a:avLst/>
              <a:gdLst>
                <a:gd name="connsiteX0" fmla="*/ 320831 w 4081836"/>
                <a:gd name="connsiteY0" fmla="*/ 0 h 679064"/>
                <a:gd name="connsiteX1" fmla="*/ 4081836 w 4081836"/>
                <a:gd name="connsiteY1" fmla="*/ 0 h 679064"/>
                <a:gd name="connsiteX2" fmla="*/ 3912069 w 4081836"/>
                <a:gd name="connsiteY2" fmla="*/ 339532 h 679064"/>
                <a:gd name="connsiteX3" fmla="*/ 4081836 w 4081836"/>
                <a:gd name="connsiteY3" fmla="*/ 679064 h 679064"/>
                <a:gd name="connsiteX4" fmla="*/ 0 w 4081836"/>
                <a:gd name="connsiteY4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1836" h="679064">
                  <a:moveTo>
                    <a:pt x="320831" y="0"/>
                  </a:moveTo>
                  <a:lnTo>
                    <a:pt x="4081836" y="0"/>
                  </a:lnTo>
                  <a:lnTo>
                    <a:pt x="3912069" y="339532"/>
                  </a:lnTo>
                  <a:lnTo>
                    <a:pt x="4081836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80808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2" name="手繪多邊形: 圖案 191">
              <a:extLst>
                <a:ext uri="{FF2B5EF4-FFF2-40B4-BE49-F238E27FC236}">
                  <a16:creationId xmlns:a16="http://schemas.microsoft.com/office/drawing/2014/main" id="{791E9C2E-2F07-442E-8B95-2EB7E1E50534}"/>
                </a:ext>
              </a:extLst>
            </p:cNvPr>
            <p:cNvSpPr/>
            <p:nvPr/>
          </p:nvSpPr>
          <p:spPr>
            <a:xfrm>
              <a:off x="6724459" y="5013368"/>
              <a:ext cx="4521276" cy="679064"/>
            </a:xfrm>
            <a:custGeom>
              <a:avLst/>
              <a:gdLst>
                <a:gd name="connsiteX0" fmla="*/ 320831 w 4521276"/>
                <a:gd name="connsiteY0" fmla="*/ 0 h 679064"/>
                <a:gd name="connsiteX1" fmla="*/ 4521276 w 4521276"/>
                <a:gd name="connsiteY1" fmla="*/ 0 h 679064"/>
                <a:gd name="connsiteX2" fmla="*/ 4351509 w 4521276"/>
                <a:gd name="connsiteY2" fmla="*/ 339532 h 679064"/>
                <a:gd name="connsiteX3" fmla="*/ 4521276 w 4521276"/>
                <a:gd name="connsiteY3" fmla="*/ 679064 h 679064"/>
                <a:gd name="connsiteX4" fmla="*/ 0 w 4521276"/>
                <a:gd name="connsiteY4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1276" h="679064">
                  <a:moveTo>
                    <a:pt x="320831" y="0"/>
                  </a:moveTo>
                  <a:lnTo>
                    <a:pt x="4521276" y="0"/>
                  </a:lnTo>
                  <a:lnTo>
                    <a:pt x="4351509" y="339532"/>
                  </a:lnTo>
                  <a:lnTo>
                    <a:pt x="4521276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B4BD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75" name="六邊形 174">
              <a:extLst>
                <a:ext uri="{FF2B5EF4-FFF2-40B4-BE49-F238E27FC236}">
                  <a16:creationId xmlns:a16="http://schemas.microsoft.com/office/drawing/2014/main" id="{DFDF7E27-0793-412E-98D9-48F893969B48}"/>
                </a:ext>
              </a:extLst>
            </p:cNvPr>
            <p:cNvSpPr/>
            <p:nvPr/>
          </p:nvSpPr>
          <p:spPr>
            <a:xfrm>
              <a:off x="11119144" y="2055930"/>
              <a:ext cx="839425" cy="722064"/>
            </a:xfrm>
            <a:prstGeom prst="hexagon">
              <a:avLst/>
            </a:prstGeom>
            <a:solidFill>
              <a:srgbClr val="80808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3" name="六邊形 192">
              <a:extLst>
                <a:ext uri="{FF2B5EF4-FFF2-40B4-BE49-F238E27FC236}">
                  <a16:creationId xmlns:a16="http://schemas.microsoft.com/office/drawing/2014/main" id="{7200400E-B977-44AF-AECC-4B54E5869193}"/>
                </a:ext>
              </a:extLst>
            </p:cNvPr>
            <p:cNvSpPr/>
            <p:nvPr/>
          </p:nvSpPr>
          <p:spPr>
            <a:xfrm>
              <a:off x="11119144" y="3034865"/>
              <a:ext cx="839425" cy="719158"/>
            </a:xfrm>
            <a:prstGeom prst="hexagon">
              <a:avLst/>
            </a:prstGeom>
            <a:solidFill>
              <a:srgbClr val="80808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4" name="六邊形 193">
              <a:extLst>
                <a:ext uri="{FF2B5EF4-FFF2-40B4-BE49-F238E27FC236}">
                  <a16:creationId xmlns:a16="http://schemas.microsoft.com/office/drawing/2014/main" id="{251D7E2D-0D84-4A57-B726-9DC47ED9104D}"/>
                </a:ext>
              </a:extLst>
            </p:cNvPr>
            <p:cNvSpPr/>
            <p:nvPr/>
          </p:nvSpPr>
          <p:spPr>
            <a:xfrm>
              <a:off x="11117160" y="4004042"/>
              <a:ext cx="839425" cy="719158"/>
            </a:xfrm>
            <a:prstGeom prst="hexagon">
              <a:avLst/>
            </a:prstGeom>
            <a:solidFill>
              <a:srgbClr val="80808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5" name="六邊形 194">
              <a:extLst>
                <a:ext uri="{FF2B5EF4-FFF2-40B4-BE49-F238E27FC236}">
                  <a16:creationId xmlns:a16="http://schemas.microsoft.com/office/drawing/2014/main" id="{917AF1B2-CC7C-4A2B-A872-5444A4B962D9}"/>
                </a:ext>
              </a:extLst>
            </p:cNvPr>
            <p:cNvSpPr/>
            <p:nvPr/>
          </p:nvSpPr>
          <p:spPr>
            <a:xfrm>
              <a:off x="11126513" y="4993266"/>
              <a:ext cx="839425" cy="719158"/>
            </a:xfrm>
            <a:prstGeom prst="hexagon">
              <a:avLst/>
            </a:prstGeom>
            <a:solidFill>
              <a:srgbClr val="00CC5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/>
                  </a:solidFill>
                </a:rPr>
                <a:t>4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45" name="圖片 144">
            <a:extLst>
              <a:ext uri="{FF2B5EF4-FFF2-40B4-BE49-F238E27FC236}">
                <a16:creationId xmlns:a16="http://schemas.microsoft.com/office/drawing/2014/main" id="{02B77ACF-5D42-466C-A28F-E3B2EB398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96" y="75238"/>
            <a:ext cx="8382292" cy="670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71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Freeform: Shape 28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21" name="Rectangle 32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5" name="Right Triangle 324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lowchart: Document 326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954CD0-A715-4FED-A48D-ED786F4DF069}"/>
              </a:ext>
            </a:extLst>
          </p:cNvPr>
          <p:cNvGrpSpPr/>
          <p:nvPr/>
        </p:nvGrpSpPr>
        <p:grpSpPr>
          <a:xfrm>
            <a:off x="9127225" y="401841"/>
            <a:ext cx="2673506" cy="1248708"/>
            <a:chOff x="4137317" y="2055930"/>
            <a:chExt cx="7828621" cy="3656494"/>
          </a:xfrm>
        </p:grpSpPr>
        <p:sp>
          <p:nvSpPr>
            <p:cNvPr id="2" name="梯形 1">
              <a:extLst>
                <a:ext uri="{FF2B5EF4-FFF2-40B4-BE49-F238E27FC236}">
                  <a16:creationId xmlns:a16="http://schemas.microsoft.com/office/drawing/2014/main" id="{7D2B63B2-908F-4895-AAA4-F96B781C4694}"/>
                </a:ext>
              </a:extLst>
            </p:cNvPr>
            <p:cNvSpPr/>
            <p:nvPr/>
          </p:nvSpPr>
          <p:spPr>
            <a:xfrm rot="10800000">
              <a:off x="4137317" y="2070931"/>
              <a:ext cx="3404081" cy="679061"/>
            </a:xfrm>
            <a:prstGeom prst="trapezoid">
              <a:avLst>
                <a:gd name="adj" fmla="val 48529"/>
              </a:avLst>
            </a:prstGeom>
            <a:solidFill>
              <a:srgbClr val="80808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5" name="梯形 164">
              <a:extLst>
                <a:ext uri="{FF2B5EF4-FFF2-40B4-BE49-F238E27FC236}">
                  <a16:creationId xmlns:a16="http://schemas.microsoft.com/office/drawing/2014/main" id="{FCAC7C3C-A9B9-42D0-A167-A2C560452596}"/>
                </a:ext>
              </a:extLst>
            </p:cNvPr>
            <p:cNvSpPr/>
            <p:nvPr/>
          </p:nvSpPr>
          <p:spPr>
            <a:xfrm rot="10800000">
              <a:off x="4575991" y="3050161"/>
              <a:ext cx="2526732" cy="679061"/>
            </a:xfrm>
            <a:prstGeom prst="trapezoid">
              <a:avLst>
                <a:gd name="adj" fmla="val 48529"/>
              </a:avLst>
            </a:prstGeom>
            <a:solidFill>
              <a:srgbClr val="80808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梯形 167">
              <a:extLst>
                <a:ext uri="{FF2B5EF4-FFF2-40B4-BE49-F238E27FC236}">
                  <a16:creationId xmlns:a16="http://schemas.microsoft.com/office/drawing/2014/main" id="{6E49F606-6B33-4520-87C7-1CA1825785FA}"/>
                </a:ext>
              </a:extLst>
            </p:cNvPr>
            <p:cNvSpPr/>
            <p:nvPr/>
          </p:nvSpPr>
          <p:spPr>
            <a:xfrm rot="10800000">
              <a:off x="5012128" y="4029391"/>
              <a:ext cx="1654459" cy="679061"/>
            </a:xfrm>
            <a:prstGeom prst="trapezoid">
              <a:avLst>
                <a:gd name="adj" fmla="val 48529"/>
              </a:avLst>
            </a:prstGeom>
            <a:solidFill>
              <a:srgbClr val="80808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梯形 170">
              <a:extLst>
                <a:ext uri="{FF2B5EF4-FFF2-40B4-BE49-F238E27FC236}">
                  <a16:creationId xmlns:a16="http://schemas.microsoft.com/office/drawing/2014/main" id="{C25BB276-5477-46F4-9671-2EA65D447EAE}"/>
                </a:ext>
              </a:extLst>
            </p:cNvPr>
            <p:cNvSpPr/>
            <p:nvPr/>
          </p:nvSpPr>
          <p:spPr>
            <a:xfrm rot="10800000">
              <a:off x="5444748" y="5008622"/>
              <a:ext cx="789220" cy="679061"/>
            </a:xfrm>
            <a:prstGeom prst="trapezoid">
              <a:avLst>
                <a:gd name="adj" fmla="val 48529"/>
              </a:avLst>
            </a:prstGeom>
            <a:solidFill>
              <a:srgbClr val="FFE9A3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手繪多邊形: 圖案 188">
              <a:extLst>
                <a:ext uri="{FF2B5EF4-FFF2-40B4-BE49-F238E27FC236}">
                  <a16:creationId xmlns:a16="http://schemas.microsoft.com/office/drawing/2014/main" id="{D9E08EE7-1FB7-41CA-BBBD-94ED82304967}"/>
                </a:ext>
              </a:extLst>
            </p:cNvPr>
            <p:cNvSpPr/>
            <p:nvPr/>
          </p:nvSpPr>
          <p:spPr>
            <a:xfrm>
              <a:off x="8017058" y="2075680"/>
              <a:ext cx="3233504" cy="679064"/>
            </a:xfrm>
            <a:custGeom>
              <a:avLst/>
              <a:gdLst>
                <a:gd name="connsiteX0" fmla="*/ 320831 w 3233504"/>
                <a:gd name="connsiteY0" fmla="*/ 0 h 679064"/>
                <a:gd name="connsiteX1" fmla="*/ 3220172 w 3233504"/>
                <a:gd name="connsiteY1" fmla="*/ 0 h 679064"/>
                <a:gd name="connsiteX2" fmla="*/ 3224810 w 3233504"/>
                <a:gd name="connsiteY2" fmla="*/ 9815 h 679064"/>
                <a:gd name="connsiteX3" fmla="*/ 3061844 w 3233504"/>
                <a:gd name="connsiteY3" fmla="*/ 335745 h 679064"/>
                <a:gd name="connsiteX4" fmla="*/ 3233504 w 3233504"/>
                <a:gd name="connsiteY4" fmla="*/ 679064 h 679064"/>
                <a:gd name="connsiteX5" fmla="*/ 0 w 3233504"/>
                <a:gd name="connsiteY5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3504" h="679064">
                  <a:moveTo>
                    <a:pt x="320831" y="0"/>
                  </a:moveTo>
                  <a:lnTo>
                    <a:pt x="3220172" y="0"/>
                  </a:lnTo>
                  <a:lnTo>
                    <a:pt x="3224810" y="9815"/>
                  </a:lnTo>
                  <a:lnTo>
                    <a:pt x="3061844" y="335745"/>
                  </a:lnTo>
                  <a:lnTo>
                    <a:pt x="3233504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80808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0" name="手繪多邊形: 圖案 189">
              <a:extLst>
                <a:ext uri="{FF2B5EF4-FFF2-40B4-BE49-F238E27FC236}">
                  <a16:creationId xmlns:a16="http://schemas.microsoft.com/office/drawing/2014/main" id="{4E62C96D-8FE1-4777-9F90-F55B989F3887}"/>
                </a:ext>
              </a:extLst>
            </p:cNvPr>
            <p:cNvSpPr/>
            <p:nvPr/>
          </p:nvSpPr>
          <p:spPr>
            <a:xfrm>
              <a:off x="7611400" y="3054912"/>
              <a:ext cx="3640197" cy="679064"/>
            </a:xfrm>
            <a:custGeom>
              <a:avLst/>
              <a:gdLst>
                <a:gd name="connsiteX0" fmla="*/ 320831 w 3640197"/>
                <a:gd name="connsiteY0" fmla="*/ 0 h 679064"/>
                <a:gd name="connsiteX1" fmla="*/ 3640197 w 3640197"/>
                <a:gd name="connsiteY1" fmla="*/ 0 h 679064"/>
                <a:gd name="connsiteX2" fmla="*/ 3467502 w 3640197"/>
                <a:gd name="connsiteY2" fmla="*/ 345389 h 679064"/>
                <a:gd name="connsiteX3" fmla="*/ 3634340 w 3640197"/>
                <a:gd name="connsiteY3" fmla="*/ 679064 h 679064"/>
                <a:gd name="connsiteX4" fmla="*/ 0 w 3640197"/>
                <a:gd name="connsiteY4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0197" h="679064">
                  <a:moveTo>
                    <a:pt x="320831" y="0"/>
                  </a:moveTo>
                  <a:lnTo>
                    <a:pt x="3640197" y="0"/>
                  </a:lnTo>
                  <a:lnTo>
                    <a:pt x="3467502" y="345389"/>
                  </a:lnTo>
                  <a:lnTo>
                    <a:pt x="3634340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80808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1" name="手繪多邊形: 圖案 190">
              <a:extLst>
                <a:ext uri="{FF2B5EF4-FFF2-40B4-BE49-F238E27FC236}">
                  <a16:creationId xmlns:a16="http://schemas.microsoft.com/office/drawing/2014/main" id="{1ABFF5F7-456B-43FC-9330-6D0327BFBF74}"/>
                </a:ext>
              </a:extLst>
            </p:cNvPr>
            <p:cNvSpPr/>
            <p:nvPr/>
          </p:nvSpPr>
          <p:spPr>
            <a:xfrm>
              <a:off x="7159488" y="4034140"/>
              <a:ext cx="4081836" cy="679064"/>
            </a:xfrm>
            <a:custGeom>
              <a:avLst/>
              <a:gdLst>
                <a:gd name="connsiteX0" fmla="*/ 320831 w 4081836"/>
                <a:gd name="connsiteY0" fmla="*/ 0 h 679064"/>
                <a:gd name="connsiteX1" fmla="*/ 4081836 w 4081836"/>
                <a:gd name="connsiteY1" fmla="*/ 0 h 679064"/>
                <a:gd name="connsiteX2" fmla="*/ 3912069 w 4081836"/>
                <a:gd name="connsiteY2" fmla="*/ 339532 h 679064"/>
                <a:gd name="connsiteX3" fmla="*/ 4081836 w 4081836"/>
                <a:gd name="connsiteY3" fmla="*/ 679064 h 679064"/>
                <a:gd name="connsiteX4" fmla="*/ 0 w 4081836"/>
                <a:gd name="connsiteY4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1836" h="679064">
                  <a:moveTo>
                    <a:pt x="320831" y="0"/>
                  </a:moveTo>
                  <a:lnTo>
                    <a:pt x="4081836" y="0"/>
                  </a:lnTo>
                  <a:lnTo>
                    <a:pt x="3912069" y="339532"/>
                  </a:lnTo>
                  <a:lnTo>
                    <a:pt x="4081836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80808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2" name="手繪多邊形: 圖案 191">
              <a:extLst>
                <a:ext uri="{FF2B5EF4-FFF2-40B4-BE49-F238E27FC236}">
                  <a16:creationId xmlns:a16="http://schemas.microsoft.com/office/drawing/2014/main" id="{791E9C2E-2F07-442E-8B95-2EB7E1E50534}"/>
                </a:ext>
              </a:extLst>
            </p:cNvPr>
            <p:cNvSpPr/>
            <p:nvPr/>
          </p:nvSpPr>
          <p:spPr>
            <a:xfrm>
              <a:off x="6724459" y="5013368"/>
              <a:ext cx="4521276" cy="679064"/>
            </a:xfrm>
            <a:custGeom>
              <a:avLst/>
              <a:gdLst>
                <a:gd name="connsiteX0" fmla="*/ 320831 w 4521276"/>
                <a:gd name="connsiteY0" fmla="*/ 0 h 679064"/>
                <a:gd name="connsiteX1" fmla="*/ 4521276 w 4521276"/>
                <a:gd name="connsiteY1" fmla="*/ 0 h 679064"/>
                <a:gd name="connsiteX2" fmla="*/ 4351509 w 4521276"/>
                <a:gd name="connsiteY2" fmla="*/ 339532 h 679064"/>
                <a:gd name="connsiteX3" fmla="*/ 4521276 w 4521276"/>
                <a:gd name="connsiteY3" fmla="*/ 679064 h 679064"/>
                <a:gd name="connsiteX4" fmla="*/ 0 w 4521276"/>
                <a:gd name="connsiteY4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1276" h="679064">
                  <a:moveTo>
                    <a:pt x="320831" y="0"/>
                  </a:moveTo>
                  <a:lnTo>
                    <a:pt x="4521276" y="0"/>
                  </a:lnTo>
                  <a:lnTo>
                    <a:pt x="4351509" y="339532"/>
                  </a:lnTo>
                  <a:lnTo>
                    <a:pt x="4521276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B4BD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75" name="六邊形 174">
              <a:extLst>
                <a:ext uri="{FF2B5EF4-FFF2-40B4-BE49-F238E27FC236}">
                  <a16:creationId xmlns:a16="http://schemas.microsoft.com/office/drawing/2014/main" id="{DFDF7E27-0793-412E-98D9-48F893969B48}"/>
                </a:ext>
              </a:extLst>
            </p:cNvPr>
            <p:cNvSpPr/>
            <p:nvPr/>
          </p:nvSpPr>
          <p:spPr>
            <a:xfrm>
              <a:off x="11119144" y="2055930"/>
              <a:ext cx="839425" cy="722064"/>
            </a:xfrm>
            <a:prstGeom prst="hexagon">
              <a:avLst/>
            </a:prstGeom>
            <a:solidFill>
              <a:srgbClr val="80808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3" name="六邊形 192">
              <a:extLst>
                <a:ext uri="{FF2B5EF4-FFF2-40B4-BE49-F238E27FC236}">
                  <a16:creationId xmlns:a16="http://schemas.microsoft.com/office/drawing/2014/main" id="{7200400E-B977-44AF-AECC-4B54E5869193}"/>
                </a:ext>
              </a:extLst>
            </p:cNvPr>
            <p:cNvSpPr/>
            <p:nvPr/>
          </p:nvSpPr>
          <p:spPr>
            <a:xfrm>
              <a:off x="11119144" y="3034865"/>
              <a:ext cx="839425" cy="719158"/>
            </a:xfrm>
            <a:prstGeom prst="hexagon">
              <a:avLst/>
            </a:prstGeom>
            <a:solidFill>
              <a:srgbClr val="80808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4" name="六邊形 193">
              <a:extLst>
                <a:ext uri="{FF2B5EF4-FFF2-40B4-BE49-F238E27FC236}">
                  <a16:creationId xmlns:a16="http://schemas.microsoft.com/office/drawing/2014/main" id="{251D7E2D-0D84-4A57-B726-9DC47ED9104D}"/>
                </a:ext>
              </a:extLst>
            </p:cNvPr>
            <p:cNvSpPr/>
            <p:nvPr/>
          </p:nvSpPr>
          <p:spPr>
            <a:xfrm>
              <a:off x="11117160" y="4004042"/>
              <a:ext cx="839425" cy="719158"/>
            </a:xfrm>
            <a:prstGeom prst="hexagon">
              <a:avLst/>
            </a:prstGeom>
            <a:solidFill>
              <a:srgbClr val="80808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5" name="六邊形 194">
              <a:extLst>
                <a:ext uri="{FF2B5EF4-FFF2-40B4-BE49-F238E27FC236}">
                  <a16:creationId xmlns:a16="http://schemas.microsoft.com/office/drawing/2014/main" id="{917AF1B2-CC7C-4A2B-A872-5444A4B962D9}"/>
                </a:ext>
              </a:extLst>
            </p:cNvPr>
            <p:cNvSpPr/>
            <p:nvPr/>
          </p:nvSpPr>
          <p:spPr>
            <a:xfrm>
              <a:off x="11126513" y="4993266"/>
              <a:ext cx="839425" cy="719158"/>
            </a:xfrm>
            <a:prstGeom prst="hexagon">
              <a:avLst/>
            </a:prstGeom>
            <a:solidFill>
              <a:srgbClr val="00CC5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/>
                  </a:solidFill>
                </a:rPr>
                <a:t>4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1D72B104-195B-442E-A4A7-DF5561AF9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86" y="85858"/>
            <a:ext cx="8368368" cy="668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25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7BEB76D-168D-47F9-9ABA-1716A98492A6}"/>
              </a:ext>
            </a:extLst>
          </p:cNvPr>
          <p:cNvSpPr txBox="1">
            <a:spLocks/>
          </p:cNvSpPr>
          <p:nvPr/>
        </p:nvSpPr>
        <p:spPr>
          <a:xfrm>
            <a:off x="457200" y="744860"/>
            <a:ext cx="5458408" cy="13747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/>
              <a:t>Suggestions</a:t>
            </a:r>
            <a:endParaRPr lang="zh-TW" altLang="en-US" sz="36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C21A33E-D0BF-4830-9B4E-BF23F475B1FC}"/>
              </a:ext>
            </a:extLst>
          </p:cNvPr>
          <p:cNvSpPr txBox="1">
            <a:spLocks/>
          </p:cNvSpPr>
          <p:nvPr/>
        </p:nvSpPr>
        <p:spPr>
          <a:xfrm>
            <a:off x="457199" y="1474237"/>
            <a:ext cx="11212285" cy="508518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</a:pPr>
            <a:r>
              <a:rPr lang="en-US" altLang="zh-TW" sz="2200" dirty="0"/>
              <a:t>For stage 1, if it is possible to avoid the instance of freight losing money, the company can recover around 10% revenue in the past three years.</a:t>
            </a:r>
          </a:p>
          <a:p>
            <a:pPr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</a:pPr>
            <a:r>
              <a:rPr lang="en-US" altLang="zh-TW" sz="2200" dirty="0"/>
              <a:t>For stage 2, there around 14% questionable shipment during the time. By lower down the number, the company might have a healthier business flow.</a:t>
            </a:r>
          </a:p>
          <a:p>
            <a:pPr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</a:pPr>
            <a:r>
              <a:rPr lang="en-US" altLang="zh-TW" sz="2200" dirty="0"/>
              <a:t>For stage 3, by solving the business problem between consignee ID 547503,  682827,</a:t>
            </a:r>
            <a:r>
              <a:rPr lang="zh-TW" altLang="en-US" sz="2200" dirty="0"/>
              <a:t> </a:t>
            </a:r>
            <a:r>
              <a:rPr lang="en-US" altLang="zh-TW" sz="2200" dirty="0"/>
              <a:t>728908, the company can reduce lost up to 38%.</a:t>
            </a:r>
          </a:p>
          <a:p>
            <a:pPr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</a:pPr>
            <a:r>
              <a:rPr lang="en-US" altLang="zh-TW" sz="2200" dirty="0"/>
              <a:t>For stage 4, we do not think the port is the main fact of losing. Probably the incoterm type and the freight type play a major role of these losing shipments.</a:t>
            </a:r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01018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F941261-95FB-4868-B7C4-A373BA46759B}"/>
              </a:ext>
            </a:extLst>
          </p:cNvPr>
          <p:cNvSpPr txBox="1"/>
          <p:nvPr/>
        </p:nvSpPr>
        <p:spPr>
          <a:xfrm>
            <a:off x="4216958" y="2921169"/>
            <a:ext cx="3758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</a:rPr>
              <a:t>Thank you</a:t>
            </a:r>
            <a:endParaRPr lang="zh-TW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296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07D56-D9E0-42A3-B189-9E0DF712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EC0E7A-6C8C-4BE1-AEB5-85B1D18DA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solidFill>
                  <a:srgbClr val="FFE9A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https://cn.depositphotos.com/stock-photos/shipping-company.html</a:t>
            </a:r>
            <a:endParaRPr lang="en-US" altLang="zh-TW" sz="2000" dirty="0">
              <a:solidFill>
                <a:srgbClr val="FFE9A3"/>
              </a:solidFill>
            </a:endParaRPr>
          </a:p>
          <a:p>
            <a:r>
              <a:rPr lang="en-US" altLang="zh-TW" sz="2000" dirty="0">
                <a:solidFill>
                  <a:srgbClr val="FFE9A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https://www.linkedin.com/company/flexport/</a:t>
            </a:r>
            <a:endParaRPr lang="en-US" altLang="zh-TW" sz="2000" dirty="0">
              <a:solidFill>
                <a:srgbClr val="FFE9A3"/>
              </a:solidFill>
            </a:endParaRPr>
          </a:p>
          <a:p>
            <a:r>
              <a:rPr lang="en-US" altLang="zh-TW" sz="2000" dirty="0">
                <a:solidFill>
                  <a:srgbClr val="FFE9A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https://jscharting.com/blog/pyramid-funnel-cone-charts/#:~:text=A%20funnel%20chart%20is%20essentially,number%20of%20different%20horizontal%20sections</a:t>
            </a:r>
            <a:r>
              <a:rPr lang="en-US" altLang="zh-TW" sz="2000" dirty="0">
                <a:solidFill>
                  <a:srgbClr val="FFE9A3"/>
                </a:solidFill>
              </a:rPr>
              <a:t>.</a:t>
            </a:r>
          </a:p>
          <a:p>
            <a:r>
              <a:rPr lang="en-US" altLang="zh-TW" sz="2000" dirty="0">
                <a:solidFill>
                  <a:srgbClr val="FFE9A3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https://help.tableau.com/current/pro/desktop/en-us/story_example.htm</a:t>
            </a:r>
            <a:endParaRPr lang="en-US" altLang="zh-TW" sz="2000" dirty="0">
              <a:solidFill>
                <a:srgbClr val="FFE9A3"/>
              </a:solidFill>
            </a:endParaRPr>
          </a:p>
          <a:p>
            <a:r>
              <a:rPr lang="en-US" altLang="zh-TW" sz="2000" dirty="0">
                <a:solidFill>
                  <a:srgbClr val="FFE9A3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https://help.tableau.com/current/pro/desktop/en-us/maps_howto_origin_destination.htm</a:t>
            </a:r>
            <a:endParaRPr lang="en-US" altLang="zh-TW" sz="2000" dirty="0">
              <a:solidFill>
                <a:srgbClr val="FFE9A3"/>
              </a:solidFill>
            </a:endParaRPr>
          </a:p>
          <a:p>
            <a:r>
              <a:rPr lang="en-US" altLang="zh-TW" sz="2000" dirty="0">
                <a:solidFill>
                  <a:srgbClr val="FFE9A3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https://kb.tableau.com/articles/howto/creating-an-origin-and-destination-map-with-more-than-one-stop</a:t>
            </a:r>
            <a:endParaRPr lang="en-US" altLang="zh-TW" sz="2000" dirty="0">
              <a:solidFill>
                <a:srgbClr val="FFE9A3"/>
              </a:solidFill>
            </a:endParaRPr>
          </a:p>
          <a:p>
            <a:endParaRPr lang="en-US" altLang="zh-TW" sz="2000" dirty="0">
              <a:solidFill>
                <a:srgbClr val="FFE9A3"/>
              </a:solidFill>
            </a:endParaRPr>
          </a:p>
          <a:p>
            <a:endParaRPr lang="en-US" altLang="zh-TW" sz="2000" dirty="0">
              <a:solidFill>
                <a:srgbClr val="FFE9A3"/>
              </a:solidFill>
            </a:endParaRPr>
          </a:p>
          <a:p>
            <a:endParaRPr lang="en-US" altLang="zh-TW" sz="2000" dirty="0">
              <a:solidFill>
                <a:srgbClr val="FFE9A3"/>
              </a:solidFill>
            </a:endParaRPr>
          </a:p>
          <a:p>
            <a:endParaRPr lang="en-US" altLang="zh-TW" sz="1600" dirty="0">
              <a:solidFill>
                <a:srgbClr val="FFE9A3"/>
              </a:solidFill>
            </a:endParaRPr>
          </a:p>
          <a:p>
            <a:endParaRPr lang="en-US" altLang="zh-TW" sz="1800" dirty="0">
              <a:solidFill>
                <a:srgbClr val="FFE9A3"/>
              </a:solidFill>
            </a:endParaRPr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2780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7678F73-9880-405C-9E21-2CC82BD04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1" y="1559140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1F5389D-E58C-480B-9322-D66D22CD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2025"/>
            <a:ext cx="4952999" cy="2247616"/>
          </a:xfrm>
        </p:spPr>
        <p:txBody>
          <a:bodyPr>
            <a:normAutofit/>
          </a:bodyPr>
          <a:lstStyle/>
          <a:p>
            <a:r>
              <a:rPr lang="en-US" altLang="zh-TW" dirty="0"/>
              <a:t>Abstract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13761F-C5DB-42D9-9137-9AF55E9AF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00477"/>
            <a:ext cx="4952999" cy="3870407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Data originated from Flexport Logistics &amp; Supply Chain Cooperation</a:t>
            </a:r>
          </a:p>
          <a:p>
            <a:r>
              <a:rPr lang="en-US" altLang="zh-TW" sz="2400" dirty="0"/>
              <a:t>5 Tables and 1 data dictionary</a:t>
            </a:r>
          </a:p>
          <a:p>
            <a:r>
              <a:rPr lang="en-US" altLang="zh-TW" sz="2400" dirty="0"/>
              <a:t>7581 rows in total</a:t>
            </a:r>
          </a:p>
          <a:p>
            <a:r>
              <a:rPr lang="en-US" altLang="zh-TW" sz="2400" dirty="0"/>
              <a:t>Targeting on Shipment file</a:t>
            </a:r>
          </a:p>
        </p:txBody>
      </p:sp>
      <p:pic>
        <p:nvPicPr>
          <p:cNvPr id="1026" name="Picture 2" descr="22,848 Shipping company Stock Photos, Images | Download Shipping company  Pictures on Depositphotos®">
            <a:extLst>
              <a:ext uri="{FF2B5EF4-FFF2-40B4-BE49-F238E27FC236}">
                <a16:creationId xmlns:a16="http://schemas.microsoft.com/office/drawing/2014/main" id="{EA4845BF-C2A9-42C0-A22F-A5C66117A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5" r="7731" b="2"/>
          <a:stretch/>
        </p:blipFill>
        <p:spPr bwMode="auto"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76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78F73-9880-405C-9E21-2CC82BD04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1" y="1559140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F89BAAF-B6F5-4459-BF40-ACEE3621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7415"/>
            <a:ext cx="5458408" cy="1374729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Background Information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957030-2512-4023-A30A-8959A3B7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228764"/>
            <a:ext cx="11212285" cy="194382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Consignee purchases goods from a Supplier to then sell them to another party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Unexpected loss appear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Flexport platform optimizes the logistics procedure</a:t>
            </a:r>
          </a:p>
          <a:p>
            <a:endParaRPr lang="zh-TW" altLang="en-US" sz="1800" dirty="0"/>
          </a:p>
        </p:txBody>
      </p:sp>
      <p:pic>
        <p:nvPicPr>
          <p:cNvPr id="6" name="圖形 5" descr="工廠 以實心填滿">
            <a:extLst>
              <a:ext uri="{FF2B5EF4-FFF2-40B4-BE49-F238E27FC236}">
                <a16:creationId xmlns:a16="http://schemas.microsoft.com/office/drawing/2014/main" id="{C6284E06-005C-44FF-AC4A-F1EEC1A2A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71" y="4819179"/>
            <a:ext cx="1132834" cy="1132834"/>
          </a:xfrm>
          <a:prstGeom prst="rect">
            <a:avLst/>
          </a:prstGeom>
        </p:spPr>
      </p:pic>
      <p:pic>
        <p:nvPicPr>
          <p:cNvPr id="8" name="圖形 7" descr="城市 以實心填滿">
            <a:extLst>
              <a:ext uri="{FF2B5EF4-FFF2-40B4-BE49-F238E27FC236}">
                <a16:creationId xmlns:a16="http://schemas.microsoft.com/office/drawing/2014/main" id="{722770B5-0639-4C09-8E74-C65A23EC6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5573" y="4835305"/>
            <a:ext cx="1132834" cy="1132834"/>
          </a:xfrm>
          <a:prstGeom prst="rect">
            <a:avLst/>
          </a:prstGeom>
        </p:spPr>
      </p:pic>
      <p:pic>
        <p:nvPicPr>
          <p:cNvPr id="12" name="圖形 11" descr="起重機 以實心填滿">
            <a:extLst>
              <a:ext uri="{FF2B5EF4-FFF2-40B4-BE49-F238E27FC236}">
                <a16:creationId xmlns:a16="http://schemas.microsoft.com/office/drawing/2014/main" id="{BB6E17E6-00CA-49AA-959E-FF83615BD2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9971" y="4824860"/>
            <a:ext cx="1132834" cy="1132834"/>
          </a:xfrm>
          <a:prstGeom prst="rect">
            <a:avLst/>
          </a:prstGeom>
        </p:spPr>
      </p:pic>
      <p:pic>
        <p:nvPicPr>
          <p:cNvPr id="45" name="圖形 44" descr="貨運 以實心填滿">
            <a:extLst>
              <a:ext uri="{FF2B5EF4-FFF2-40B4-BE49-F238E27FC236}">
                <a16:creationId xmlns:a16="http://schemas.microsoft.com/office/drawing/2014/main" id="{D4A01F3D-728C-4F38-B27B-F3F591FDDC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78486" y="5318839"/>
            <a:ext cx="853399" cy="853399"/>
          </a:xfrm>
          <a:prstGeom prst="rect">
            <a:avLst/>
          </a:prstGeom>
        </p:spPr>
      </p:pic>
      <p:pic>
        <p:nvPicPr>
          <p:cNvPr id="47" name="圖形 46" descr="貨車 以實心填滿">
            <a:extLst>
              <a:ext uri="{FF2B5EF4-FFF2-40B4-BE49-F238E27FC236}">
                <a16:creationId xmlns:a16="http://schemas.microsoft.com/office/drawing/2014/main" id="{A858032A-B8F1-4E05-A10D-01CF346F0E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48235" y="4997002"/>
            <a:ext cx="777188" cy="777188"/>
          </a:xfrm>
          <a:prstGeom prst="rect">
            <a:avLst/>
          </a:prstGeom>
        </p:spPr>
      </p:pic>
      <p:pic>
        <p:nvPicPr>
          <p:cNvPr id="48" name="圖形 47" descr="起重機 以實心填滿">
            <a:extLst>
              <a:ext uri="{FF2B5EF4-FFF2-40B4-BE49-F238E27FC236}">
                <a16:creationId xmlns:a16="http://schemas.microsoft.com/office/drawing/2014/main" id="{F255229D-6DE3-42A3-8667-C1541DEDA0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022347" y="4828110"/>
            <a:ext cx="1128155" cy="1132834"/>
          </a:xfrm>
          <a:prstGeom prst="rect">
            <a:avLst/>
          </a:prstGeom>
        </p:spPr>
      </p:pic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F6835FE6-C67E-4787-896D-DF3FE7CAAFE9}"/>
              </a:ext>
            </a:extLst>
          </p:cNvPr>
          <p:cNvCxnSpPr>
            <a:cxnSpLocks/>
            <a:stCxn id="47" idx="3"/>
            <a:endCxn id="12" idx="1"/>
          </p:cNvCxnSpPr>
          <p:nvPr/>
        </p:nvCxnSpPr>
        <p:spPr>
          <a:xfrm>
            <a:off x="3225423" y="5385596"/>
            <a:ext cx="754548" cy="568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107A5F9E-7B29-425D-9844-D174BDEBED8D}"/>
              </a:ext>
            </a:extLst>
          </p:cNvPr>
          <p:cNvCxnSpPr>
            <a:cxnSpLocks/>
            <a:stCxn id="6" idx="3"/>
            <a:endCxn id="47" idx="1"/>
          </p:cNvCxnSpPr>
          <p:nvPr/>
        </p:nvCxnSpPr>
        <p:spPr>
          <a:xfrm>
            <a:off x="1727205" y="5385596"/>
            <a:ext cx="72103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9CB106-C9F4-48AC-859E-190CA68D6CC1}"/>
              </a:ext>
            </a:extLst>
          </p:cNvPr>
          <p:cNvCxnSpPr>
            <a:cxnSpLocks/>
            <a:stCxn id="12" idx="3"/>
            <a:endCxn id="45" idx="1"/>
          </p:cNvCxnSpPr>
          <p:nvPr/>
        </p:nvCxnSpPr>
        <p:spPr>
          <a:xfrm>
            <a:off x="5112805" y="5391277"/>
            <a:ext cx="565681" cy="35426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圖形 63" descr="飛機 以實心填滿">
            <a:extLst>
              <a:ext uri="{FF2B5EF4-FFF2-40B4-BE49-F238E27FC236}">
                <a16:creationId xmlns:a16="http://schemas.microsoft.com/office/drawing/2014/main" id="{CE3BBD6E-1C9D-41DD-9896-D318DF2280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72771" y="4531406"/>
            <a:ext cx="853397" cy="853397"/>
          </a:xfrm>
          <a:prstGeom prst="rect">
            <a:avLst/>
          </a:prstGeom>
        </p:spPr>
      </p:pic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E31E8C49-83DF-458D-9D2C-8FCC8BE24890}"/>
              </a:ext>
            </a:extLst>
          </p:cNvPr>
          <p:cNvCxnSpPr>
            <a:cxnSpLocks/>
            <a:stCxn id="12" idx="3"/>
            <a:endCxn id="64" idx="1"/>
          </p:cNvCxnSpPr>
          <p:nvPr/>
        </p:nvCxnSpPr>
        <p:spPr>
          <a:xfrm flipV="1">
            <a:off x="5112805" y="4958105"/>
            <a:ext cx="559966" cy="43317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9512741C-CD81-44F6-950F-5B4DEA2A844D}"/>
              </a:ext>
            </a:extLst>
          </p:cNvPr>
          <p:cNvCxnSpPr>
            <a:cxnSpLocks/>
            <a:stCxn id="64" idx="3"/>
            <a:endCxn id="48" idx="3"/>
          </p:cNvCxnSpPr>
          <p:nvPr/>
        </p:nvCxnSpPr>
        <p:spPr>
          <a:xfrm>
            <a:off x="6526168" y="4958105"/>
            <a:ext cx="496179" cy="43642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8D18E29A-1B40-4801-B5E4-B6B41EB06948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V="1">
            <a:off x="6531885" y="5394527"/>
            <a:ext cx="490462" cy="35101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圖形 89" descr="貨車 以實心填滿">
            <a:extLst>
              <a:ext uri="{FF2B5EF4-FFF2-40B4-BE49-F238E27FC236}">
                <a16:creationId xmlns:a16="http://schemas.microsoft.com/office/drawing/2014/main" id="{60DE86FA-023C-4F34-91A8-A8B66C93BA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83003" y="5011964"/>
            <a:ext cx="777188" cy="777188"/>
          </a:xfrm>
          <a:prstGeom prst="rect">
            <a:avLst/>
          </a:prstGeom>
        </p:spPr>
      </p:pic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07EE2F68-662D-43BD-93F6-25DEF47F0C8F}"/>
              </a:ext>
            </a:extLst>
          </p:cNvPr>
          <p:cNvCxnSpPr>
            <a:cxnSpLocks/>
            <a:stCxn id="90" idx="3"/>
            <a:endCxn id="8" idx="1"/>
          </p:cNvCxnSpPr>
          <p:nvPr/>
        </p:nvCxnSpPr>
        <p:spPr>
          <a:xfrm>
            <a:off x="9560191" y="5400558"/>
            <a:ext cx="765382" cy="116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57E23EB-DFBF-46F8-B231-A0D82F5F06FB}"/>
              </a:ext>
            </a:extLst>
          </p:cNvPr>
          <p:cNvCxnSpPr>
            <a:cxnSpLocks/>
            <a:stCxn id="48" idx="1"/>
            <a:endCxn id="90" idx="1"/>
          </p:cNvCxnSpPr>
          <p:nvPr/>
        </p:nvCxnSpPr>
        <p:spPr>
          <a:xfrm>
            <a:off x="8150502" y="5394527"/>
            <a:ext cx="632501" cy="6031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C3DE27E5-1516-403B-879D-C15E0EE85952}"/>
              </a:ext>
            </a:extLst>
          </p:cNvPr>
          <p:cNvSpPr txBox="1"/>
          <p:nvPr/>
        </p:nvSpPr>
        <p:spPr>
          <a:xfrm>
            <a:off x="706970" y="5779660"/>
            <a:ext cx="89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Supplier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DAF2A7B8-850F-49ED-A17A-7FD29C286D2C}"/>
              </a:ext>
            </a:extLst>
          </p:cNvPr>
          <p:cNvSpPr txBox="1"/>
          <p:nvPr/>
        </p:nvSpPr>
        <p:spPr>
          <a:xfrm>
            <a:off x="4010104" y="5841438"/>
            <a:ext cx="107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Departure Port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42F6D8AC-FE16-4251-9670-4B4BA4C9E651}"/>
              </a:ext>
            </a:extLst>
          </p:cNvPr>
          <p:cNvSpPr txBox="1"/>
          <p:nvPr/>
        </p:nvSpPr>
        <p:spPr>
          <a:xfrm>
            <a:off x="7073283" y="5846382"/>
            <a:ext cx="107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Arrival Port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1E91C8AD-8F7E-437C-BF4C-6675B4682DD7}"/>
              </a:ext>
            </a:extLst>
          </p:cNvPr>
          <p:cNvSpPr txBox="1"/>
          <p:nvPr/>
        </p:nvSpPr>
        <p:spPr>
          <a:xfrm>
            <a:off x="10367102" y="5784840"/>
            <a:ext cx="1132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Final  Destination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25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Freeform: Shape 28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21" name="Rectangle 32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5" name="Right Triangle 324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lowchart: Document 326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標題 1">
            <a:extLst>
              <a:ext uri="{FF2B5EF4-FFF2-40B4-BE49-F238E27FC236}">
                <a16:creationId xmlns:a16="http://schemas.microsoft.com/office/drawing/2014/main" id="{445C3807-5E1D-483F-9940-CC904611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643195"/>
            <a:ext cx="5285805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/>
              <a:t>Data Relationship</a:t>
            </a: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0EE059B-4E1D-4198-9E96-217137404C08}"/>
              </a:ext>
            </a:extLst>
          </p:cNvPr>
          <p:cNvGrpSpPr/>
          <p:nvPr/>
        </p:nvGrpSpPr>
        <p:grpSpPr>
          <a:xfrm>
            <a:off x="3064086" y="1675349"/>
            <a:ext cx="2039316" cy="1474196"/>
            <a:chOff x="2634314" y="1726971"/>
            <a:chExt cx="2039316" cy="1474196"/>
          </a:xfrm>
        </p:grpSpPr>
        <p:sp>
          <p:nvSpPr>
            <p:cNvPr id="136" name="矩形: 圓角 135">
              <a:extLst>
                <a:ext uri="{FF2B5EF4-FFF2-40B4-BE49-F238E27FC236}">
                  <a16:creationId xmlns:a16="http://schemas.microsoft.com/office/drawing/2014/main" id="{49786C33-6E44-4B9F-A9F7-604A3DC1B347}"/>
                </a:ext>
              </a:extLst>
            </p:cNvPr>
            <p:cNvSpPr/>
            <p:nvPr/>
          </p:nvSpPr>
          <p:spPr>
            <a:xfrm>
              <a:off x="2634314" y="2016598"/>
              <a:ext cx="2039316" cy="1184569"/>
            </a:xfrm>
            <a:prstGeom prst="roundRect">
              <a:avLst>
                <a:gd name="adj" fmla="val 8698"/>
              </a:avLst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TW" sz="1200" u="sng" dirty="0">
                  <a:solidFill>
                    <a:srgbClr val="0070C0"/>
                  </a:solidFill>
                </a:rPr>
                <a:t>Shipment_ID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200" dirty="0">
                  <a:solidFill>
                    <a:srgbClr val="0070C0"/>
                  </a:solidFill>
                </a:rPr>
                <a:t>Consignee_Company_ID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200" dirty="0">
                  <a:solidFill>
                    <a:srgbClr val="0070C0"/>
                  </a:solidFill>
                </a:rPr>
                <a:t>Supplier_Company_ID</a:t>
              </a:r>
              <a:endParaRPr lang="zh-TW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006602B1-57C9-4388-8009-76C4F5204C26}"/>
                </a:ext>
              </a:extLst>
            </p:cNvPr>
            <p:cNvSpPr/>
            <p:nvPr/>
          </p:nvSpPr>
          <p:spPr>
            <a:xfrm>
              <a:off x="2897848" y="1726971"/>
              <a:ext cx="1494829" cy="430005"/>
            </a:xfrm>
            <a:prstGeom prst="rect">
              <a:avLst/>
            </a:prstGeom>
            <a:solidFill>
              <a:srgbClr val="FFC5C5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rgbClr val="C00000"/>
                  </a:solidFill>
                </a:rPr>
                <a:t>Shipment</a:t>
              </a:r>
              <a:endParaRPr lang="zh-TW" alt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04F207F8-EBAD-4738-A4E1-5F8AF5161D6C}"/>
              </a:ext>
            </a:extLst>
          </p:cNvPr>
          <p:cNvGrpSpPr/>
          <p:nvPr/>
        </p:nvGrpSpPr>
        <p:grpSpPr>
          <a:xfrm>
            <a:off x="6734887" y="1587514"/>
            <a:ext cx="2039316" cy="2267744"/>
            <a:chOff x="6738384" y="1751887"/>
            <a:chExt cx="2039316" cy="2267744"/>
          </a:xfrm>
        </p:grpSpPr>
        <p:sp>
          <p:nvSpPr>
            <p:cNvPr id="137" name="矩形: 圓角 136">
              <a:extLst>
                <a:ext uri="{FF2B5EF4-FFF2-40B4-BE49-F238E27FC236}">
                  <a16:creationId xmlns:a16="http://schemas.microsoft.com/office/drawing/2014/main" id="{C91EC88A-B3A0-4F37-A902-C1E507653721}"/>
                </a:ext>
              </a:extLst>
            </p:cNvPr>
            <p:cNvSpPr/>
            <p:nvPr/>
          </p:nvSpPr>
          <p:spPr>
            <a:xfrm>
              <a:off x="6738384" y="2010272"/>
              <a:ext cx="2039316" cy="2009359"/>
            </a:xfrm>
            <a:prstGeom prst="roundRect">
              <a:avLst>
                <a:gd name="adj" fmla="val 8698"/>
              </a:avLst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TW" sz="1200" u="sng" dirty="0">
                  <a:solidFill>
                    <a:srgbClr val="0070C0"/>
                  </a:solidFill>
                </a:rPr>
                <a:t>Purchase_Order_ID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200" u="sng" dirty="0">
                  <a:solidFill>
                    <a:srgbClr val="0070C0"/>
                  </a:solidFill>
                </a:rPr>
                <a:t>Container_ID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200" u="sng" dirty="0">
                  <a:solidFill>
                    <a:srgbClr val="0070C0"/>
                  </a:solidFill>
                </a:rPr>
                <a:t>Shipment_ID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200" u="sng" dirty="0">
                  <a:solidFill>
                    <a:srgbClr val="0070C0"/>
                  </a:solidFill>
                </a:rPr>
                <a:t>Product_ID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200" dirty="0">
                  <a:solidFill>
                    <a:srgbClr val="0070C0"/>
                  </a:solidFill>
                </a:rPr>
                <a:t>Consignee_Company_ID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200" dirty="0">
                  <a:solidFill>
                    <a:srgbClr val="0070C0"/>
                  </a:solidFill>
                </a:rPr>
                <a:t>Supplier_Company_ID</a:t>
              </a: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32F44387-5D02-4ADD-A7F4-BC2494CAB0AD}"/>
                </a:ext>
              </a:extLst>
            </p:cNvPr>
            <p:cNvSpPr/>
            <p:nvPr/>
          </p:nvSpPr>
          <p:spPr>
            <a:xfrm>
              <a:off x="7023397" y="1751887"/>
              <a:ext cx="1494829" cy="430005"/>
            </a:xfrm>
            <a:prstGeom prst="rect">
              <a:avLst/>
            </a:prstGeom>
            <a:solidFill>
              <a:srgbClr val="FFC5C5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rgbClr val="C00000"/>
                  </a:solidFill>
                </a:rPr>
                <a:t>Bookings</a:t>
              </a:r>
              <a:endParaRPr lang="zh-TW" alt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AA883B1B-9D0F-4E70-9D9A-A55D5491200B}"/>
              </a:ext>
            </a:extLst>
          </p:cNvPr>
          <p:cNvGrpSpPr/>
          <p:nvPr/>
        </p:nvGrpSpPr>
        <p:grpSpPr>
          <a:xfrm>
            <a:off x="1635946" y="4454887"/>
            <a:ext cx="2039316" cy="934788"/>
            <a:chOff x="921790" y="4583107"/>
            <a:chExt cx="2039316" cy="934788"/>
          </a:xfrm>
        </p:grpSpPr>
        <p:sp>
          <p:nvSpPr>
            <p:cNvPr id="140" name="矩形: 圓角 139">
              <a:extLst>
                <a:ext uri="{FF2B5EF4-FFF2-40B4-BE49-F238E27FC236}">
                  <a16:creationId xmlns:a16="http://schemas.microsoft.com/office/drawing/2014/main" id="{A6C81401-9F35-41F6-B5BD-8DE32C9E991A}"/>
                </a:ext>
              </a:extLst>
            </p:cNvPr>
            <p:cNvSpPr/>
            <p:nvPr/>
          </p:nvSpPr>
          <p:spPr>
            <a:xfrm>
              <a:off x="921790" y="4872735"/>
              <a:ext cx="2039316" cy="645160"/>
            </a:xfrm>
            <a:prstGeom prst="roundRect">
              <a:avLst>
                <a:gd name="adj" fmla="val 8698"/>
              </a:avLst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TW" sz="1200" u="sng" dirty="0">
                  <a:solidFill>
                    <a:srgbClr val="0070C0"/>
                  </a:solidFill>
                </a:rPr>
                <a:t>Consignee_Company_ID</a:t>
              </a: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22FEA78E-C62B-42F8-9382-B0240660DA38}"/>
                </a:ext>
              </a:extLst>
            </p:cNvPr>
            <p:cNvSpPr/>
            <p:nvPr/>
          </p:nvSpPr>
          <p:spPr>
            <a:xfrm>
              <a:off x="1185324" y="4583107"/>
              <a:ext cx="1494829" cy="430005"/>
            </a:xfrm>
            <a:prstGeom prst="rect">
              <a:avLst/>
            </a:prstGeom>
            <a:solidFill>
              <a:srgbClr val="FFC5C5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rgbClr val="C00000"/>
                  </a:solidFill>
                </a:rPr>
                <a:t>Consignees</a:t>
              </a:r>
              <a:endParaRPr lang="zh-TW" alt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239C6B24-7B82-41D7-AB4B-2831A4C19738}"/>
              </a:ext>
            </a:extLst>
          </p:cNvPr>
          <p:cNvGrpSpPr/>
          <p:nvPr/>
        </p:nvGrpSpPr>
        <p:grpSpPr>
          <a:xfrm>
            <a:off x="5583919" y="5013112"/>
            <a:ext cx="2039316" cy="1215389"/>
            <a:chOff x="4919542" y="5284293"/>
            <a:chExt cx="2039316" cy="1215389"/>
          </a:xfrm>
        </p:grpSpPr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1772ECBC-8EF9-4F61-88C9-FE3D415066CD}"/>
                </a:ext>
              </a:extLst>
            </p:cNvPr>
            <p:cNvSpPr/>
            <p:nvPr/>
          </p:nvSpPr>
          <p:spPr>
            <a:xfrm>
              <a:off x="4919542" y="5566259"/>
              <a:ext cx="2039316" cy="933423"/>
            </a:xfrm>
            <a:prstGeom prst="roundRect">
              <a:avLst>
                <a:gd name="adj" fmla="val 8698"/>
              </a:avLst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TW" sz="1200" u="sng" dirty="0">
                  <a:solidFill>
                    <a:srgbClr val="0070C0"/>
                  </a:solidFill>
                </a:rPr>
                <a:t>Containers_ID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200" u="sng" dirty="0">
                  <a:solidFill>
                    <a:srgbClr val="0070C0"/>
                  </a:solidFill>
                </a:rPr>
                <a:t>Shipment_ID</a:t>
              </a: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9401D8B9-BC24-4340-AA04-78B8B198885A}"/>
                </a:ext>
              </a:extLst>
            </p:cNvPr>
            <p:cNvSpPr/>
            <p:nvPr/>
          </p:nvSpPr>
          <p:spPr>
            <a:xfrm>
              <a:off x="5191785" y="5284293"/>
              <a:ext cx="1494829" cy="430005"/>
            </a:xfrm>
            <a:prstGeom prst="rect">
              <a:avLst/>
            </a:prstGeom>
            <a:solidFill>
              <a:srgbClr val="FFC5C5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rgbClr val="C00000"/>
                  </a:solidFill>
                </a:rPr>
                <a:t>Containers</a:t>
              </a:r>
              <a:endParaRPr lang="zh-TW" alt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92BEAD5B-73FE-4E70-B2DA-40DEF58AE0E2}"/>
              </a:ext>
            </a:extLst>
          </p:cNvPr>
          <p:cNvGrpSpPr/>
          <p:nvPr/>
        </p:nvGrpSpPr>
        <p:grpSpPr>
          <a:xfrm>
            <a:off x="8270124" y="4220301"/>
            <a:ext cx="2039316" cy="934788"/>
            <a:chOff x="8544543" y="4220301"/>
            <a:chExt cx="2039316" cy="934788"/>
          </a:xfrm>
        </p:grpSpPr>
        <p:sp>
          <p:nvSpPr>
            <p:cNvPr id="144" name="矩形: 圓角 143">
              <a:extLst>
                <a:ext uri="{FF2B5EF4-FFF2-40B4-BE49-F238E27FC236}">
                  <a16:creationId xmlns:a16="http://schemas.microsoft.com/office/drawing/2014/main" id="{BEE7310A-6F59-4D75-8977-171F0A1CA7AA}"/>
                </a:ext>
              </a:extLst>
            </p:cNvPr>
            <p:cNvSpPr/>
            <p:nvPr/>
          </p:nvSpPr>
          <p:spPr>
            <a:xfrm>
              <a:off x="8544543" y="4509929"/>
              <a:ext cx="2039316" cy="645160"/>
            </a:xfrm>
            <a:prstGeom prst="roundRect">
              <a:avLst>
                <a:gd name="adj" fmla="val 8698"/>
              </a:avLst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TW" sz="1200" u="sng" dirty="0">
                  <a:solidFill>
                    <a:srgbClr val="0070C0"/>
                  </a:solidFill>
                </a:rPr>
                <a:t>Supplier_Company_ID</a:t>
              </a: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7405CE0E-1123-472C-BEDD-965427685033}"/>
                </a:ext>
              </a:extLst>
            </p:cNvPr>
            <p:cNvSpPr/>
            <p:nvPr/>
          </p:nvSpPr>
          <p:spPr>
            <a:xfrm>
              <a:off x="8808077" y="4220301"/>
              <a:ext cx="1494829" cy="430005"/>
            </a:xfrm>
            <a:prstGeom prst="rect">
              <a:avLst/>
            </a:prstGeom>
            <a:solidFill>
              <a:srgbClr val="FFC5C5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rgbClr val="C00000"/>
                  </a:solidFill>
                </a:rPr>
                <a:t>Suppliers</a:t>
              </a:r>
              <a:endParaRPr lang="zh-TW" alt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085E746B-0C24-4758-A8D7-9B2A736AD0B8}"/>
              </a:ext>
            </a:extLst>
          </p:cNvPr>
          <p:cNvCxnSpPr>
            <a:cxnSpLocks/>
            <a:stCxn id="140" idx="3"/>
            <a:endCxn id="136" idx="1"/>
          </p:cNvCxnSpPr>
          <p:nvPr/>
        </p:nvCxnSpPr>
        <p:spPr>
          <a:xfrm flipH="1" flipV="1">
            <a:off x="3064086" y="2557261"/>
            <a:ext cx="611176" cy="2509834"/>
          </a:xfrm>
          <a:prstGeom prst="bentConnector5">
            <a:avLst>
              <a:gd name="adj1" fmla="val -37403"/>
              <a:gd name="adj2" fmla="val 44627"/>
              <a:gd name="adj3" fmla="val 137403"/>
            </a:avLst>
          </a:prstGeom>
          <a:ln w="28575">
            <a:solidFill>
              <a:srgbClr val="FFE9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接點: 肘形 148">
            <a:extLst>
              <a:ext uri="{FF2B5EF4-FFF2-40B4-BE49-F238E27FC236}">
                <a16:creationId xmlns:a16="http://schemas.microsoft.com/office/drawing/2014/main" id="{3EBA28E9-C497-4AB1-9EFC-93E746753ED1}"/>
              </a:ext>
            </a:extLst>
          </p:cNvPr>
          <p:cNvCxnSpPr>
            <a:cxnSpLocks/>
            <a:stCxn id="140" idx="3"/>
            <a:endCxn id="137" idx="1"/>
          </p:cNvCxnSpPr>
          <p:nvPr/>
        </p:nvCxnSpPr>
        <p:spPr>
          <a:xfrm flipV="1">
            <a:off x="3675262" y="2850579"/>
            <a:ext cx="3059625" cy="2216516"/>
          </a:xfrm>
          <a:prstGeom prst="bentConnector3">
            <a:avLst>
              <a:gd name="adj1" fmla="val 50000"/>
            </a:avLst>
          </a:prstGeom>
          <a:ln w="28575">
            <a:solidFill>
              <a:srgbClr val="FFE9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接點: 肘形 151">
            <a:extLst>
              <a:ext uri="{FF2B5EF4-FFF2-40B4-BE49-F238E27FC236}">
                <a16:creationId xmlns:a16="http://schemas.microsoft.com/office/drawing/2014/main" id="{3B9E7D5F-4516-49D0-9B69-CBE0636965F1}"/>
              </a:ext>
            </a:extLst>
          </p:cNvPr>
          <p:cNvCxnSpPr>
            <a:cxnSpLocks/>
            <a:stCxn id="136" idx="3"/>
            <a:endCxn id="137" idx="1"/>
          </p:cNvCxnSpPr>
          <p:nvPr/>
        </p:nvCxnSpPr>
        <p:spPr>
          <a:xfrm>
            <a:off x="5103402" y="2557261"/>
            <a:ext cx="1631485" cy="293318"/>
          </a:xfrm>
          <a:prstGeom prst="bentConnector3">
            <a:avLst>
              <a:gd name="adj1" fmla="val 50000"/>
            </a:avLst>
          </a:prstGeom>
          <a:ln w="28575">
            <a:solidFill>
              <a:srgbClr val="FFE9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接點: 肘形 154">
            <a:extLst>
              <a:ext uri="{FF2B5EF4-FFF2-40B4-BE49-F238E27FC236}">
                <a16:creationId xmlns:a16="http://schemas.microsoft.com/office/drawing/2014/main" id="{97840BDE-16FA-44EB-A04B-2E6EACDA4144}"/>
              </a:ext>
            </a:extLst>
          </p:cNvPr>
          <p:cNvCxnSpPr>
            <a:cxnSpLocks/>
            <a:stCxn id="136" idx="3"/>
            <a:endCxn id="142" idx="1"/>
          </p:cNvCxnSpPr>
          <p:nvPr/>
        </p:nvCxnSpPr>
        <p:spPr>
          <a:xfrm>
            <a:off x="5103402" y="2557261"/>
            <a:ext cx="480517" cy="3204529"/>
          </a:xfrm>
          <a:prstGeom prst="bentConnector3">
            <a:avLst>
              <a:gd name="adj1" fmla="val 50000"/>
            </a:avLst>
          </a:prstGeom>
          <a:ln w="28575">
            <a:solidFill>
              <a:srgbClr val="FFE9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接點: 肘形 159">
            <a:extLst>
              <a:ext uri="{FF2B5EF4-FFF2-40B4-BE49-F238E27FC236}">
                <a16:creationId xmlns:a16="http://schemas.microsoft.com/office/drawing/2014/main" id="{F4280985-19D1-4721-979C-B90E6C27C5DD}"/>
              </a:ext>
            </a:extLst>
          </p:cNvPr>
          <p:cNvCxnSpPr>
            <a:cxnSpLocks/>
            <a:stCxn id="144" idx="1"/>
            <a:endCxn id="136" idx="2"/>
          </p:cNvCxnSpPr>
          <p:nvPr/>
        </p:nvCxnSpPr>
        <p:spPr>
          <a:xfrm rot="10800000">
            <a:off x="4083744" y="3149545"/>
            <a:ext cx="4186380" cy="1682964"/>
          </a:xfrm>
          <a:prstGeom prst="bentConnector2">
            <a:avLst/>
          </a:prstGeom>
          <a:ln w="28575">
            <a:solidFill>
              <a:srgbClr val="FFE9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接點: 肘形 166">
            <a:extLst>
              <a:ext uri="{FF2B5EF4-FFF2-40B4-BE49-F238E27FC236}">
                <a16:creationId xmlns:a16="http://schemas.microsoft.com/office/drawing/2014/main" id="{AAC6F05F-83D2-40F4-A734-8987077D1E64}"/>
              </a:ext>
            </a:extLst>
          </p:cNvPr>
          <p:cNvCxnSpPr>
            <a:cxnSpLocks/>
            <a:stCxn id="144" idx="1"/>
            <a:endCxn id="137" idx="2"/>
          </p:cNvCxnSpPr>
          <p:nvPr/>
        </p:nvCxnSpPr>
        <p:spPr>
          <a:xfrm rot="10800000">
            <a:off x="7754546" y="3855259"/>
            <a:ext cx="515579" cy="977251"/>
          </a:xfrm>
          <a:prstGeom prst="bentConnector2">
            <a:avLst/>
          </a:prstGeom>
          <a:ln w="28575">
            <a:solidFill>
              <a:srgbClr val="FFE9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接點: 肘形 169">
            <a:extLst>
              <a:ext uri="{FF2B5EF4-FFF2-40B4-BE49-F238E27FC236}">
                <a16:creationId xmlns:a16="http://schemas.microsoft.com/office/drawing/2014/main" id="{0F26C803-819F-4F51-8601-624254122217}"/>
              </a:ext>
            </a:extLst>
          </p:cNvPr>
          <p:cNvCxnSpPr>
            <a:cxnSpLocks/>
            <a:stCxn id="142" idx="3"/>
            <a:endCxn id="137" idx="2"/>
          </p:cNvCxnSpPr>
          <p:nvPr/>
        </p:nvCxnSpPr>
        <p:spPr>
          <a:xfrm flipV="1">
            <a:off x="7623235" y="3855258"/>
            <a:ext cx="131310" cy="1906532"/>
          </a:xfrm>
          <a:prstGeom prst="bentConnector2">
            <a:avLst/>
          </a:prstGeom>
          <a:ln w="28575">
            <a:solidFill>
              <a:srgbClr val="FFE9A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5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8A7C66-0078-4067-AC8D-4C9BE5F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4" y="2766219"/>
            <a:ext cx="1072293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What are the possible reasons that freight profits are not as good as expected?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726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Freeform: Shape 28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21" name="Rectangle 32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5" name="Right Triangle 324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lowchart: Document 326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標題 1">
            <a:extLst>
              <a:ext uri="{FF2B5EF4-FFF2-40B4-BE49-F238E27FC236}">
                <a16:creationId xmlns:a16="http://schemas.microsoft.com/office/drawing/2014/main" id="{445C3807-5E1D-483F-9940-CC904611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238" y="655182"/>
            <a:ext cx="5285805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/>
              <a:t>Funnel Pyramid</a:t>
            </a:r>
          </a:p>
        </p:txBody>
      </p:sp>
      <p:sp>
        <p:nvSpPr>
          <p:cNvPr id="2" name="梯形 1">
            <a:extLst>
              <a:ext uri="{FF2B5EF4-FFF2-40B4-BE49-F238E27FC236}">
                <a16:creationId xmlns:a16="http://schemas.microsoft.com/office/drawing/2014/main" id="{7D2B63B2-908F-4895-AAA4-F96B781C4694}"/>
              </a:ext>
            </a:extLst>
          </p:cNvPr>
          <p:cNvSpPr/>
          <p:nvPr/>
        </p:nvSpPr>
        <p:spPr>
          <a:xfrm rot="10800000">
            <a:off x="1989024" y="2070931"/>
            <a:ext cx="3404081" cy="679061"/>
          </a:xfrm>
          <a:prstGeom prst="trapezoid">
            <a:avLst>
              <a:gd name="adj" fmla="val 48529"/>
            </a:avLst>
          </a:prstGeom>
          <a:solidFill>
            <a:srgbClr val="FFE9A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5" name="梯形 164">
            <a:extLst>
              <a:ext uri="{FF2B5EF4-FFF2-40B4-BE49-F238E27FC236}">
                <a16:creationId xmlns:a16="http://schemas.microsoft.com/office/drawing/2014/main" id="{FCAC7C3C-A9B9-42D0-A167-A2C560452596}"/>
              </a:ext>
            </a:extLst>
          </p:cNvPr>
          <p:cNvSpPr/>
          <p:nvPr/>
        </p:nvSpPr>
        <p:spPr>
          <a:xfrm rot="10800000">
            <a:off x="2427698" y="3050161"/>
            <a:ext cx="2526732" cy="679061"/>
          </a:xfrm>
          <a:prstGeom prst="trapezoid">
            <a:avLst>
              <a:gd name="adj" fmla="val 48529"/>
            </a:avLst>
          </a:prstGeom>
          <a:solidFill>
            <a:srgbClr val="FFE9A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梯形 167">
            <a:extLst>
              <a:ext uri="{FF2B5EF4-FFF2-40B4-BE49-F238E27FC236}">
                <a16:creationId xmlns:a16="http://schemas.microsoft.com/office/drawing/2014/main" id="{6E49F606-6B33-4520-87C7-1CA1825785FA}"/>
              </a:ext>
            </a:extLst>
          </p:cNvPr>
          <p:cNvSpPr/>
          <p:nvPr/>
        </p:nvSpPr>
        <p:spPr>
          <a:xfrm rot="10800000">
            <a:off x="2863835" y="4029391"/>
            <a:ext cx="1654459" cy="679061"/>
          </a:xfrm>
          <a:prstGeom prst="trapezoid">
            <a:avLst>
              <a:gd name="adj" fmla="val 48529"/>
            </a:avLst>
          </a:prstGeom>
          <a:solidFill>
            <a:srgbClr val="FFE9A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梯形 170">
            <a:extLst>
              <a:ext uri="{FF2B5EF4-FFF2-40B4-BE49-F238E27FC236}">
                <a16:creationId xmlns:a16="http://schemas.microsoft.com/office/drawing/2014/main" id="{C25BB276-5477-46F4-9671-2EA65D447EAE}"/>
              </a:ext>
            </a:extLst>
          </p:cNvPr>
          <p:cNvSpPr/>
          <p:nvPr/>
        </p:nvSpPr>
        <p:spPr>
          <a:xfrm rot="10800000">
            <a:off x="3296455" y="5008622"/>
            <a:ext cx="789220" cy="679061"/>
          </a:xfrm>
          <a:prstGeom prst="trapezoid">
            <a:avLst>
              <a:gd name="adj" fmla="val 48529"/>
            </a:avLst>
          </a:prstGeom>
          <a:solidFill>
            <a:srgbClr val="FFE9A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手繪多邊形: 圖案 188">
            <a:extLst>
              <a:ext uri="{FF2B5EF4-FFF2-40B4-BE49-F238E27FC236}">
                <a16:creationId xmlns:a16="http://schemas.microsoft.com/office/drawing/2014/main" id="{D9E08EE7-1FB7-41CA-BBBD-94ED82304967}"/>
              </a:ext>
            </a:extLst>
          </p:cNvPr>
          <p:cNvSpPr/>
          <p:nvPr/>
        </p:nvSpPr>
        <p:spPr>
          <a:xfrm>
            <a:off x="5868765" y="2075680"/>
            <a:ext cx="3233504" cy="679064"/>
          </a:xfrm>
          <a:custGeom>
            <a:avLst/>
            <a:gdLst>
              <a:gd name="connsiteX0" fmla="*/ 320831 w 3233504"/>
              <a:gd name="connsiteY0" fmla="*/ 0 h 679064"/>
              <a:gd name="connsiteX1" fmla="*/ 3220172 w 3233504"/>
              <a:gd name="connsiteY1" fmla="*/ 0 h 679064"/>
              <a:gd name="connsiteX2" fmla="*/ 3224810 w 3233504"/>
              <a:gd name="connsiteY2" fmla="*/ 9815 h 679064"/>
              <a:gd name="connsiteX3" fmla="*/ 3061844 w 3233504"/>
              <a:gd name="connsiteY3" fmla="*/ 335745 h 679064"/>
              <a:gd name="connsiteX4" fmla="*/ 3233504 w 3233504"/>
              <a:gd name="connsiteY4" fmla="*/ 679064 h 679064"/>
              <a:gd name="connsiteX5" fmla="*/ 0 w 3233504"/>
              <a:gd name="connsiteY5" fmla="*/ 679064 h 67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3504" h="679064">
                <a:moveTo>
                  <a:pt x="320831" y="0"/>
                </a:moveTo>
                <a:lnTo>
                  <a:pt x="3220172" y="0"/>
                </a:lnTo>
                <a:lnTo>
                  <a:pt x="3224810" y="9815"/>
                </a:lnTo>
                <a:lnTo>
                  <a:pt x="3061844" y="335745"/>
                </a:lnTo>
                <a:lnTo>
                  <a:pt x="3233504" y="679064"/>
                </a:lnTo>
                <a:lnTo>
                  <a:pt x="0" y="679064"/>
                </a:lnTo>
                <a:close/>
              </a:path>
            </a:pathLst>
          </a:custGeom>
          <a:solidFill>
            <a:srgbClr val="B4BD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90" name="手繪多邊形: 圖案 189">
            <a:extLst>
              <a:ext uri="{FF2B5EF4-FFF2-40B4-BE49-F238E27FC236}">
                <a16:creationId xmlns:a16="http://schemas.microsoft.com/office/drawing/2014/main" id="{4E62C96D-8FE1-4777-9F90-F55B989F3887}"/>
              </a:ext>
            </a:extLst>
          </p:cNvPr>
          <p:cNvSpPr/>
          <p:nvPr/>
        </p:nvSpPr>
        <p:spPr>
          <a:xfrm>
            <a:off x="5463107" y="3054912"/>
            <a:ext cx="3640197" cy="679064"/>
          </a:xfrm>
          <a:custGeom>
            <a:avLst/>
            <a:gdLst>
              <a:gd name="connsiteX0" fmla="*/ 320831 w 3640197"/>
              <a:gd name="connsiteY0" fmla="*/ 0 h 679064"/>
              <a:gd name="connsiteX1" fmla="*/ 3640197 w 3640197"/>
              <a:gd name="connsiteY1" fmla="*/ 0 h 679064"/>
              <a:gd name="connsiteX2" fmla="*/ 3467502 w 3640197"/>
              <a:gd name="connsiteY2" fmla="*/ 345389 h 679064"/>
              <a:gd name="connsiteX3" fmla="*/ 3634340 w 3640197"/>
              <a:gd name="connsiteY3" fmla="*/ 679064 h 679064"/>
              <a:gd name="connsiteX4" fmla="*/ 0 w 3640197"/>
              <a:gd name="connsiteY4" fmla="*/ 679064 h 67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197" h="679064">
                <a:moveTo>
                  <a:pt x="320831" y="0"/>
                </a:moveTo>
                <a:lnTo>
                  <a:pt x="3640197" y="0"/>
                </a:lnTo>
                <a:lnTo>
                  <a:pt x="3467502" y="345389"/>
                </a:lnTo>
                <a:lnTo>
                  <a:pt x="3634340" y="679064"/>
                </a:lnTo>
                <a:lnTo>
                  <a:pt x="0" y="679064"/>
                </a:lnTo>
                <a:close/>
              </a:path>
            </a:pathLst>
          </a:custGeom>
          <a:solidFill>
            <a:srgbClr val="B4BD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91" name="手繪多邊形: 圖案 190">
            <a:extLst>
              <a:ext uri="{FF2B5EF4-FFF2-40B4-BE49-F238E27FC236}">
                <a16:creationId xmlns:a16="http://schemas.microsoft.com/office/drawing/2014/main" id="{1ABFF5F7-456B-43FC-9330-6D0327BFBF74}"/>
              </a:ext>
            </a:extLst>
          </p:cNvPr>
          <p:cNvSpPr/>
          <p:nvPr/>
        </p:nvSpPr>
        <p:spPr>
          <a:xfrm>
            <a:off x="5011195" y="4034140"/>
            <a:ext cx="4081836" cy="679064"/>
          </a:xfrm>
          <a:custGeom>
            <a:avLst/>
            <a:gdLst>
              <a:gd name="connsiteX0" fmla="*/ 320831 w 4081836"/>
              <a:gd name="connsiteY0" fmla="*/ 0 h 679064"/>
              <a:gd name="connsiteX1" fmla="*/ 4081836 w 4081836"/>
              <a:gd name="connsiteY1" fmla="*/ 0 h 679064"/>
              <a:gd name="connsiteX2" fmla="*/ 3912069 w 4081836"/>
              <a:gd name="connsiteY2" fmla="*/ 339532 h 679064"/>
              <a:gd name="connsiteX3" fmla="*/ 4081836 w 4081836"/>
              <a:gd name="connsiteY3" fmla="*/ 679064 h 679064"/>
              <a:gd name="connsiteX4" fmla="*/ 0 w 4081836"/>
              <a:gd name="connsiteY4" fmla="*/ 679064 h 67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1836" h="679064">
                <a:moveTo>
                  <a:pt x="320831" y="0"/>
                </a:moveTo>
                <a:lnTo>
                  <a:pt x="4081836" y="0"/>
                </a:lnTo>
                <a:lnTo>
                  <a:pt x="3912069" y="339532"/>
                </a:lnTo>
                <a:lnTo>
                  <a:pt x="4081836" y="679064"/>
                </a:lnTo>
                <a:lnTo>
                  <a:pt x="0" y="679064"/>
                </a:lnTo>
                <a:close/>
              </a:path>
            </a:pathLst>
          </a:custGeom>
          <a:solidFill>
            <a:srgbClr val="B4BD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92" name="手繪多邊形: 圖案 191">
            <a:extLst>
              <a:ext uri="{FF2B5EF4-FFF2-40B4-BE49-F238E27FC236}">
                <a16:creationId xmlns:a16="http://schemas.microsoft.com/office/drawing/2014/main" id="{791E9C2E-2F07-442E-8B95-2EB7E1E50534}"/>
              </a:ext>
            </a:extLst>
          </p:cNvPr>
          <p:cNvSpPr/>
          <p:nvPr/>
        </p:nvSpPr>
        <p:spPr>
          <a:xfrm>
            <a:off x="4576166" y="5013368"/>
            <a:ext cx="4521276" cy="679064"/>
          </a:xfrm>
          <a:custGeom>
            <a:avLst/>
            <a:gdLst>
              <a:gd name="connsiteX0" fmla="*/ 320831 w 4521276"/>
              <a:gd name="connsiteY0" fmla="*/ 0 h 679064"/>
              <a:gd name="connsiteX1" fmla="*/ 4521276 w 4521276"/>
              <a:gd name="connsiteY1" fmla="*/ 0 h 679064"/>
              <a:gd name="connsiteX2" fmla="*/ 4351509 w 4521276"/>
              <a:gd name="connsiteY2" fmla="*/ 339532 h 679064"/>
              <a:gd name="connsiteX3" fmla="*/ 4521276 w 4521276"/>
              <a:gd name="connsiteY3" fmla="*/ 679064 h 679064"/>
              <a:gd name="connsiteX4" fmla="*/ 0 w 4521276"/>
              <a:gd name="connsiteY4" fmla="*/ 679064 h 67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1276" h="679064">
                <a:moveTo>
                  <a:pt x="320831" y="0"/>
                </a:moveTo>
                <a:lnTo>
                  <a:pt x="4521276" y="0"/>
                </a:lnTo>
                <a:lnTo>
                  <a:pt x="4351509" y="339532"/>
                </a:lnTo>
                <a:lnTo>
                  <a:pt x="4521276" y="679064"/>
                </a:lnTo>
                <a:lnTo>
                  <a:pt x="0" y="679064"/>
                </a:lnTo>
                <a:close/>
              </a:path>
            </a:pathLst>
          </a:custGeom>
          <a:solidFill>
            <a:srgbClr val="B4BD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75" name="六邊形 174">
            <a:extLst>
              <a:ext uri="{FF2B5EF4-FFF2-40B4-BE49-F238E27FC236}">
                <a16:creationId xmlns:a16="http://schemas.microsoft.com/office/drawing/2014/main" id="{DFDF7E27-0793-412E-98D9-48F893969B48}"/>
              </a:ext>
            </a:extLst>
          </p:cNvPr>
          <p:cNvSpPr/>
          <p:nvPr/>
        </p:nvSpPr>
        <p:spPr>
          <a:xfrm>
            <a:off x="8970850" y="2055930"/>
            <a:ext cx="839425" cy="722065"/>
          </a:xfrm>
          <a:prstGeom prst="hexagon">
            <a:avLst/>
          </a:prstGeom>
          <a:solidFill>
            <a:srgbClr val="FF65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1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93" name="六邊形 192">
            <a:extLst>
              <a:ext uri="{FF2B5EF4-FFF2-40B4-BE49-F238E27FC236}">
                <a16:creationId xmlns:a16="http://schemas.microsoft.com/office/drawing/2014/main" id="{7200400E-B977-44AF-AECC-4B54E5869193}"/>
              </a:ext>
            </a:extLst>
          </p:cNvPr>
          <p:cNvSpPr/>
          <p:nvPr/>
        </p:nvSpPr>
        <p:spPr>
          <a:xfrm>
            <a:off x="8970850" y="3034865"/>
            <a:ext cx="839425" cy="719158"/>
          </a:xfrm>
          <a:prstGeom prst="hexagon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2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94" name="六邊形 193">
            <a:extLst>
              <a:ext uri="{FF2B5EF4-FFF2-40B4-BE49-F238E27FC236}">
                <a16:creationId xmlns:a16="http://schemas.microsoft.com/office/drawing/2014/main" id="{251D7E2D-0D84-4A57-B726-9DC47ED9104D}"/>
              </a:ext>
            </a:extLst>
          </p:cNvPr>
          <p:cNvSpPr/>
          <p:nvPr/>
        </p:nvSpPr>
        <p:spPr>
          <a:xfrm>
            <a:off x="8968867" y="4004042"/>
            <a:ext cx="839425" cy="719158"/>
          </a:xfrm>
          <a:prstGeom prst="hexagon">
            <a:avLst/>
          </a:prstGeom>
          <a:solidFill>
            <a:srgbClr val="8992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3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95" name="六邊形 194">
            <a:extLst>
              <a:ext uri="{FF2B5EF4-FFF2-40B4-BE49-F238E27FC236}">
                <a16:creationId xmlns:a16="http://schemas.microsoft.com/office/drawing/2014/main" id="{917AF1B2-CC7C-4A2B-A872-5444A4B962D9}"/>
              </a:ext>
            </a:extLst>
          </p:cNvPr>
          <p:cNvSpPr/>
          <p:nvPr/>
        </p:nvSpPr>
        <p:spPr>
          <a:xfrm>
            <a:off x="8978220" y="4993266"/>
            <a:ext cx="839425" cy="719158"/>
          </a:xfrm>
          <a:prstGeom prst="hexagon">
            <a:avLst/>
          </a:prstGeom>
          <a:solidFill>
            <a:srgbClr val="00C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4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202B233-2BBB-48E2-BA67-C6133C8241E6}"/>
              </a:ext>
            </a:extLst>
          </p:cNvPr>
          <p:cNvSpPr txBox="1"/>
          <p:nvPr/>
        </p:nvSpPr>
        <p:spPr>
          <a:xfrm>
            <a:off x="2671540" y="2231138"/>
            <a:ext cx="203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Assumptions</a:t>
            </a:r>
            <a:endParaRPr lang="zh-TW" altLang="en-US" dirty="0"/>
          </a:p>
        </p:txBody>
      </p:sp>
      <p:sp>
        <p:nvSpPr>
          <p:cNvPr id="196" name="文字方塊 195">
            <a:extLst>
              <a:ext uri="{FF2B5EF4-FFF2-40B4-BE49-F238E27FC236}">
                <a16:creationId xmlns:a16="http://schemas.microsoft.com/office/drawing/2014/main" id="{64C1A4F6-E691-4FD0-9B0F-0D6E6921876C}"/>
              </a:ext>
            </a:extLst>
          </p:cNvPr>
          <p:cNvSpPr txBox="1"/>
          <p:nvPr/>
        </p:nvSpPr>
        <p:spPr>
          <a:xfrm>
            <a:off x="2676920" y="3212177"/>
            <a:ext cx="203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Exploration</a:t>
            </a:r>
            <a:endParaRPr lang="zh-TW" altLang="en-US" dirty="0"/>
          </a:p>
        </p:txBody>
      </p:sp>
      <p:sp>
        <p:nvSpPr>
          <p:cNvPr id="197" name="文字方塊 196">
            <a:extLst>
              <a:ext uri="{FF2B5EF4-FFF2-40B4-BE49-F238E27FC236}">
                <a16:creationId xmlns:a16="http://schemas.microsoft.com/office/drawing/2014/main" id="{DF2A4E56-87C6-4A0B-A05F-B808DDE0C259}"/>
              </a:ext>
            </a:extLst>
          </p:cNvPr>
          <p:cNvSpPr txBox="1"/>
          <p:nvPr/>
        </p:nvSpPr>
        <p:spPr>
          <a:xfrm>
            <a:off x="6535118" y="2227418"/>
            <a:ext cx="203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Business Partner</a:t>
            </a:r>
            <a:endParaRPr lang="zh-TW" altLang="en-US" dirty="0"/>
          </a:p>
        </p:txBody>
      </p: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9FD46F54-9B5A-4CE7-9E60-599577620792}"/>
              </a:ext>
            </a:extLst>
          </p:cNvPr>
          <p:cNvSpPr txBox="1"/>
          <p:nvPr/>
        </p:nvSpPr>
        <p:spPr>
          <a:xfrm>
            <a:off x="6089786" y="3188109"/>
            <a:ext cx="257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Main Factor to Target</a:t>
            </a:r>
            <a:endParaRPr lang="zh-TW" altLang="en-US" dirty="0"/>
          </a:p>
        </p:txBody>
      </p:sp>
      <p:pic>
        <p:nvPicPr>
          <p:cNvPr id="9" name="圖形 8" descr="索引 以實心填滿">
            <a:extLst>
              <a:ext uri="{FF2B5EF4-FFF2-40B4-BE49-F238E27FC236}">
                <a16:creationId xmlns:a16="http://schemas.microsoft.com/office/drawing/2014/main" id="{2C185043-5D72-412E-9E6A-FCEB9F90F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02205">
            <a:off x="3406907" y="5086807"/>
            <a:ext cx="522690" cy="522690"/>
          </a:xfrm>
          <a:prstGeom prst="rect">
            <a:avLst/>
          </a:prstGeom>
        </p:spPr>
      </p:pic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66F86098-0F0A-4622-B438-AA4E77FF1063}"/>
              </a:ext>
            </a:extLst>
          </p:cNvPr>
          <p:cNvSpPr txBox="1"/>
          <p:nvPr/>
        </p:nvSpPr>
        <p:spPr>
          <a:xfrm>
            <a:off x="3141533" y="4170930"/>
            <a:ext cx="108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Details</a:t>
            </a:r>
            <a:endParaRPr lang="zh-TW" altLang="en-US" dirty="0"/>
          </a:p>
        </p:txBody>
      </p:sp>
      <p:sp>
        <p:nvSpPr>
          <p:cNvPr id="201" name="文字方塊 200">
            <a:extLst>
              <a:ext uri="{FF2B5EF4-FFF2-40B4-BE49-F238E27FC236}">
                <a16:creationId xmlns:a16="http://schemas.microsoft.com/office/drawing/2014/main" id="{CF87F115-55C3-4915-BB70-19BCA8386F12}"/>
              </a:ext>
            </a:extLst>
          </p:cNvPr>
          <p:cNvSpPr txBox="1"/>
          <p:nvPr/>
        </p:nvSpPr>
        <p:spPr>
          <a:xfrm>
            <a:off x="6184000" y="4175937"/>
            <a:ext cx="203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Shipping Content</a:t>
            </a:r>
            <a:endParaRPr lang="zh-TW" altLang="en-US" dirty="0"/>
          </a:p>
        </p:txBody>
      </p:sp>
      <p:sp>
        <p:nvSpPr>
          <p:cNvPr id="202" name="文字方塊 201">
            <a:extLst>
              <a:ext uri="{FF2B5EF4-FFF2-40B4-BE49-F238E27FC236}">
                <a16:creationId xmlns:a16="http://schemas.microsoft.com/office/drawing/2014/main" id="{B3BB4C58-897D-4B85-86B9-83832605C540}"/>
              </a:ext>
            </a:extLst>
          </p:cNvPr>
          <p:cNvSpPr txBox="1"/>
          <p:nvPr/>
        </p:nvSpPr>
        <p:spPr>
          <a:xfrm>
            <a:off x="5231003" y="5035752"/>
            <a:ext cx="348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Suggestions and Diagnosis for Key Component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700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Freeform: Shape 28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21" name="Rectangle 32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5" name="Right Triangle 324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lowchart: Document 326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群組 172">
            <a:extLst>
              <a:ext uri="{FF2B5EF4-FFF2-40B4-BE49-F238E27FC236}">
                <a16:creationId xmlns:a16="http://schemas.microsoft.com/office/drawing/2014/main" id="{3A0083D0-2F86-49F5-9222-4014F2763A50}"/>
              </a:ext>
            </a:extLst>
          </p:cNvPr>
          <p:cNvGrpSpPr/>
          <p:nvPr/>
        </p:nvGrpSpPr>
        <p:grpSpPr>
          <a:xfrm>
            <a:off x="9128730" y="400156"/>
            <a:ext cx="2677113" cy="1250392"/>
            <a:chOff x="4137317" y="2055930"/>
            <a:chExt cx="7828621" cy="3656494"/>
          </a:xfrm>
        </p:grpSpPr>
        <p:sp>
          <p:nvSpPr>
            <p:cNvPr id="174" name="梯形 173">
              <a:extLst>
                <a:ext uri="{FF2B5EF4-FFF2-40B4-BE49-F238E27FC236}">
                  <a16:creationId xmlns:a16="http://schemas.microsoft.com/office/drawing/2014/main" id="{992A372C-A1ED-4A23-B0B0-32EDF1B526FC}"/>
                </a:ext>
              </a:extLst>
            </p:cNvPr>
            <p:cNvSpPr/>
            <p:nvPr/>
          </p:nvSpPr>
          <p:spPr>
            <a:xfrm rot="10800000">
              <a:off x="4137317" y="2070931"/>
              <a:ext cx="3404081" cy="679061"/>
            </a:xfrm>
            <a:prstGeom prst="trapezoid">
              <a:avLst>
                <a:gd name="adj" fmla="val 48529"/>
              </a:avLst>
            </a:prstGeom>
            <a:solidFill>
              <a:srgbClr val="FFE9A3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6" name="梯形 175">
              <a:extLst>
                <a:ext uri="{FF2B5EF4-FFF2-40B4-BE49-F238E27FC236}">
                  <a16:creationId xmlns:a16="http://schemas.microsoft.com/office/drawing/2014/main" id="{BB996E79-330C-41AB-9C51-E32D5CA8EBE6}"/>
                </a:ext>
              </a:extLst>
            </p:cNvPr>
            <p:cNvSpPr/>
            <p:nvPr/>
          </p:nvSpPr>
          <p:spPr>
            <a:xfrm rot="10800000">
              <a:off x="4575991" y="3050161"/>
              <a:ext cx="2526732" cy="679061"/>
            </a:xfrm>
            <a:prstGeom prst="trapezoid">
              <a:avLst>
                <a:gd name="adj" fmla="val 48529"/>
              </a:avLst>
            </a:prstGeom>
            <a:solidFill>
              <a:srgbClr val="80808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梯形 176">
              <a:extLst>
                <a:ext uri="{FF2B5EF4-FFF2-40B4-BE49-F238E27FC236}">
                  <a16:creationId xmlns:a16="http://schemas.microsoft.com/office/drawing/2014/main" id="{C64D8688-87FD-4023-9E43-5331001C8EBB}"/>
                </a:ext>
              </a:extLst>
            </p:cNvPr>
            <p:cNvSpPr/>
            <p:nvPr/>
          </p:nvSpPr>
          <p:spPr>
            <a:xfrm rot="10800000">
              <a:off x="5012128" y="4029391"/>
              <a:ext cx="1654459" cy="679061"/>
            </a:xfrm>
            <a:prstGeom prst="trapezoid">
              <a:avLst>
                <a:gd name="adj" fmla="val 48529"/>
              </a:avLst>
            </a:prstGeom>
            <a:solidFill>
              <a:srgbClr val="80808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梯形 177">
              <a:extLst>
                <a:ext uri="{FF2B5EF4-FFF2-40B4-BE49-F238E27FC236}">
                  <a16:creationId xmlns:a16="http://schemas.microsoft.com/office/drawing/2014/main" id="{A29AE5C4-BAFB-4B3C-84ED-C442F4854643}"/>
                </a:ext>
              </a:extLst>
            </p:cNvPr>
            <p:cNvSpPr/>
            <p:nvPr/>
          </p:nvSpPr>
          <p:spPr>
            <a:xfrm rot="10800000">
              <a:off x="5444748" y="5008622"/>
              <a:ext cx="789220" cy="679061"/>
            </a:xfrm>
            <a:prstGeom prst="trapezoid">
              <a:avLst>
                <a:gd name="adj" fmla="val 48529"/>
              </a:avLst>
            </a:prstGeom>
            <a:solidFill>
              <a:srgbClr val="80808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手繪多邊形: 圖案 178">
              <a:extLst>
                <a:ext uri="{FF2B5EF4-FFF2-40B4-BE49-F238E27FC236}">
                  <a16:creationId xmlns:a16="http://schemas.microsoft.com/office/drawing/2014/main" id="{89332F2E-F863-49D1-B22E-4E9F99B89BA5}"/>
                </a:ext>
              </a:extLst>
            </p:cNvPr>
            <p:cNvSpPr/>
            <p:nvPr/>
          </p:nvSpPr>
          <p:spPr>
            <a:xfrm>
              <a:off x="8017058" y="2075680"/>
              <a:ext cx="3233504" cy="679064"/>
            </a:xfrm>
            <a:custGeom>
              <a:avLst/>
              <a:gdLst>
                <a:gd name="connsiteX0" fmla="*/ 320831 w 3233504"/>
                <a:gd name="connsiteY0" fmla="*/ 0 h 679064"/>
                <a:gd name="connsiteX1" fmla="*/ 3220172 w 3233504"/>
                <a:gd name="connsiteY1" fmla="*/ 0 h 679064"/>
                <a:gd name="connsiteX2" fmla="*/ 3224810 w 3233504"/>
                <a:gd name="connsiteY2" fmla="*/ 9815 h 679064"/>
                <a:gd name="connsiteX3" fmla="*/ 3061844 w 3233504"/>
                <a:gd name="connsiteY3" fmla="*/ 335745 h 679064"/>
                <a:gd name="connsiteX4" fmla="*/ 3233504 w 3233504"/>
                <a:gd name="connsiteY4" fmla="*/ 679064 h 679064"/>
                <a:gd name="connsiteX5" fmla="*/ 0 w 3233504"/>
                <a:gd name="connsiteY5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3504" h="679064">
                  <a:moveTo>
                    <a:pt x="320831" y="0"/>
                  </a:moveTo>
                  <a:lnTo>
                    <a:pt x="3220172" y="0"/>
                  </a:lnTo>
                  <a:lnTo>
                    <a:pt x="3224810" y="9815"/>
                  </a:lnTo>
                  <a:lnTo>
                    <a:pt x="3061844" y="335745"/>
                  </a:lnTo>
                  <a:lnTo>
                    <a:pt x="3233504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B4BD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80" name="手繪多邊形: 圖案 179">
              <a:extLst>
                <a:ext uri="{FF2B5EF4-FFF2-40B4-BE49-F238E27FC236}">
                  <a16:creationId xmlns:a16="http://schemas.microsoft.com/office/drawing/2014/main" id="{6B47B63F-0259-4319-B2B3-AFF7C0ED1ED4}"/>
                </a:ext>
              </a:extLst>
            </p:cNvPr>
            <p:cNvSpPr/>
            <p:nvPr/>
          </p:nvSpPr>
          <p:spPr>
            <a:xfrm>
              <a:off x="7611400" y="3054912"/>
              <a:ext cx="3640197" cy="679064"/>
            </a:xfrm>
            <a:custGeom>
              <a:avLst/>
              <a:gdLst>
                <a:gd name="connsiteX0" fmla="*/ 320831 w 3640197"/>
                <a:gd name="connsiteY0" fmla="*/ 0 h 679064"/>
                <a:gd name="connsiteX1" fmla="*/ 3640197 w 3640197"/>
                <a:gd name="connsiteY1" fmla="*/ 0 h 679064"/>
                <a:gd name="connsiteX2" fmla="*/ 3467502 w 3640197"/>
                <a:gd name="connsiteY2" fmla="*/ 345389 h 679064"/>
                <a:gd name="connsiteX3" fmla="*/ 3634340 w 3640197"/>
                <a:gd name="connsiteY3" fmla="*/ 679064 h 679064"/>
                <a:gd name="connsiteX4" fmla="*/ 0 w 3640197"/>
                <a:gd name="connsiteY4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0197" h="679064">
                  <a:moveTo>
                    <a:pt x="320831" y="0"/>
                  </a:moveTo>
                  <a:lnTo>
                    <a:pt x="3640197" y="0"/>
                  </a:lnTo>
                  <a:lnTo>
                    <a:pt x="3467502" y="345389"/>
                  </a:lnTo>
                  <a:lnTo>
                    <a:pt x="3634340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808080">
                <a:alpha val="30196"/>
              </a:srgbClr>
            </a:solidFill>
            <a:ln>
              <a:solidFill>
                <a:srgbClr val="687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81" name="手繪多邊形: 圖案 180">
              <a:extLst>
                <a:ext uri="{FF2B5EF4-FFF2-40B4-BE49-F238E27FC236}">
                  <a16:creationId xmlns:a16="http://schemas.microsoft.com/office/drawing/2014/main" id="{67843AA7-7392-4F4C-81E0-A6326016A533}"/>
                </a:ext>
              </a:extLst>
            </p:cNvPr>
            <p:cNvSpPr/>
            <p:nvPr/>
          </p:nvSpPr>
          <p:spPr>
            <a:xfrm>
              <a:off x="7159488" y="4034140"/>
              <a:ext cx="4081836" cy="679064"/>
            </a:xfrm>
            <a:custGeom>
              <a:avLst/>
              <a:gdLst>
                <a:gd name="connsiteX0" fmla="*/ 320831 w 4081836"/>
                <a:gd name="connsiteY0" fmla="*/ 0 h 679064"/>
                <a:gd name="connsiteX1" fmla="*/ 4081836 w 4081836"/>
                <a:gd name="connsiteY1" fmla="*/ 0 h 679064"/>
                <a:gd name="connsiteX2" fmla="*/ 3912069 w 4081836"/>
                <a:gd name="connsiteY2" fmla="*/ 339532 h 679064"/>
                <a:gd name="connsiteX3" fmla="*/ 4081836 w 4081836"/>
                <a:gd name="connsiteY3" fmla="*/ 679064 h 679064"/>
                <a:gd name="connsiteX4" fmla="*/ 0 w 4081836"/>
                <a:gd name="connsiteY4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1836" h="679064">
                  <a:moveTo>
                    <a:pt x="320831" y="0"/>
                  </a:moveTo>
                  <a:lnTo>
                    <a:pt x="4081836" y="0"/>
                  </a:lnTo>
                  <a:lnTo>
                    <a:pt x="3912069" y="339532"/>
                  </a:lnTo>
                  <a:lnTo>
                    <a:pt x="4081836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808080">
                <a:alpha val="30196"/>
              </a:srgbClr>
            </a:solidFill>
            <a:ln>
              <a:solidFill>
                <a:srgbClr val="687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82" name="手繪多邊形: 圖案 181">
              <a:extLst>
                <a:ext uri="{FF2B5EF4-FFF2-40B4-BE49-F238E27FC236}">
                  <a16:creationId xmlns:a16="http://schemas.microsoft.com/office/drawing/2014/main" id="{D1FC9DD6-56BB-4B26-A1B8-89859FB575B0}"/>
                </a:ext>
              </a:extLst>
            </p:cNvPr>
            <p:cNvSpPr/>
            <p:nvPr/>
          </p:nvSpPr>
          <p:spPr>
            <a:xfrm>
              <a:off x="6724459" y="5013368"/>
              <a:ext cx="4521276" cy="679064"/>
            </a:xfrm>
            <a:custGeom>
              <a:avLst/>
              <a:gdLst>
                <a:gd name="connsiteX0" fmla="*/ 320831 w 4521276"/>
                <a:gd name="connsiteY0" fmla="*/ 0 h 679064"/>
                <a:gd name="connsiteX1" fmla="*/ 4521276 w 4521276"/>
                <a:gd name="connsiteY1" fmla="*/ 0 h 679064"/>
                <a:gd name="connsiteX2" fmla="*/ 4351509 w 4521276"/>
                <a:gd name="connsiteY2" fmla="*/ 339532 h 679064"/>
                <a:gd name="connsiteX3" fmla="*/ 4521276 w 4521276"/>
                <a:gd name="connsiteY3" fmla="*/ 679064 h 679064"/>
                <a:gd name="connsiteX4" fmla="*/ 0 w 4521276"/>
                <a:gd name="connsiteY4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1276" h="679064">
                  <a:moveTo>
                    <a:pt x="320831" y="0"/>
                  </a:moveTo>
                  <a:lnTo>
                    <a:pt x="4521276" y="0"/>
                  </a:lnTo>
                  <a:lnTo>
                    <a:pt x="4351509" y="339532"/>
                  </a:lnTo>
                  <a:lnTo>
                    <a:pt x="4521276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808080">
                <a:alpha val="30196"/>
              </a:srgbClr>
            </a:solidFill>
            <a:ln>
              <a:solidFill>
                <a:srgbClr val="687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83" name="六邊形 182">
              <a:extLst>
                <a:ext uri="{FF2B5EF4-FFF2-40B4-BE49-F238E27FC236}">
                  <a16:creationId xmlns:a16="http://schemas.microsoft.com/office/drawing/2014/main" id="{159583C7-F7CD-4FB3-A47C-5A32C38D7FA4}"/>
                </a:ext>
              </a:extLst>
            </p:cNvPr>
            <p:cNvSpPr/>
            <p:nvPr/>
          </p:nvSpPr>
          <p:spPr>
            <a:xfrm>
              <a:off x="11119143" y="2055930"/>
              <a:ext cx="839425" cy="722065"/>
            </a:xfrm>
            <a:prstGeom prst="hexagon">
              <a:avLst/>
            </a:prstGeom>
            <a:solidFill>
              <a:srgbClr val="FF656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84" name="六邊形 183">
              <a:extLst>
                <a:ext uri="{FF2B5EF4-FFF2-40B4-BE49-F238E27FC236}">
                  <a16:creationId xmlns:a16="http://schemas.microsoft.com/office/drawing/2014/main" id="{3C024E20-E81F-4243-B735-8C58BA4D5EC6}"/>
                </a:ext>
              </a:extLst>
            </p:cNvPr>
            <p:cNvSpPr/>
            <p:nvPr/>
          </p:nvSpPr>
          <p:spPr>
            <a:xfrm>
              <a:off x="11119143" y="3034865"/>
              <a:ext cx="839425" cy="719158"/>
            </a:xfrm>
            <a:prstGeom prst="hexagon">
              <a:avLst/>
            </a:prstGeom>
            <a:solidFill>
              <a:srgbClr val="808080">
                <a:alpha val="30196"/>
              </a:srgbClr>
            </a:solidFill>
            <a:ln>
              <a:solidFill>
                <a:srgbClr val="687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85" name="六邊形 184">
              <a:extLst>
                <a:ext uri="{FF2B5EF4-FFF2-40B4-BE49-F238E27FC236}">
                  <a16:creationId xmlns:a16="http://schemas.microsoft.com/office/drawing/2014/main" id="{9416B1A4-F23A-44E6-919F-ED0F2425A6D8}"/>
                </a:ext>
              </a:extLst>
            </p:cNvPr>
            <p:cNvSpPr/>
            <p:nvPr/>
          </p:nvSpPr>
          <p:spPr>
            <a:xfrm>
              <a:off x="11117160" y="4004042"/>
              <a:ext cx="839425" cy="719158"/>
            </a:xfrm>
            <a:prstGeom prst="hexagon">
              <a:avLst/>
            </a:prstGeom>
            <a:solidFill>
              <a:srgbClr val="808080">
                <a:alpha val="30196"/>
              </a:srgbClr>
            </a:solidFill>
            <a:ln>
              <a:solidFill>
                <a:srgbClr val="687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86" name="六邊形 185">
              <a:extLst>
                <a:ext uri="{FF2B5EF4-FFF2-40B4-BE49-F238E27FC236}">
                  <a16:creationId xmlns:a16="http://schemas.microsoft.com/office/drawing/2014/main" id="{9B4208C7-4B52-4308-83B1-2A692CD42346}"/>
                </a:ext>
              </a:extLst>
            </p:cNvPr>
            <p:cNvSpPr/>
            <p:nvPr/>
          </p:nvSpPr>
          <p:spPr>
            <a:xfrm>
              <a:off x="11126513" y="4993266"/>
              <a:ext cx="839425" cy="719158"/>
            </a:xfrm>
            <a:prstGeom prst="hexagon">
              <a:avLst/>
            </a:prstGeom>
            <a:solidFill>
              <a:srgbClr val="808080">
                <a:alpha val="30196"/>
              </a:srgbClr>
            </a:solidFill>
            <a:ln>
              <a:solidFill>
                <a:srgbClr val="687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C81EB1DA-F01A-49E0-BEE0-ADBB1F195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9" y="1046598"/>
            <a:ext cx="9049397" cy="508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9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Freeform: Shape 28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21" name="Rectangle 32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5" name="Right Triangle 324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lowchart: Document 326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群組 172">
            <a:extLst>
              <a:ext uri="{FF2B5EF4-FFF2-40B4-BE49-F238E27FC236}">
                <a16:creationId xmlns:a16="http://schemas.microsoft.com/office/drawing/2014/main" id="{3A0083D0-2F86-49F5-9222-4014F2763A50}"/>
              </a:ext>
            </a:extLst>
          </p:cNvPr>
          <p:cNvGrpSpPr/>
          <p:nvPr/>
        </p:nvGrpSpPr>
        <p:grpSpPr>
          <a:xfrm>
            <a:off x="9128730" y="400156"/>
            <a:ext cx="2677113" cy="1250392"/>
            <a:chOff x="4137317" y="2055930"/>
            <a:chExt cx="7828621" cy="3656494"/>
          </a:xfrm>
        </p:grpSpPr>
        <p:sp>
          <p:nvSpPr>
            <p:cNvPr id="174" name="梯形 173">
              <a:extLst>
                <a:ext uri="{FF2B5EF4-FFF2-40B4-BE49-F238E27FC236}">
                  <a16:creationId xmlns:a16="http://schemas.microsoft.com/office/drawing/2014/main" id="{992A372C-A1ED-4A23-B0B0-32EDF1B526FC}"/>
                </a:ext>
              </a:extLst>
            </p:cNvPr>
            <p:cNvSpPr/>
            <p:nvPr/>
          </p:nvSpPr>
          <p:spPr>
            <a:xfrm rot="10800000">
              <a:off x="4137317" y="2070931"/>
              <a:ext cx="3404081" cy="679061"/>
            </a:xfrm>
            <a:prstGeom prst="trapezoid">
              <a:avLst>
                <a:gd name="adj" fmla="val 48529"/>
              </a:avLst>
            </a:prstGeom>
            <a:solidFill>
              <a:srgbClr val="FFE9A3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6" name="梯形 175">
              <a:extLst>
                <a:ext uri="{FF2B5EF4-FFF2-40B4-BE49-F238E27FC236}">
                  <a16:creationId xmlns:a16="http://schemas.microsoft.com/office/drawing/2014/main" id="{BB996E79-330C-41AB-9C51-E32D5CA8EBE6}"/>
                </a:ext>
              </a:extLst>
            </p:cNvPr>
            <p:cNvSpPr/>
            <p:nvPr/>
          </p:nvSpPr>
          <p:spPr>
            <a:xfrm rot="10800000">
              <a:off x="4575991" y="3050161"/>
              <a:ext cx="2526732" cy="679061"/>
            </a:xfrm>
            <a:prstGeom prst="trapezoid">
              <a:avLst>
                <a:gd name="adj" fmla="val 48529"/>
              </a:avLst>
            </a:prstGeom>
            <a:solidFill>
              <a:srgbClr val="80808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梯形 176">
              <a:extLst>
                <a:ext uri="{FF2B5EF4-FFF2-40B4-BE49-F238E27FC236}">
                  <a16:creationId xmlns:a16="http://schemas.microsoft.com/office/drawing/2014/main" id="{C64D8688-87FD-4023-9E43-5331001C8EBB}"/>
                </a:ext>
              </a:extLst>
            </p:cNvPr>
            <p:cNvSpPr/>
            <p:nvPr/>
          </p:nvSpPr>
          <p:spPr>
            <a:xfrm rot="10800000">
              <a:off x="5012128" y="4029391"/>
              <a:ext cx="1654459" cy="679061"/>
            </a:xfrm>
            <a:prstGeom prst="trapezoid">
              <a:avLst>
                <a:gd name="adj" fmla="val 48529"/>
              </a:avLst>
            </a:prstGeom>
            <a:solidFill>
              <a:srgbClr val="80808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梯形 177">
              <a:extLst>
                <a:ext uri="{FF2B5EF4-FFF2-40B4-BE49-F238E27FC236}">
                  <a16:creationId xmlns:a16="http://schemas.microsoft.com/office/drawing/2014/main" id="{A29AE5C4-BAFB-4B3C-84ED-C442F4854643}"/>
                </a:ext>
              </a:extLst>
            </p:cNvPr>
            <p:cNvSpPr/>
            <p:nvPr/>
          </p:nvSpPr>
          <p:spPr>
            <a:xfrm rot="10800000">
              <a:off x="5444748" y="5008622"/>
              <a:ext cx="789220" cy="679061"/>
            </a:xfrm>
            <a:prstGeom prst="trapezoid">
              <a:avLst>
                <a:gd name="adj" fmla="val 48529"/>
              </a:avLst>
            </a:prstGeom>
            <a:solidFill>
              <a:srgbClr val="80808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手繪多邊形: 圖案 178">
              <a:extLst>
                <a:ext uri="{FF2B5EF4-FFF2-40B4-BE49-F238E27FC236}">
                  <a16:creationId xmlns:a16="http://schemas.microsoft.com/office/drawing/2014/main" id="{89332F2E-F863-49D1-B22E-4E9F99B89BA5}"/>
                </a:ext>
              </a:extLst>
            </p:cNvPr>
            <p:cNvSpPr/>
            <p:nvPr/>
          </p:nvSpPr>
          <p:spPr>
            <a:xfrm>
              <a:off x="8017058" y="2075680"/>
              <a:ext cx="3233504" cy="679064"/>
            </a:xfrm>
            <a:custGeom>
              <a:avLst/>
              <a:gdLst>
                <a:gd name="connsiteX0" fmla="*/ 320831 w 3233504"/>
                <a:gd name="connsiteY0" fmla="*/ 0 h 679064"/>
                <a:gd name="connsiteX1" fmla="*/ 3220172 w 3233504"/>
                <a:gd name="connsiteY1" fmla="*/ 0 h 679064"/>
                <a:gd name="connsiteX2" fmla="*/ 3224810 w 3233504"/>
                <a:gd name="connsiteY2" fmla="*/ 9815 h 679064"/>
                <a:gd name="connsiteX3" fmla="*/ 3061844 w 3233504"/>
                <a:gd name="connsiteY3" fmla="*/ 335745 h 679064"/>
                <a:gd name="connsiteX4" fmla="*/ 3233504 w 3233504"/>
                <a:gd name="connsiteY4" fmla="*/ 679064 h 679064"/>
                <a:gd name="connsiteX5" fmla="*/ 0 w 3233504"/>
                <a:gd name="connsiteY5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3504" h="679064">
                  <a:moveTo>
                    <a:pt x="320831" y="0"/>
                  </a:moveTo>
                  <a:lnTo>
                    <a:pt x="3220172" y="0"/>
                  </a:lnTo>
                  <a:lnTo>
                    <a:pt x="3224810" y="9815"/>
                  </a:lnTo>
                  <a:lnTo>
                    <a:pt x="3061844" y="335745"/>
                  </a:lnTo>
                  <a:lnTo>
                    <a:pt x="3233504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B4BD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80" name="手繪多邊形: 圖案 179">
              <a:extLst>
                <a:ext uri="{FF2B5EF4-FFF2-40B4-BE49-F238E27FC236}">
                  <a16:creationId xmlns:a16="http://schemas.microsoft.com/office/drawing/2014/main" id="{6B47B63F-0259-4319-B2B3-AFF7C0ED1ED4}"/>
                </a:ext>
              </a:extLst>
            </p:cNvPr>
            <p:cNvSpPr/>
            <p:nvPr/>
          </p:nvSpPr>
          <p:spPr>
            <a:xfrm>
              <a:off x="7611400" y="3054912"/>
              <a:ext cx="3640197" cy="679064"/>
            </a:xfrm>
            <a:custGeom>
              <a:avLst/>
              <a:gdLst>
                <a:gd name="connsiteX0" fmla="*/ 320831 w 3640197"/>
                <a:gd name="connsiteY0" fmla="*/ 0 h 679064"/>
                <a:gd name="connsiteX1" fmla="*/ 3640197 w 3640197"/>
                <a:gd name="connsiteY1" fmla="*/ 0 h 679064"/>
                <a:gd name="connsiteX2" fmla="*/ 3467502 w 3640197"/>
                <a:gd name="connsiteY2" fmla="*/ 345389 h 679064"/>
                <a:gd name="connsiteX3" fmla="*/ 3634340 w 3640197"/>
                <a:gd name="connsiteY3" fmla="*/ 679064 h 679064"/>
                <a:gd name="connsiteX4" fmla="*/ 0 w 3640197"/>
                <a:gd name="connsiteY4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0197" h="679064">
                  <a:moveTo>
                    <a:pt x="320831" y="0"/>
                  </a:moveTo>
                  <a:lnTo>
                    <a:pt x="3640197" y="0"/>
                  </a:lnTo>
                  <a:lnTo>
                    <a:pt x="3467502" y="345389"/>
                  </a:lnTo>
                  <a:lnTo>
                    <a:pt x="3634340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808080">
                <a:alpha val="30196"/>
              </a:srgbClr>
            </a:solidFill>
            <a:ln>
              <a:solidFill>
                <a:srgbClr val="687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81" name="手繪多邊形: 圖案 180">
              <a:extLst>
                <a:ext uri="{FF2B5EF4-FFF2-40B4-BE49-F238E27FC236}">
                  <a16:creationId xmlns:a16="http://schemas.microsoft.com/office/drawing/2014/main" id="{67843AA7-7392-4F4C-81E0-A6326016A533}"/>
                </a:ext>
              </a:extLst>
            </p:cNvPr>
            <p:cNvSpPr/>
            <p:nvPr/>
          </p:nvSpPr>
          <p:spPr>
            <a:xfrm>
              <a:off x="7159488" y="4034140"/>
              <a:ext cx="4081836" cy="679064"/>
            </a:xfrm>
            <a:custGeom>
              <a:avLst/>
              <a:gdLst>
                <a:gd name="connsiteX0" fmla="*/ 320831 w 4081836"/>
                <a:gd name="connsiteY0" fmla="*/ 0 h 679064"/>
                <a:gd name="connsiteX1" fmla="*/ 4081836 w 4081836"/>
                <a:gd name="connsiteY1" fmla="*/ 0 h 679064"/>
                <a:gd name="connsiteX2" fmla="*/ 3912069 w 4081836"/>
                <a:gd name="connsiteY2" fmla="*/ 339532 h 679064"/>
                <a:gd name="connsiteX3" fmla="*/ 4081836 w 4081836"/>
                <a:gd name="connsiteY3" fmla="*/ 679064 h 679064"/>
                <a:gd name="connsiteX4" fmla="*/ 0 w 4081836"/>
                <a:gd name="connsiteY4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1836" h="679064">
                  <a:moveTo>
                    <a:pt x="320831" y="0"/>
                  </a:moveTo>
                  <a:lnTo>
                    <a:pt x="4081836" y="0"/>
                  </a:lnTo>
                  <a:lnTo>
                    <a:pt x="3912069" y="339532"/>
                  </a:lnTo>
                  <a:lnTo>
                    <a:pt x="4081836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808080">
                <a:alpha val="30196"/>
              </a:srgbClr>
            </a:solidFill>
            <a:ln>
              <a:solidFill>
                <a:srgbClr val="687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82" name="手繪多邊形: 圖案 181">
              <a:extLst>
                <a:ext uri="{FF2B5EF4-FFF2-40B4-BE49-F238E27FC236}">
                  <a16:creationId xmlns:a16="http://schemas.microsoft.com/office/drawing/2014/main" id="{D1FC9DD6-56BB-4B26-A1B8-89859FB575B0}"/>
                </a:ext>
              </a:extLst>
            </p:cNvPr>
            <p:cNvSpPr/>
            <p:nvPr/>
          </p:nvSpPr>
          <p:spPr>
            <a:xfrm>
              <a:off x="6724459" y="5013368"/>
              <a:ext cx="4521276" cy="679064"/>
            </a:xfrm>
            <a:custGeom>
              <a:avLst/>
              <a:gdLst>
                <a:gd name="connsiteX0" fmla="*/ 320831 w 4521276"/>
                <a:gd name="connsiteY0" fmla="*/ 0 h 679064"/>
                <a:gd name="connsiteX1" fmla="*/ 4521276 w 4521276"/>
                <a:gd name="connsiteY1" fmla="*/ 0 h 679064"/>
                <a:gd name="connsiteX2" fmla="*/ 4351509 w 4521276"/>
                <a:gd name="connsiteY2" fmla="*/ 339532 h 679064"/>
                <a:gd name="connsiteX3" fmla="*/ 4521276 w 4521276"/>
                <a:gd name="connsiteY3" fmla="*/ 679064 h 679064"/>
                <a:gd name="connsiteX4" fmla="*/ 0 w 4521276"/>
                <a:gd name="connsiteY4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1276" h="679064">
                  <a:moveTo>
                    <a:pt x="320831" y="0"/>
                  </a:moveTo>
                  <a:lnTo>
                    <a:pt x="4521276" y="0"/>
                  </a:lnTo>
                  <a:lnTo>
                    <a:pt x="4351509" y="339532"/>
                  </a:lnTo>
                  <a:lnTo>
                    <a:pt x="4521276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808080">
                <a:alpha val="30196"/>
              </a:srgbClr>
            </a:solidFill>
            <a:ln>
              <a:solidFill>
                <a:srgbClr val="687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83" name="六邊形 182">
              <a:extLst>
                <a:ext uri="{FF2B5EF4-FFF2-40B4-BE49-F238E27FC236}">
                  <a16:creationId xmlns:a16="http://schemas.microsoft.com/office/drawing/2014/main" id="{159583C7-F7CD-4FB3-A47C-5A32C38D7FA4}"/>
                </a:ext>
              </a:extLst>
            </p:cNvPr>
            <p:cNvSpPr/>
            <p:nvPr/>
          </p:nvSpPr>
          <p:spPr>
            <a:xfrm>
              <a:off x="11119143" y="2055930"/>
              <a:ext cx="839425" cy="722065"/>
            </a:xfrm>
            <a:prstGeom prst="hexagon">
              <a:avLst/>
            </a:prstGeom>
            <a:solidFill>
              <a:srgbClr val="FF656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84" name="六邊形 183">
              <a:extLst>
                <a:ext uri="{FF2B5EF4-FFF2-40B4-BE49-F238E27FC236}">
                  <a16:creationId xmlns:a16="http://schemas.microsoft.com/office/drawing/2014/main" id="{3C024E20-E81F-4243-B735-8C58BA4D5EC6}"/>
                </a:ext>
              </a:extLst>
            </p:cNvPr>
            <p:cNvSpPr/>
            <p:nvPr/>
          </p:nvSpPr>
          <p:spPr>
            <a:xfrm>
              <a:off x="11119143" y="3034865"/>
              <a:ext cx="839425" cy="719158"/>
            </a:xfrm>
            <a:prstGeom prst="hexagon">
              <a:avLst/>
            </a:prstGeom>
            <a:solidFill>
              <a:srgbClr val="808080">
                <a:alpha val="30196"/>
              </a:srgbClr>
            </a:solidFill>
            <a:ln>
              <a:solidFill>
                <a:srgbClr val="687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85" name="六邊形 184">
              <a:extLst>
                <a:ext uri="{FF2B5EF4-FFF2-40B4-BE49-F238E27FC236}">
                  <a16:creationId xmlns:a16="http://schemas.microsoft.com/office/drawing/2014/main" id="{9416B1A4-F23A-44E6-919F-ED0F2425A6D8}"/>
                </a:ext>
              </a:extLst>
            </p:cNvPr>
            <p:cNvSpPr/>
            <p:nvPr/>
          </p:nvSpPr>
          <p:spPr>
            <a:xfrm>
              <a:off x="11117160" y="4004042"/>
              <a:ext cx="839425" cy="719158"/>
            </a:xfrm>
            <a:prstGeom prst="hexagon">
              <a:avLst/>
            </a:prstGeom>
            <a:solidFill>
              <a:srgbClr val="808080">
                <a:alpha val="30196"/>
              </a:srgbClr>
            </a:solidFill>
            <a:ln>
              <a:solidFill>
                <a:srgbClr val="687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86" name="六邊形 185">
              <a:extLst>
                <a:ext uri="{FF2B5EF4-FFF2-40B4-BE49-F238E27FC236}">
                  <a16:creationId xmlns:a16="http://schemas.microsoft.com/office/drawing/2014/main" id="{9B4208C7-4B52-4308-83B1-2A692CD42346}"/>
                </a:ext>
              </a:extLst>
            </p:cNvPr>
            <p:cNvSpPr/>
            <p:nvPr/>
          </p:nvSpPr>
          <p:spPr>
            <a:xfrm>
              <a:off x="11126513" y="4993266"/>
              <a:ext cx="839425" cy="719158"/>
            </a:xfrm>
            <a:prstGeom prst="hexagon">
              <a:avLst/>
            </a:prstGeom>
            <a:solidFill>
              <a:srgbClr val="808080">
                <a:alpha val="30196"/>
              </a:srgbClr>
            </a:solidFill>
            <a:ln>
              <a:solidFill>
                <a:srgbClr val="687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98108DE3-1FC1-499F-B62A-858C82557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94" y="95921"/>
            <a:ext cx="8307575" cy="66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5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Freeform: Shape 28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21" name="Rectangle 32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5" name="Right Triangle 324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lowchart: Document 326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F786DB7A-0AB8-4927-8258-6CBF03B85ECF}"/>
              </a:ext>
            </a:extLst>
          </p:cNvPr>
          <p:cNvGrpSpPr/>
          <p:nvPr/>
        </p:nvGrpSpPr>
        <p:grpSpPr>
          <a:xfrm>
            <a:off x="9127225" y="401840"/>
            <a:ext cx="2673506" cy="1248708"/>
            <a:chOff x="4137317" y="2055930"/>
            <a:chExt cx="7828621" cy="3656494"/>
          </a:xfrm>
        </p:grpSpPr>
        <p:sp>
          <p:nvSpPr>
            <p:cNvPr id="150" name="梯形 149">
              <a:extLst>
                <a:ext uri="{FF2B5EF4-FFF2-40B4-BE49-F238E27FC236}">
                  <a16:creationId xmlns:a16="http://schemas.microsoft.com/office/drawing/2014/main" id="{853E3F59-CAE7-486D-8DB3-2DF3DC0D561C}"/>
                </a:ext>
              </a:extLst>
            </p:cNvPr>
            <p:cNvSpPr/>
            <p:nvPr/>
          </p:nvSpPr>
          <p:spPr>
            <a:xfrm rot="10800000">
              <a:off x="4137317" y="2070931"/>
              <a:ext cx="3404081" cy="679061"/>
            </a:xfrm>
            <a:prstGeom prst="trapezoid">
              <a:avLst>
                <a:gd name="adj" fmla="val 48529"/>
              </a:avLst>
            </a:prstGeom>
            <a:solidFill>
              <a:srgbClr val="80808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1" name="梯形 150">
              <a:extLst>
                <a:ext uri="{FF2B5EF4-FFF2-40B4-BE49-F238E27FC236}">
                  <a16:creationId xmlns:a16="http://schemas.microsoft.com/office/drawing/2014/main" id="{71C1C257-5599-42F5-8C47-3511D0A5FE32}"/>
                </a:ext>
              </a:extLst>
            </p:cNvPr>
            <p:cNvSpPr/>
            <p:nvPr/>
          </p:nvSpPr>
          <p:spPr>
            <a:xfrm rot="10800000">
              <a:off x="4575991" y="3050161"/>
              <a:ext cx="2526732" cy="679061"/>
            </a:xfrm>
            <a:prstGeom prst="trapezoid">
              <a:avLst>
                <a:gd name="adj" fmla="val 48529"/>
              </a:avLst>
            </a:prstGeom>
            <a:solidFill>
              <a:srgbClr val="FFE9A3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梯形 151">
              <a:extLst>
                <a:ext uri="{FF2B5EF4-FFF2-40B4-BE49-F238E27FC236}">
                  <a16:creationId xmlns:a16="http://schemas.microsoft.com/office/drawing/2014/main" id="{E7157CC1-6D1F-482C-BE24-CB903FD411B9}"/>
                </a:ext>
              </a:extLst>
            </p:cNvPr>
            <p:cNvSpPr/>
            <p:nvPr/>
          </p:nvSpPr>
          <p:spPr>
            <a:xfrm rot="10800000">
              <a:off x="5012128" y="4029391"/>
              <a:ext cx="1654459" cy="679061"/>
            </a:xfrm>
            <a:prstGeom prst="trapezoid">
              <a:avLst>
                <a:gd name="adj" fmla="val 48529"/>
              </a:avLst>
            </a:prstGeom>
            <a:solidFill>
              <a:srgbClr val="80808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梯形 152">
              <a:extLst>
                <a:ext uri="{FF2B5EF4-FFF2-40B4-BE49-F238E27FC236}">
                  <a16:creationId xmlns:a16="http://schemas.microsoft.com/office/drawing/2014/main" id="{B0D3D645-AFA6-42A7-9CF5-73BAF1B60F41}"/>
                </a:ext>
              </a:extLst>
            </p:cNvPr>
            <p:cNvSpPr/>
            <p:nvPr/>
          </p:nvSpPr>
          <p:spPr>
            <a:xfrm rot="10800000">
              <a:off x="5444748" y="5008622"/>
              <a:ext cx="789220" cy="679061"/>
            </a:xfrm>
            <a:prstGeom prst="trapezoid">
              <a:avLst>
                <a:gd name="adj" fmla="val 48529"/>
              </a:avLst>
            </a:prstGeom>
            <a:solidFill>
              <a:srgbClr val="80808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手繪多邊形: 圖案 153">
              <a:extLst>
                <a:ext uri="{FF2B5EF4-FFF2-40B4-BE49-F238E27FC236}">
                  <a16:creationId xmlns:a16="http://schemas.microsoft.com/office/drawing/2014/main" id="{0AF1D47F-FB6D-4127-98D6-635BE3B0DB14}"/>
                </a:ext>
              </a:extLst>
            </p:cNvPr>
            <p:cNvSpPr/>
            <p:nvPr/>
          </p:nvSpPr>
          <p:spPr>
            <a:xfrm>
              <a:off x="8017058" y="2075680"/>
              <a:ext cx="3233504" cy="679064"/>
            </a:xfrm>
            <a:custGeom>
              <a:avLst/>
              <a:gdLst>
                <a:gd name="connsiteX0" fmla="*/ 320831 w 3233504"/>
                <a:gd name="connsiteY0" fmla="*/ 0 h 679064"/>
                <a:gd name="connsiteX1" fmla="*/ 3220172 w 3233504"/>
                <a:gd name="connsiteY1" fmla="*/ 0 h 679064"/>
                <a:gd name="connsiteX2" fmla="*/ 3224810 w 3233504"/>
                <a:gd name="connsiteY2" fmla="*/ 9815 h 679064"/>
                <a:gd name="connsiteX3" fmla="*/ 3061844 w 3233504"/>
                <a:gd name="connsiteY3" fmla="*/ 335745 h 679064"/>
                <a:gd name="connsiteX4" fmla="*/ 3233504 w 3233504"/>
                <a:gd name="connsiteY4" fmla="*/ 679064 h 679064"/>
                <a:gd name="connsiteX5" fmla="*/ 0 w 3233504"/>
                <a:gd name="connsiteY5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3504" h="679064">
                  <a:moveTo>
                    <a:pt x="320831" y="0"/>
                  </a:moveTo>
                  <a:lnTo>
                    <a:pt x="3220172" y="0"/>
                  </a:lnTo>
                  <a:lnTo>
                    <a:pt x="3224810" y="9815"/>
                  </a:lnTo>
                  <a:lnTo>
                    <a:pt x="3061844" y="335745"/>
                  </a:lnTo>
                  <a:lnTo>
                    <a:pt x="3233504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80808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5" name="手繪多邊形: 圖案 154">
              <a:extLst>
                <a:ext uri="{FF2B5EF4-FFF2-40B4-BE49-F238E27FC236}">
                  <a16:creationId xmlns:a16="http://schemas.microsoft.com/office/drawing/2014/main" id="{0682B717-17E2-45C2-889E-2B72C14A6C35}"/>
                </a:ext>
              </a:extLst>
            </p:cNvPr>
            <p:cNvSpPr/>
            <p:nvPr/>
          </p:nvSpPr>
          <p:spPr>
            <a:xfrm>
              <a:off x="7611400" y="3054912"/>
              <a:ext cx="3640197" cy="679064"/>
            </a:xfrm>
            <a:custGeom>
              <a:avLst/>
              <a:gdLst>
                <a:gd name="connsiteX0" fmla="*/ 320831 w 3640197"/>
                <a:gd name="connsiteY0" fmla="*/ 0 h 679064"/>
                <a:gd name="connsiteX1" fmla="*/ 3640197 w 3640197"/>
                <a:gd name="connsiteY1" fmla="*/ 0 h 679064"/>
                <a:gd name="connsiteX2" fmla="*/ 3467502 w 3640197"/>
                <a:gd name="connsiteY2" fmla="*/ 345389 h 679064"/>
                <a:gd name="connsiteX3" fmla="*/ 3634340 w 3640197"/>
                <a:gd name="connsiteY3" fmla="*/ 679064 h 679064"/>
                <a:gd name="connsiteX4" fmla="*/ 0 w 3640197"/>
                <a:gd name="connsiteY4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0197" h="679064">
                  <a:moveTo>
                    <a:pt x="320831" y="0"/>
                  </a:moveTo>
                  <a:lnTo>
                    <a:pt x="3640197" y="0"/>
                  </a:lnTo>
                  <a:lnTo>
                    <a:pt x="3467502" y="345389"/>
                  </a:lnTo>
                  <a:lnTo>
                    <a:pt x="3634340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B4BD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6" name="手繪多邊形: 圖案 155">
              <a:extLst>
                <a:ext uri="{FF2B5EF4-FFF2-40B4-BE49-F238E27FC236}">
                  <a16:creationId xmlns:a16="http://schemas.microsoft.com/office/drawing/2014/main" id="{3C6A001D-D3AC-47D4-B847-D46B3B377D4C}"/>
                </a:ext>
              </a:extLst>
            </p:cNvPr>
            <p:cNvSpPr/>
            <p:nvPr/>
          </p:nvSpPr>
          <p:spPr>
            <a:xfrm>
              <a:off x="7159488" y="4034140"/>
              <a:ext cx="4081836" cy="679064"/>
            </a:xfrm>
            <a:custGeom>
              <a:avLst/>
              <a:gdLst>
                <a:gd name="connsiteX0" fmla="*/ 320831 w 4081836"/>
                <a:gd name="connsiteY0" fmla="*/ 0 h 679064"/>
                <a:gd name="connsiteX1" fmla="*/ 4081836 w 4081836"/>
                <a:gd name="connsiteY1" fmla="*/ 0 h 679064"/>
                <a:gd name="connsiteX2" fmla="*/ 3912069 w 4081836"/>
                <a:gd name="connsiteY2" fmla="*/ 339532 h 679064"/>
                <a:gd name="connsiteX3" fmla="*/ 4081836 w 4081836"/>
                <a:gd name="connsiteY3" fmla="*/ 679064 h 679064"/>
                <a:gd name="connsiteX4" fmla="*/ 0 w 4081836"/>
                <a:gd name="connsiteY4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1836" h="679064">
                  <a:moveTo>
                    <a:pt x="320831" y="0"/>
                  </a:moveTo>
                  <a:lnTo>
                    <a:pt x="4081836" y="0"/>
                  </a:lnTo>
                  <a:lnTo>
                    <a:pt x="3912069" y="339532"/>
                  </a:lnTo>
                  <a:lnTo>
                    <a:pt x="4081836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80808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7" name="手繪多邊形: 圖案 156">
              <a:extLst>
                <a:ext uri="{FF2B5EF4-FFF2-40B4-BE49-F238E27FC236}">
                  <a16:creationId xmlns:a16="http://schemas.microsoft.com/office/drawing/2014/main" id="{BE1BB9BB-4F19-435F-830F-7EA79C152217}"/>
                </a:ext>
              </a:extLst>
            </p:cNvPr>
            <p:cNvSpPr/>
            <p:nvPr/>
          </p:nvSpPr>
          <p:spPr>
            <a:xfrm>
              <a:off x="6724459" y="5013368"/>
              <a:ext cx="4521276" cy="679064"/>
            </a:xfrm>
            <a:custGeom>
              <a:avLst/>
              <a:gdLst>
                <a:gd name="connsiteX0" fmla="*/ 320831 w 4521276"/>
                <a:gd name="connsiteY0" fmla="*/ 0 h 679064"/>
                <a:gd name="connsiteX1" fmla="*/ 4521276 w 4521276"/>
                <a:gd name="connsiteY1" fmla="*/ 0 h 679064"/>
                <a:gd name="connsiteX2" fmla="*/ 4351509 w 4521276"/>
                <a:gd name="connsiteY2" fmla="*/ 339532 h 679064"/>
                <a:gd name="connsiteX3" fmla="*/ 4521276 w 4521276"/>
                <a:gd name="connsiteY3" fmla="*/ 679064 h 679064"/>
                <a:gd name="connsiteX4" fmla="*/ 0 w 4521276"/>
                <a:gd name="connsiteY4" fmla="*/ 679064 h 6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1276" h="679064">
                  <a:moveTo>
                    <a:pt x="320831" y="0"/>
                  </a:moveTo>
                  <a:lnTo>
                    <a:pt x="4521276" y="0"/>
                  </a:lnTo>
                  <a:lnTo>
                    <a:pt x="4351509" y="339532"/>
                  </a:lnTo>
                  <a:lnTo>
                    <a:pt x="4521276" y="679064"/>
                  </a:lnTo>
                  <a:lnTo>
                    <a:pt x="0" y="679064"/>
                  </a:lnTo>
                  <a:close/>
                </a:path>
              </a:pathLst>
            </a:custGeom>
            <a:solidFill>
              <a:srgbClr val="80808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8" name="六邊形 157">
              <a:extLst>
                <a:ext uri="{FF2B5EF4-FFF2-40B4-BE49-F238E27FC236}">
                  <a16:creationId xmlns:a16="http://schemas.microsoft.com/office/drawing/2014/main" id="{31AEEA39-1C86-44F6-9683-3B0387A76CB1}"/>
                </a:ext>
              </a:extLst>
            </p:cNvPr>
            <p:cNvSpPr/>
            <p:nvPr/>
          </p:nvSpPr>
          <p:spPr>
            <a:xfrm>
              <a:off x="11119144" y="2055930"/>
              <a:ext cx="839425" cy="722064"/>
            </a:xfrm>
            <a:prstGeom prst="hexagon">
              <a:avLst/>
            </a:prstGeom>
            <a:solidFill>
              <a:srgbClr val="80808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59" name="六邊形 158">
              <a:extLst>
                <a:ext uri="{FF2B5EF4-FFF2-40B4-BE49-F238E27FC236}">
                  <a16:creationId xmlns:a16="http://schemas.microsoft.com/office/drawing/2014/main" id="{A4E2C777-A2F6-41C7-A737-6694A874AB95}"/>
                </a:ext>
              </a:extLst>
            </p:cNvPr>
            <p:cNvSpPr/>
            <p:nvPr/>
          </p:nvSpPr>
          <p:spPr>
            <a:xfrm>
              <a:off x="11119144" y="3034865"/>
              <a:ext cx="839425" cy="719158"/>
            </a:xfrm>
            <a:prstGeom prst="hexagon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/>
                  </a:solidFill>
                </a:rPr>
                <a:t>2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60" name="六邊形 159">
              <a:extLst>
                <a:ext uri="{FF2B5EF4-FFF2-40B4-BE49-F238E27FC236}">
                  <a16:creationId xmlns:a16="http://schemas.microsoft.com/office/drawing/2014/main" id="{A0F38CD8-ECBA-4AA4-9A52-562E04E1F381}"/>
                </a:ext>
              </a:extLst>
            </p:cNvPr>
            <p:cNvSpPr/>
            <p:nvPr/>
          </p:nvSpPr>
          <p:spPr>
            <a:xfrm>
              <a:off x="11117160" y="4004042"/>
              <a:ext cx="839425" cy="719158"/>
            </a:xfrm>
            <a:prstGeom prst="hexagon">
              <a:avLst/>
            </a:prstGeom>
            <a:solidFill>
              <a:srgbClr val="80808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61" name="六邊形 160">
              <a:extLst>
                <a:ext uri="{FF2B5EF4-FFF2-40B4-BE49-F238E27FC236}">
                  <a16:creationId xmlns:a16="http://schemas.microsoft.com/office/drawing/2014/main" id="{96774E87-46D4-4BF0-9031-A7D974281EAC}"/>
                </a:ext>
              </a:extLst>
            </p:cNvPr>
            <p:cNvSpPr/>
            <p:nvPr/>
          </p:nvSpPr>
          <p:spPr>
            <a:xfrm>
              <a:off x="11126513" y="4993266"/>
              <a:ext cx="839425" cy="719158"/>
            </a:xfrm>
            <a:prstGeom prst="hexagon">
              <a:avLst/>
            </a:prstGeom>
            <a:solidFill>
              <a:srgbClr val="80808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47" name="圖片 146">
            <a:extLst>
              <a:ext uri="{FF2B5EF4-FFF2-40B4-BE49-F238E27FC236}">
                <a16:creationId xmlns:a16="http://schemas.microsoft.com/office/drawing/2014/main" id="{0D87B5D1-EAD3-4814-9C70-DEB6C659D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56" y="98250"/>
            <a:ext cx="8293401" cy="666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10568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253C22"/>
      </a:dk2>
      <a:lt2>
        <a:srgbClr val="E8E5E2"/>
      </a:lt2>
      <a:accent1>
        <a:srgbClr val="8FA5C2"/>
      </a:accent1>
      <a:accent2>
        <a:srgbClr val="7AAAB2"/>
      </a:accent2>
      <a:accent3>
        <a:srgbClr val="80AA9F"/>
      </a:accent3>
      <a:accent4>
        <a:srgbClr val="77AF89"/>
      </a:accent4>
      <a:accent5>
        <a:srgbClr val="86AB81"/>
      </a:accent5>
      <a:accent6>
        <a:srgbClr val="90AA74"/>
      </a:accent6>
      <a:hlink>
        <a:srgbClr val="997E5C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74A811D783BD4049A0FC639629673E99" ma:contentTypeVersion="8" ma:contentTypeDescription="建立新的文件。" ma:contentTypeScope="" ma:versionID="638f4fdfd9d17d30fb398a0ff7d300e2">
  <xsd:schema xmlns:xsd="http://www.w3.org/2001/XMLSchema" xmlns:xs="http://www.w3.org/2001/XMLSchema" xmlns:p="http://schemas.microsoft.com/office/2006/metadata/properties" xmlns:ns3="97717ceb-6e0b-4bc2-9cd7-fc823953e58f" xmlns:ns4="dcaf75c6-ed31-4194-8b68-79dcdfd13a5e" targetNamespace="http://schemas.microsoft.com/office/2006/metadata/properties" ma:root="true" ma:fieldsID="c5709802119f4963e26b6d14768a26ba" ns3:_="" ns4:_="">
    <xsd:import namespace="97717ceb-6e0b-4bc2-9cd7-fc823953e58f"/>
    <xsd:import namespace="dcaf75c6-ed31-4194-8b68-79dcdfd13a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717ceb-6e0b-4bc2-9cd7-fc823953e5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af75c6-ed31-4194-8b68-79dcdfd13a5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共用提示雜湊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A4ECAE-0FD2-4480-9A04-1C8D9F2F14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717ceb-6e0b-4bc2-9cd7-fc823953e58f"/>
    <ds:schemaRef ds:uri="dcaf75c6-ed31-4194-8b68-79dcdfd13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E8787A-FF75-402E-8F8C-D8A42E9B17EE}">
  <ds:schemaRefs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dcaf75c6-ed31-4194-8b68-79dcdfd13a5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97717ceb-6e0b-4bc2-9cd7-fc823953e58f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A484E1E-F864-40FE-AB1D-B5059681DD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413</Words>
  <Application>Microsoft Office PowerPoint</Application>
  <PresentationFormat>寬螢幕</PresentationFormat>
  <Paragraphs>74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Posterama</vt:lpstr>
      <vt:lpstr>Wingdings</vt:lpstr>
      <vt:lpstr>SineVTI</vt:lpstr>
      <vt:lpstr>Business Analysis on Shipment Issue Diagnosis</vt:lpstr>
      <vt:lpstr>Abstract</vt:lpstr>
      <vt:lpstr>Background Information</vt:lpstr>
      <vt:lpstr>Data Relationship</vt:lpstr>
      <vt:lpstr>What are the possible reasons that freight profits are not as good as expected?</vt:lpstr>
      <vt:lpstr>Funnel Pyramid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Detection of Presence and Position of Catheters and Lines on Chest X-Rays</dc:title>
  <dc:creator>楊宜昇</dc:creator>
  <cp:lastModifiedBy>楊宜昇</cp:lastModifiedBy>
  <cp:revision>98</cp:revision>
  <dcterms:created xsi:type="dcterms:W3CDTF">2021-05-10T18:57:46Z</dcterms:created>
  <dcterms:modified xsi:type="dcterms:W3CDTF">2021-05-23T10:10:43Z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0x01010074A811D783BD4049A0FC639629673E99</vt:lpwstr>
  </property>
</Properties>
</file>