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标准测试结果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Agreeableness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personality!$AU$90</c:f>
              <c:numCache>
                <c:formatCode>General</c:formatCode>
                <c:ptCount val="1"/>
                <c:pt idx="0">
                  <c:v>0.63676136363636371</c:v>
                </c:pt>
              </c:numCache>
            </c:numRef>
          </c:val>
        </c:ser>
        <c:ser>
          <c:idx val="1"/>
          <c:order val="1"/>
          <c:tx>
            <c:v>Openness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personality!$AV$90</c:f>
              <c:numCache>
                <c:formatCode>General</c:formatCode>
                <c:ptCount val="1"/>
                <c:pt idx="0">
                  <c:v>0.61544318181818181</c:v>
                </c:pt>
              </c:numCache>
            </c:numRef>
          </c:val>
        </c:ser>
        <c:ser>
          <c:idx val="2"/>
          <c:order val="2"/>
          <c:tx>
            <c:v>Conscientiousness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personality!$AW$90</c:f>
              <c:numCache>
                <c:formatCode>General</c:formatCode>
                <c:ptCount val="1"/>
                <c:pt idx="0">
                  <c:v>0.52086363636363653</c:v>
                </c:pt>
              </c:numCache>
            </c:numRef>
          </c:val>
        </c:ser>
        <c:ser>
          <c:idx val="3"/>
          <c:order val="3"/>
          <c:tx>
            <c:v>Neuroticism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personality!$AX$90</c:f>
              <c:numCache>
                <c:formatCode>General</c:formatCode>
                <c:ptCount val="1"/>
                <c:pt idx="0">
                  <c:v>0.52094318181818189</c:v>
                </c:pt>
              </c:numCache>
            </c:numRef>
          </c:val>
        </c:ser>
        <c:ser>
          <c:idx val="4"/>
          <c:order val="4"/>
          <c:tx>
            <c:v>Extraversion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personality!$AY$90</c:f>
              <c:numCache>
                <c:formatCode>General</c:formatCode>
                <c:ptCount val="1"/>
                <c:pt idx="0">
                  <c:v>0.52660227272727267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3463576"/>
        <c:axId val="453463968"/>
      </c:barChart>
      <c:catAx>
        <c:axId val="45346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3463968"/>
        <c:crosses val="autoZero"/>
        <c:auto val="1"/>
        <c:lblAlgn val="ctr"/>
        <c:lblOffset val="100"/>
        <c:noMultiLvlLbl val="0"/>
      </c:catAx>
      <c:valAx>
        <c:axId val="453463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346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人人用户性格分析与预测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实验对比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959" y="1956261"/>
            <a:ext cx="5928082" cy="35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781078"/>
              </p:ext>
            </p:extLst>
          </p:nvPr>
        </p:nvGraphicFramePr>
        <p:xfrm>
          <a:off x="457199" y="2074461"/>
          <a:ext cx="8229600" cy="2680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940"/>
                <a:gridCol w="1370940"/>
                <a:gridCol w="1371930"/>
                <a:gridCol w="1371930"/>
                <a:gridCol w="1371930"/>
                <a:gridCol w="1371930"/>
              </a:tblGrid>
              <a:tr h="107973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Correlation Coefficient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Agreeableness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Openness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Conscientiousness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Neuroticism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Extraversion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12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M5Rules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0.7353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0.7335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0.8241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0.7196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0.4644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973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Gaussian Process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0.9602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0.9663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0.9618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0.9621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0.9583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90436"/>
              </p:ext>
            </p:extLst>
          </p:nvPr>
        </p:nvGraphicFramePr>
        <p:xfrm>
          <a:off x="211540" y="1417638"/>
          <a:ext cx="4046561" cy="462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5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利用丰富的人人网的用户数据（文字、图片、音频）</a:t>
            </a:r>
            <a:endParaRPr kumimoji="1" lang="en-US" altLang="zh-CN" dirty="0"/>
          </a:p>
          <a:p>
            <a:r>
              <a:rPr kumimoji="1" lang="zh-CN" altLang="en-US" dirty="0"/>
              <a:t>分析用户的性格特点（</a:t>
            </a:r>
            <a:r>
              <a:rPr kumimoji="1" lang="en-US" altLang="zh-CN" dirty="0"/>
              <a:t>Agreeableness, Openness, Conscientiousness, Neuroticism, Extraversion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从数据中提取特征，训练出可预测用户性格的模型</a:t>
            </a:r>
          </a:p>
          <a:p>
            <a:r>
              <a:rPr kumimoji="1" lang="zh-CN" altLang="en-US" dirty="0" smtClean="0"/>
              <a:t>提供一个人人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</a:t>
            </a: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4044877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340</Words>
  <Application>Microsoft Office PowerPoint</Application>
  <PresentationFormat>全屏显示(4:3)</PresentationFormat>
  <Paragraphs>64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</vt:lpstr>
      <vt:lpstr>人人用户性格分析与预测</vt:lpstr>
      <vt:lpstr>Srt目的和目标</vt:lpstr>
      <vt:lpstr>前期工作</vt:lpstr>
      <vt:lpstr>数据收集</vt:lpstr>
      <vt:lpstr>特征抓取</vt:lpstr>
      <vt:lpstr>图像处理</vt:lpstr>
      <vt:lpstr>256色颜色直方图</vt:lpstr>
      <vt:lpstr>人脸识别</vt:lpstr>
      <vt:lpstr>纹理特征</vt:lpstr>
      <vt:lpstr>实验对比</vt:lpstr>
      <vt:lpstr>拟合效果</vt:lpstr>
      <vt:lpstr>平均性格指数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18</cp:revision>
  <dcterms:created xsi:type="dcterms:W3CDTF">2013-12-30T10:06:00Z</dcterms:created>
  <dcterms:modified xsi:type="dcterms:W3CDTF">2013-12-30T19:02:10Z</dcterms:modified>
</cp:coreProperties>
</file>