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4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52E7E-A21E-5843-BAFD-321DE44D297A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7FE17-BF83-CB4C-BD7E-35F6024003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63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为了足够“标准”，我们设置了最后一题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7FE17-BF83-CB4C-BD7E-35F60240033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9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0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79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16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96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17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06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0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0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45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48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34E3A-0F35-DE4F-AD49-AAA2915957C4}" type="datetimeFigureOut">
              <a:rPr kumimoji="1" lang="zh-CN" altLang="en-US" smtClean="0"/>
              <a:t>13-12-30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DF82D-CF4E-E64E-A38B-6F5C631BD7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5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求起一个高大上的题目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011011279 </a:t>
            </a:r>
            <a:r>
              <a:rPr kumimoji="1" lang="zh-CN" altLang="en-US" dirty="0" smtClean="0"/>
              <a:t>汪忆辰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011011308 </a:t>
            </a:r>
            <a:r>
              <a:rPr kumimoji="1" lang="zh-CN" altLang="en-US" dirty="0" smtClean="0"/>
              <a:t>叶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紫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70885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实验对比</a:t>
            </a:r>
            <a:endParaRPr kumimoji="1"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02073"/>
              </p:ext>
            </p:extLst>
          </p:nvPr>
        </p:nvGraphicFramePr>
        <p:xfrm>
          <a:off x="457200" y="1600200"/>
          <a:ext cx="82295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zrfan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0.500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1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Srt</a:t>
            </a:r>
            <a:r>
              <a:rPr kumimoji="1" lang="zh-CN" altLang="en-US" dirty="0" smtClean="0"/>
              <a:t>目的和目标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19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前期工作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阅读</a:t>
            </a:r>
            <a:r>
              <a:rPr kumimoji="1" lang="en-US" altLang="zh-CN" dirty="0" smtClean="0"/>
              <a:t>paper</a:t>
            </a:r>
          </a:p>
          <a:p>
            <a:r>
              <a:rPr kumimoji="1" lang="zh-CN" altLang="en-US" dirty="0" smtClean="0"/>
              <a:t>制作问卷，通过人人应用获取“标准集”</a:t>
            </a:r>
            <a:endParaRPr kumimoji="1" lang="zh-CN" altLang="en-US" dirty="0"/>
          </a:p>
        </p:txBody>
      </p:sp>
      <p:pic>
        <p:nvPicPr>
          <p:cNvPr id="4" name="图片 3" descr="屏幕快照 2013-12-30 下午6.26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57" y="2805308"/>
            <a:ext cx="4163684" cy="3067978"/>
          </a:xfrm>
          <a:prstGeom prst="rect">
            <a:avLst/>
          </a:prstGeom>
        </p:spPr>
      </p:pic>
      <p:pic>
        <p:nvPicPr>
          <p:cNvPr id="5" name="图片 4" descr="屏幕快照 2013-12-30 下午6.26.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96" y="2943634"/>
            <a:ext cx="3515904" cy="2401668"/>
          </a:xfrm>
          <a:prstGeom prst="rect">
            <a:avLst/>
          </a:prstGeom>
        </p:spPr>
      </p:pic>
      <p:pic>
        <p:nvPicPr>
          <p:cNvPr id="6" name="图片 5" descr="屏幕快照 2013-12-30 下午6.27.5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502" y="5687249"/>
            <a:ext cx="7192788" cy="111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数据收集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总共收到</a:t>
            </a:r>
            <a:r>
              <a:rPr kumimoji="1" lang="en-US" altLang="zh-CN" dirty="0" smtClean="0"/>
              <a:t>86</a:t>
            </a:r>
            <a:r>
              <a:rPr kumimoji="1" lang="zh-CN" altLang="en-US" dirty="0" smtClean="0"/>
              <a:t>份问卷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通过人人</a:t>
            </a:r>
            <a:r>
              <a:rPr kumimoji="1" lang="en-US" altLang="zh-CN" dirty="0" smtClean="0"/>
              <a:t>API</a:t>
            </a:r>
            <a:r>
              <a:rPr kumimoji="1" lang="zh-CN" altLang="en-US" dirty="0" smtClean="0"/>
              <a:t>接口抓取数据（一切可以能抓到的数据：基本信息，状态，分享，日志，照片，以及各种“加密”信息</a:t>
            </a:r>
            <a:r>
              <a:rPr kumimoji="1" lang="en-US" altLang="zh-CN" dirty="0" smtClean="0"/>
              <a:t>……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庞大的数据和抓取时间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还在尝试抓取音频</a:t>
            </a:r>
            <a:endParaRPr kumimoji="1" lang="zh-CN" altLang="en-US" dirty="0"/>
          </a:p>
        </p:txBody>
      </p:sp>
      <p:pic>
        <p:nvPicPr>
          <p:cNvPr id="4" name="图片 3" descr="屏幕快照 2013-12-30 下午6.36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269" y="4406838"/>
            <a:ext cx="4524701" cy="15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特征抓取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图像处理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选择使用</a:t>
            </a:r>
            <a:r>
              <a:rPr kumimoji="1" lang="en-US" altLang="zh-CN" dirty="0" err="1" smtClean="0"/>
              <a:t>matlab</a:t>
            </a:r>
            <a:r>
              <a:rPr kumimoji="1" lang="zh-CN" altLang="en-US" dirty="0" smtClean="0"/>
              <a:t>强大的图片处理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（当然也留下了接口的问题</a:t>
            </a:r>
            <a:r>
              <a:rPr kumimoji="1" lang="en-US" altLang="zh-CN" dirty="0" smtClean="0"/>
              <a:t>T T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特征选择：</a:t>
            </a:r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色颜色直方图（</a:t>
            </a:r>
            <a:r>
              <a:rPr kumimoji="1" lang="en-US" altLang="zh-CN" dirty="0" smtClean="0"/>
              <a:t>HSV</a:t>
            </a:r>
            <a:r>
              <a:rPr kumimoji="1" lang="zh-CN" altLang="en-US" dirty="0" smtClean="0"/>
              <a:t>＝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*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），人脸识别，纹理的粗糙度、对比度、方向度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所有图片取均值</a:t>
            </a:r>
            <a:endParaRPr kumimoji="1" lang="en-US" altLang="zh-CN" dirty="0" smtClean="0"/>
          </a:p>
          <a:p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可以考虑方差）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6342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256</a:t>
            </a:r>
            <a:r>
              <a:rPr kumimoji="1" lang="zh-CN" altLang="en-US" dirty="0" smtClean="0"/>
              <a:t>色颜色直方图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描述不同色彩在整副图像所占的比例</a:t>
            </a:r>
            <a:endParaRPr kumimoji="1" lang="en-US" altLang="zh-CN" dirty="0" smtClean="0"/>
          </a:p>
          <a:p>
            <a:r>
              <a:rPr kumimoji="1" lang="en-US" altLang="zh-CN" dirty="0" smtClean="0"/>
              <a:t>RGB-&gt;HSV</a:t>
            </a:r>
            <a:r>
              <a:rPr kumimoji="1" lang="zh-CN" altLang="en-US" dirty="0" smtClean="0"/>
              <a:t>，做累积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54226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540462"/>
            <a:ext cx="21463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人脸识别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简单的算法识别图片中人脸的个数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截取和肤色相近的色块，并对比长宽比</a:t>
            </a:r>
            <a:endParaRPr kumimoji="1"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0" y="2932639"/>
            <a:ext cx="5334618" cy="33758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26" y="3620094"/>
            <a:ext cx="21463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纹理特征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78" y="4059202"/>
            <a:ext cx="4012634" cy="2660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012" y="5983323"/>
            <a:ext cx="1917700" cy="7366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视觉特征</a:t>
            </a:r>
            <a:endParaRPr kumimoji="1" lang="en-US" altLang="zh-CN" dirty="0" smtClean="0"/>
          </a:p>
          <a:p>
            <a:r>
              <a:rPr kumimoji="1" lang="en-US" altLang="zh-CN" dirty="0" smtClean="0"/>
              <a:t>Tamura</a:t>
            </a:r>
            <a:r>
              <a:rPr kumimoji="1" lang="zh-CN" altLang="en-US" dirty="0" smtClean="0"/>
              <a:t>纹理特征中的三个：粗糙度，对比度，方向度</a:t>
            </a:r>
            <a:endParaRPr kumimoji="1" lang="en-US" altLang="zh-CN" dirty="0" smtClean="0"/>
          </a:p>
          <a:p>
            <a:r>
              <a:rPr kumimoji="1" lang="zh-CN" altLang="en-US" dirty="0" smtClean="0"/>
              <a:t>粗糙度：活动窗口像素的平均强度值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对比度：灰度图片的方差与</a:t>
            </a:r>
            <a:r>
              <a:rPr kumimoji="1" lang="en-US" altLang="zh-CN" dirty="0" smtClean="0"/>
              <a:t>alpha</a:t>
            </a:r>
            <a:r>
              <a:rPr kumimoji="1" lang="zh-CN" altLang="en-US" dirty="0" smtClean="0"/>
              <a:t>通道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方向度：每个像素的梯度向量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858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198</Words>
  <Application>Microsoft Macintosh PowerPoint</Application>
  <PresentationFormat>全屏显示(4:3)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求起一个高大上的题目</vt:lpstr>
      <vt:lpstr>Srt目的和目标</vt:lpstr>
      <vt:lpstr>前期工作</vt:lpstr>
      <vt:lpstr>数据收集</vt:lpstr>
      <vt:lpstr>特征抓取</vt:lpstr>
      <vt:lpstr>图像处理</vt:lpstr>
      <vt:lpstr>256色颜色直方图</vt:lpstr>
      <vt:lpstr>人脸识别</vt:lpstr>
      <vt:lpstr>纹理特征</vt:lpstr>
      <vt:lpstr>实验对比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Ruofan Zhou</dc:creator>
  <cp:lastModifiedBy>Ruofan Zhou</cp:lastModifiedBy>
  <cp:revision>11</cp:revision>
  <dcterms:created xsi:type="dcterms:W3CDTF">2013-12-30T10:06:00Z</dcterms:created>
  <dcterms:modified xsi:type="dcterms:W3CDTF">2013-12-30T16:20:01Z</dcterms:modified>
</cp:coreProperties>
</file>