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标准测试结果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Agreeableness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personality!$AU$90</c:f>
              <c:numCache>
                <c:formatCode>General</c:formatCode>
                <c:ptCount val="1"/>
                <c:pt idx="0">
                  <c:v>0.63676136363636371</c:v>
                </c:pt>
              </c:numCache>
            </c:numRef>
          </c:val>
        </c:ser>
        <c:ser>
          <c:idx val="1"/>
          <c:order val="1"/>
          <c:tx>
            <c:v>Openness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personality!$AV$90</c:f>
              <c:numCache>
                <c:formatCode>General</c:formatCode>
                <c:ptCount val="1"/>
                <c:pt idx="0">
                  <c:v>0.61544318181818181</c:v>
                </c:pt>
              </c:numCache>
            </c:numRef>
          </c:val>
        </c:ser>
        <c:ser>
          <c:idx val="2"/>
          <c:order val="2"/>
          <c:tx>
            <c:v>Conscientiousness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personality!$AW$90</c:f>
              <c:numCache>
                <c:formatCode>General</c:formatCode>
                <c:ptCount val="1"/>
                <c:pt idx="0">
                  <c:v>0.52086363636363653</c:v>
                </c:pt>
              </c:numCache>
            </c:numRef>
          </c:val>
        </c:ser>
        <c:ser>
          <c:idx val="3"/>
          <c:order val="3"/>
          <c:tx>
            <c:v>Neuroticism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personality!$AX$90</c:f>
              <c:numCache>
                <c:formatCode>General</c:formatCode>
                <c:ptCount val="1"/>
                <c:pt idx="0">
                  <c:v>0.52094318181818189</c:v>
                </c:pt>
              </c:numCache>
            </c:numRef>
          </c:val>
        </c:ser>
        <c:ser>
          <c:idx val="4"/>
          <c:order val="4"/>
          <c:tx>
            <c:v>Extraversion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personality!$AY$90</c:f>
              <c:numCache>
                <c:formatCode>General</c:formatCode>
                <c:ptCount val="1"/>
                <c:pt idx="0">
                  <c:v>0.52660227272727267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615008"/>
        <c:axId val="384612264"/>
      </c:barChart>
      <c:catAx>
        <c:axId val="38461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612264"/>
        <c:crosses val="autoZero"/>
        <c:auto val="1"/>
        <c:lblAlgn val="ctr"/>
        <c:lblOffset val="100"/>
        <c:noMultiLvlLbl val="0"/>
      </c:catAx>
      <c:valAx>
        <c:axId val="3846122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461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2013/12/31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人人用户性格分析与预测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09531"/>
              </p:ext>
            </p:extLst>
          </p:nvPr>
        </p:nvGraphicFramePr>
        <p:xfrm>
          <a:off x="1712793" y="1253865"/>
          <a:ext cx="5616054" cy="531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8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303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8376"/>
              </p:ext>
            </p:extLst>
          </p:nvPr>
        </p:nvGraphicFramePr>
        <p:xfrm>
          <a:off x="457200" y="754036"/>
          <a:ext cx="8229600" cy="5995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4527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 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Extraversion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7914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 err="1">
                          <a:effectLst/>
                        </a:rPr>
                        <a:t>PosWordNum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300" u="none" strike="noStrike" dirty="0">
                          <a:effectLst/>
                        </a:rPr>
                        <a:t>相关性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-.091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-.022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-.019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.072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.835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.945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.861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NegWordNum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-.128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.041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.131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.706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.091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.365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PosStatusRatio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-.090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20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.564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.036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79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NegStatusRatio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-.062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.090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.223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.564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.405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.036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.413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.461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Agreeableness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Openness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.056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.173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.601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.107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Conscientiousness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-.006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.173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-.170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.955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.107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.061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Neuroticism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-.477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.104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-.170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.333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.114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Extraversion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Pearson </a:t>
                      </a:r>
                      <a:r>
                        <a:rPr lang="zh-CN" altLang="en-US" sz="1300" u="none" strike="noStrike">
                          <a:effectLst/>
                        </a:rPr>
                        <a:t>相关性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.272</a:t>
                      </a:r>
                      <a:r>
                        <a:rPr lang="zh-CN" altLang="en-US" sz="1300" u="none" strike="noStrike" baseline="30000">
                          <a:effectLst/>
                        </a:rPr>
                        <a:t>*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.183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.200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-.251</a:t>
                      </a:r>
                      <a:r>
                        <a:rPr lang="zh-CN" altLang="en-US" sz="1300" u="none" strike="noStrike" baseline="30000" dirty="0">
                          <a:effectLst/>
                        </a:rPr>
                        <a:t>*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u="none" strike="noStrike">
                          <a:effectLst/>
                        </a:rPr>
                        <a:t>显著性（双侧）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.010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.061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.018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</a:rPr>
                        <a:t>　</a:t>
                      </a:r>
                      <a:endParaRPr lang="zh-CN" alt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</a:tr>
              <a:tr h="1816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>
                          <a:effectLst/>
                        </a:rPr>
                        <a:t>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>
                          <a:effectLst/>
                        </a:rPr>
                        <a:t>88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300" u="none" strike="noStrike" dirty="0">
                          <a:effectLst/>
                        </a:rPr>
                        <a:t>88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293389"/>
              </p:ext>
            </p:extLst>
          </p:nvPr>
        </p:nvGraphicFramePr>
        <p:xfrm>
          <a:off x="259305" y="2074459"/>
          <a:ext cx="8679978" cy="2634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967"/>
                <a:gridCol w="1445967"/>
                <a:gridCol w="1447011"/>
                <a:gridCol w="1447011"/>
                <a:gridCol w="1447011"/>
                <a:gridCol w="1447011"/>
              </a:tblGrid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Correlation Coefficient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Agreeableness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Openness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Conscientiousness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Neuroticism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Extraversion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21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M5Rules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0.7353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0.7335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0.8241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0.7196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0.4644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6093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Gaussian Process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0.9602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0.9663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0.9618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0.9621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0.9583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预测效果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745048"/>
              </p:ext>
            </p:extLst>
          </p:nvPr>
        </p:nvGraphicFramePr>
        <p:xfrm>
          <a:off x="1023579" y="2115402"/>
          <a:ext cx="7151429" cy="3220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832"/>
                <a:gridCol w="1135815"/>
                <a:gridCol w="1135815"/>
                <a:gridCol w="1346152"/>
                <a:gridCol w="1135815"/>
              </a:tblGrid>
              <a:tr h="536812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actual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predict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std_error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max_diff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Agreeabless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0.6369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Conscientiousness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0.5186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0.5275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Extraversion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0.5266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0.5253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0.073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Openness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0.6154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0.6154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0.081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0.22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36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Neuroticism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0.5209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0.095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0.28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利用丰富的人人网的用户数据（文字、图片、音频）</a:t>
            </a:r>
            <a:endParaRPr kumimoji="1" lang="en-US" altLang="zh-CN" dirty="0"/>
          </a:p>
          <a:p>
            <a:r>
              <a:rPr kumimoji="1" lang="zh-CN" altLang="en-US" dirty="0"/>
              <a:t>分析用户的性格特点（</a:t>
            </a:r>
            <a:r>
              <a:rPr kumimoji="1" lang="en-US" altLang="zh-CN" dirty="0"/>
              <a:t>Agreeableness, Openness, Conscientiousness, Neuroticism, Extraversion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从数据中提取特征，训练出可预测用户性格的模型</a:t>
            </a:r>
          </a:p>
          <a:p>
            <a:r>
              <a:rPr kumimoji="1" lang="zh-CN" altLang="en-US" dirty="0" smtClean="0"/>
              <a:t>提供一个人人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对状态、日志、分享、个人主页的信息进行量化处理</a:t>
            </a:r>
            <a:endParaRPr kumimoji="1" lang="en-US" altLang="zh-CN" dirty="0" smtClean="0"/>
          </a:p>
          <a:p>
            <a:r>
              <a:rPr kumimoji="1" lang="zh-CN" altLang="en-US" dirty="0"/>
              <a:t>正</a:t>
            </a:r>
            <a:r>
              <a:rPr kumimoji="1" lang="zh-CN" altLang="en-US" dirty="0" smtClean="0"/>
              <a:t>负面情感词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4044877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09934" y="5568287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748</Words>
  <Application>Microsoft Office PowerPoint</Application>
  <PresentationFormat>全屏显示(4:3)</PresentationFormat>
  <Paragraphs>272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MingLiU</vt:lpstr>
      <vt:lpstr>宋体</vt:lpstr>
      <vt:lpstr>Arial</vt:lpstr>
      <vt:lpstr>Calibri</vt:lpstr>
      <vt:lpstr>Times New Roman</vt:lpstr>
      <vt:lpstr>Office 主题</vt:lpstr>
      <vt:lpstr>人人用户性格分析与预测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平均性格指数</vt:lpstr>
      <vt:lpstr>相关性检验</vt:lpstr>
      <vt:lpstr>拟合效果</vt:lpstr>
      <vt:lpstr>预测效果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20</cp:revision>
  <dcterms:created xsi:type="dcterms:W3CDTF">2013-12-30T10:06:00Z</dcterms:created>
  <dcterms:modified xsi:type="dcterms:W3CDTF">2013-12-30T20:52:17Z</dcterms:modified>
</cp:coreProperties>
</file>