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20"/>
  </p:notesMasterIdLst>
  <p:sldIdLst>
    <p:sldId id="256" r:id="rId2"/>
    <p:sldId id="257" r:id="rId3"/>
    <p:sldId id="27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71" r:id="rId14"/>
    <p:sldId id="267" r:id="rId15"/>
    <p:sldId id="268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rt\analysis\personality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标准测试结果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Agreeableness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personality!$AU$90</c:f>
              <c:numCache>
                <c:formatCode>General</c:formatCode>
                <c:ptCount val="1"/>
                <c:pt idx="0">
                  <c:v>0.636761363636364</c:v>
                </c:pt>
              </c:numCache>
            </c:numRef>
          </c:val>
        </c:ser>
        <c:ser>
          <c:idx val="1"/>
          <c:order val="1"/>
          <c:tx>
            <c:v>Openness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personality!$AV$90</c:f>
              <c:numCache>
                <c:formatCode>General</c:formatCode>
                <c:ptCount val="1"/>
                <c:pt idx="0">
                  <c:v>0.615443181818182</c:v>
                </c:pt>
              </c:numCache>
            </c:numRef>
          </c:val>
        </c:ser>
        <c:ser>
          <c:idx val="2"/>
          <c:order val="2"/>
          <c:tx>
            <c:v>Conscientiousness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personality!$AW$90</c:f>
              <c:numCache>
                <c:formatCode>General</c:formatCode>
                <c:ptCount val="1"/>
                <c:pt idx="0">
                  <c:v>0.520863636363637</c:v>
                </c:pt>
              </c:numCache>
            </c:numRef>
          </c:val>
        </c:ser>
        <c:ser>
          <c:idx val="3"/>
          <c:order val="3"/>
          <c:tx>
            <c:v>Neuroticism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personality!$AX$90</c:f>
              <c:numCache>
                <c:formatCode>General</c:formatCode>
                <c:ptCount val="1"/>
                <c:pt idx="0">
                  <c:v>0.520943181818182</c:v>
                </c:pt>
              </c:numCache>
            </c:numRef>
          </c:val>
        </c:ser>
        <c:ser>
          <c:idx val="4"/>
          <c:order val="4"/>
          <c:tx>
            <c:v>Extraversion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personality!$AY$90</c:f>
              <c:numCache>
                <c:formatCode>General</c:formatCode>
                <c:ptCount val="1"/>
                <c:pt idx="0">
                  <c:v>0.526602272727273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5639160"/>
        <c:axId val="2125635480"/>
      </c:barChart>
      <c:catAx>
        <c:axId val="212563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635480"/>
        <c:crosses val="autoZero"/>
        <c:auto val="1"/>
        <c:lblAlgn val="ctr"/>
        <c:lblOffset val="100"/>
        <c:noMultiLvlLbl val="0"/>
      </c:catAx>
      <c:valAx>
        <c:axId val="21256354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639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0134E3A-0F35-DE4F-AD49-AAA2915957C4}" type="datetimeFigureOut">
              <a:rPr kumimoji="1" lang="zh-CN" altLang="en-US" smtClean="0"/>
              <a:t>13-12-31</a:t>
            </a:fld>
            <a:endParaRPr kumimoji="1" lang="zh-CN" alt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人人用户性格分析与预测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（尚未加入豪华套餐）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仍然选用</a:t>
            </a:r>
            <a:r>
              <a:rPr kumimoji="1" lang="en-US" altLang="zh-CN" dirty="0" err="1" smtClean="0"/>
              <a:t>matlab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能量熵、均值信息熵、过零率、频谱衰减、频谱流量、矩心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033963"/>
            <a:ext cx="3581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466955"/>
              </p:ext>
            </p:extLst>
          </p:nvPr>
        </p:nvGraphicFramePr>
        <p:xfrm>
          <a:off x="211540" y="1417638"/>
          <a:ext cx="5119262" cy="462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330802" y="1767681"/>
            <a:ext cx="3576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 smtClean="0"/>
              <a:t>数据解读：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：中立（不过于宽容，也不易怒）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O</a:t>
            </a:r>
            <a:r>
              <a:rPr kumimoji="1" lang="zh-CN" altLang="en-US" dirty="0" smtClean="0"/>
              <a:t>：有一些传统</a:t>
            </a:r>
            <a:endParaRPr kumimoji="1" lang="en-US" altLang="zh-CN" dirty="0" smtClean="0"/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：喜欢随意自由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：不会过于紧张也不会过于冷静</a:t>
            </a:r>
            <a:endParaRPr kumimoji="1" lang="en-US" altLang="zh-CN" dirty="0" smtClean="0"/>
          </a:p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：不过于社交也不过于保守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742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303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190204"/>
              </p:ext>
            </p:extLst>
          </p:nvPr>
        </p:nvGraphicFramePr>
        <p:xfrm>
          <a:off x="457200" y="867657"/>
          <a:ext cx="8229600" cy="599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4527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 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Extraversion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791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 err="1">
                          <a:effectLst/>
                        </a:rPr>
                        <a:t>PosWordNum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300" u="none" strike="noStrike" dirty="0">
                          <a:effectLst/>
                        </a:rPr>
                        <a:t>相关性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-.091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-.022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.072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.835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NegWordNum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-.128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.706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PosStatusRatio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-.090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.564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.090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.564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.036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.173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.173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-.170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.061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-.170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Extraversion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293389"/>
              </p:ext>
            </p:extLst>
          </p:nvPr>
        </p:nvGraphicFramePr>
        <p:xfrm>
          <a:off x="259305" y="2074459"/>
          <a:ext cx="8679978" cy="3036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967"/>
                <a:gridCol w="1445967"/>
                <a:gridCol w="1447011"/>
                <a:gridCol w="1447011"/>
                <a:gridCol w="1447011"/>
                <a:gridCol w="1447011"/>
              </a:tblGrid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Correlation Coefficient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Agreeableness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Openness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Conscientiousness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Neuroticism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Extraversion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1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M5Rules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0.7353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0.7335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0.8241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0.7196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0.4644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Gaussian Process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0.9602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0.9663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0.9618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0.9621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0.9583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预测效果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11540"/>
              </p:ext>
            </p:extLst>
          </p:nvPr>
        </p:nvGraphicFramePr>
        <p:xfrm>
          <a:off x="1023579" y="2115402"/>
          <a:ext cx="7151429" cy="3303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832"/>
                <a:gridCol w="1135815"/>
                <a:gridCol w="1135815"/>
                <a:gridCol w="1346152"/>
                <a:gridCol w="1135815"/>
              </a:tblGrid>
              <a:tr h="536812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actual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predict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Error(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precentage</a:t>
                      </a:r>
                      <a:r>
                        <a:rPr lang="en-US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max_diff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Agreeabless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0.115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Conscientiousness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0.5186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0.146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Extraversion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0.5266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0.5253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0.124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Openness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0.6154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0.6154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0.120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Neuroticism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0.197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0.28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3-12-31 上午3.3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40" y="567200"/>
            <a:ext cx="6188684" cy="5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遇到的问题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71" y="1974056"/>
            <a:ext cx="4748618" cy="39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4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尚未放弃治疗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音频的扒取和加入分析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美化界面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利用丰富的人人网的用户数据（文字、图片、音频）</a:t>
            </a:r>
            <a:endParaRPr kumimoji="1" lang="en-US" altLang="zh-CN" dirty="0"/>
          </a:p>
          <a:p>
            <a:r>
              <a:rPr kumimoji="1" lang="zh-CN" altLang="en-US" dirty="0"/>
              <a:t>分析用户的性格特点（</a:t>
            </a:r>
            <a:r>
              <a:rPr kumimoji="1" lang="en-US" altLang="zh-CN" dirty="0"/>
              <a:t>Agreeableness, Openness, Conscientiousness, Neuroticism, Extraversion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从数据中提取特征，训练出可预测用户性格的模型</a:t>
            </a:r>
          </a:p>
          <a:p>
            <a:r>
              <a:rPr kumimoji="1" lang="zh-CN" altLang="en-US" dirty="0" smtClean="0"/>
              <a:t>提供一个人人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文献综述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Predicting personality with social </a:t>
            </a:r>
            <a:r>
              <a:rPr lang="en-US" altLang="zh-CN" sz="2400" dirty="0" smtClean="0"/>
              <a:t>media </a:t>
            </a:r>
            <a:r>
              <a:rPr lang="zh-CN" altLang="en-US" sz="2400" dirty="0" smtClean="0"/>
              <a:t>－</a:t>
            </a:r>
            <a:r>
              <a:rPr lang="en-US" altLang="zh-CN" sz="2400" dirty="0" err="1" smtClean="0"/>
              <a:t>Golbeck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J, Robles C, Turner K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Our Twitter profiles, our selves: Predicting personality with Twitter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－</a:t>
            </a:r>
            <a:r>
              <a:rPr lang="en-US" altLang="zh-CN" sz="2400" dirty="0" err="1"/>
              <a:t>Quercia</a:t>
            </a:r>
            <a:r>
              <a:rPr lang="en-US" altLang="zh-CN" sz="2400" dirty="0"/>
              <a:t> D, </a:t>
            </a:r>
            <a:r>
              <a:rPr lang="en-US" altLang="zh-CN" sz="2400" dirty="0" err="1"/>
              <a:t>Kosinski</a:t>
            </a:r>
            <a:r>
              <a:rPr lang="en-US" altLang="zh-CN" sz="2400" dirty="0"/>
              <a:t> M, Stillwell D</a:t>
            </a:r>
            <a:r>
              <a:rPr lang="zh-CN" altLang="zh-CN" sz="2400" dirty="0"/>
              <a:t> </a:t>
            </a:r>
            <a:endParaRPr kumimoji="1" lang="en-US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1" y="3224010"/>
            <a:ext cx="5875951" cy="339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4044877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09934" y="5568287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维</a:t>
            </a:r>
            <a:r>
              <a:rPr kumimoji="1" lang="zh-CN" altLang="en-US" dirty="0" smtClean="0"/>
              <a:t>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铸造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铸造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铸造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铸造.thmx</Template>
  <TotalTime>560</TotalTime>
  <Words>793</Words>
  <Application>Microsoft Macintosh PowerPoint</Application>
  <PresentationFormat>全屏显示(4:3)</PresentationFormat>
  <Paragraphs>290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铸造</vt:lpstr>
      <vt:lpstr>人人用户性格分析与预测</vt:lpstr>
      <vt:lpstr>Srt目的和目标</vt:lpstr>
      <vt:lpstr>文献综述</vt:lpstr>
      <vt:lpstr>前期工作</vt:lpstr>
      <vt:lpstr>数据收集</vt:lpstr>
      <vt:lpstr>特征抓取</vt:lpstr>
      <vt:lpstr>图像处理</vt:lpstr>
      <vt:lpstr>256维颜色直方图</vt:lpstr>
      <vt:lpstr>人脸识别</vt:lpstr>
      <vt:lpstr>纹理特征</vt:lpstr>
      <vt:lpstr>音频处理</vt:lpstr>
      <vt:lpstr>平均性格指数</vt:lpstr>
      <vt:lpstr>相关性检验</vt:lpstr>
      <vt:lpstr>拟合效果</vt:lpstr>
      <vt:lpstr>预测效果</vt:lpstr>
      <vt:lpstr>PowerPoint 演示文稿</vt:lpstr>
      <vt:lpstr>遇到的问题</vt:lpstr>
      <vt:lpstr>尚未放弃治疗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Ruofan Zhou</cp:lastModifiedBy>
  <cp:revision>28</cp:revision>
  <dcterms:created xsi:type="dcterms:W3CDTF">2013-12-30T10:06:00Z</dcterms:created>
  <dcterms:modified xsi:type="dcterms:W3CDTF">2013-12-31T03:47:58Z</dcterms:modified>
</cp:coreProperties>
</file>