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9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7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0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求起一个高大上的题目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实验对比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2073"/>
              </p:ext>
            </p:extLst>
          </p:nvPr>
        </p:nvGraphicFramePr>
        <p:xfrm>
          <a:off x="457200" y="1600200"/>
          <a:ext cx="8229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zrfan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1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86</a:t>
            </a:r>
            <a:r>
              <a:rPr kumimoji="1" lang="zh-CN" altLang="en-US" dirty="0" smtClean="0"/>
              <a:t>份问卷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（当然也留下了接口的问题</a:t>
            </a:r>
            <a:r>
              <a:rPr kumimoji="1" lang="en-US" altLang="zh-CN" dirty="0" smtClean="0"/>
              <a:t>T 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），人脸识别，纹理的粗糙度、对比度、方向度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可以考虑方差）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4226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40462"/>
            <a:ext cx="214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0" y="2932639"/>
            <a:ext cx="5334618" cy="3375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26" y="3620094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8" y="4059202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5983323"/>
            <a:ext cx="1917700" cy="7366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199</Words>
  <Application>Microsoft Macintosh PowerPoint</Application>
  <PresentationFormat>全屏显示(4:3)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求起一个高大上的题目</vt:lpstr>
      <vt:lpstr>Srt目的和目标</vt:lpstr>
      <vt:lpstr>前期工作</vt:lpstr>
      <vt:lpstr>数据收集</vt:lpstr>
      <vt:lpstr>特征抓取</vt:lpstr>
      <vt:lpstr>图像处理</vt:lpstr>
      <vt:lpstr>256色颜色直方图</vt:lpstr>
      <vt:lpstr>人脸识别</vt:lpstr>
      <vt:lpstr>纹理特征</vt:lpstr>
      <vt:lpstr>实验对比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Ruofan Zhou</cp:lastModifiedBy>
  <cp:revision>12</cp:revision>
  <dcterms:created xsi:type="dcterms:W3CDTF">2013-12-30T10:06:00Z</dcterms:created>
  <dcterms:modified xsi:type="dcterms:W3CDTF">2013-12-30T16:24:17Z</dcterms:modified>
</cp:coreProperties>
</file>