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9813-DDF3-FC4E-81FD-BA7643E15730}" type="datetimeFigureOut">
              <a:rPr kumimoji="1" lang="ko-Kore-KR" altLang="en-US" smtClean="0"/>
              <a:t>2025. 5. 20.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DA12-BE16-004B-B8B6-65FBA8B99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9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3324-28F0-E476-F25F-88E11E68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048" y="994177"/>
            <a:ext cx="9144000" cy="2387600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27034-2443-FBC1-E97D-C6AC7405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048" y="3473852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31662-1DFF-C50E-8ABD-0A069850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62E-E24A-A243-B37B-0B10D7AF6DD8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78469-35B0-3555-E6A4-985E9722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9FF84-62D1-5101-9C95-39394BA6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EB060-905F-1242-AD74-2AA94AA9455C}"/>
              </a:ext>
            </a:extLst>
          </p:cNvPr>
          <p:cNvSpPr/>
          <p:nvPr userDrawn="1"/>
        </p:nvSpPr>
        <p:spPr>
          <a:xfrm>
            <a:off x="641645" y="2907806"/>
            <a:ext cx="102551" cy="860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52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05BE-AC0C-832F-AD94-6FF3713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1FFAE-21F6-A776-29CD-C73621AD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9C24A-695D-E05B-E691-CA841AC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5BF-6E02-5046-8880-56CCEA03B060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8F09-B60E-0E19-F7FA-B9EED7C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39CB1-E360-B0EF-3149-63D59FE7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7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69065-069A-DE6F-2666-DB7775D5A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9EC38-D037-4CAD-BE24-80B54597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A30DE-4757-DD5B-7375-FB1CE42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E259-1B26-0246-82F1-C7ED43B06242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84B52-6782-7527-B5A0-E9CB441F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F3F5B-79B8-9B24-046C-D5F58E9A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27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78D8-89BC-D8E5-0383-F4E06EE1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" y="136525"/>
            <a:ext cx="11827380" cy="315912"/>
          </a:xfrm>
        </p:spPr>
        <p:txBody>
          <a:bodyPr>
            <a:normAutofit/>
          </a:bodyPr>
          <a:lstStyle>
            <a:lvl1pPr>
              <a:defRPr sz="1800" b="1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50097-D19F-8926-0855-0058141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07" y="692210"/>
            <a:ext cx="11827380" cy="5484753"/>
          </a:xfrm>
        </p:spPr>
        <p:txBody>
          <a:bodyPr>
            <a:normAutofit/>
          </a:bodyPr>
          <a:lstStyle>
            <a:lvl1pPr>
              <a:defRPr sz="24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>
              <a:defRPr sz="20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>
              <a:defRPr sz="18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defRPr sz="16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defRPr sz="1600" b="0" i="0"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5272-6FF9-2D82-5EC6-61EAFAF8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99BA-271B-0048-9866-325770446157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8D0CD-959B-247F-8EBA-A40C52C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D26BB-5411-2F5A-520B-893A973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EBBB9D-CA09-7073-4057-7CC05B788D01}"/>
              </a:ext>
            </a:extLst>
          </p:cNvPr>
          <p:cNvCxnSpPr/>
          <p:nvPr userDrawn="1"/>
        </p:nvCxnSpPr>
        <p:spPr>
          <a:xfrm>
            <a:off x="188007" y="486621"/>
            <a:ext cx="118273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C7E-3C0E-B221-E24C-3031723A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F12C9-572A-471E-8C8C-A6C98851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D7078-D4D2-0FB5-8798-0ECD1CC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72B-D1B9-D348-9000-0E7923F0BFA1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6BE59-B5F3-0D7A-1F2F-616D883B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0E411-E22C-B791-950F-82DAD58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77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CE16-0C6F-E86A-9984-B47DE5C1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D116-5F87-5DDB-2EEA-9DD66554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E5E4E-71AF-5EF2-9D86-289E71F8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2E192-D14E-15CD-44A3-95F68745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DD6-C67F-CC4C-AF60-820C353758D0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C1F8C-3EB7-3148-1F28-B1AF2838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F7449-8AA9-0960-43FC-3F7DBE9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5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C983-7F6D-E6A4-CB2E-8A3B715D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A6A5C-1104-8959-EB21-8CF2F086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8D4AE-56D3-BC67-738A-9889B372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DE5A4-600C-41AD-C8C0-EDB7E081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4B63C-8A46-C7F4-CC8A-45C6A72B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9FB646-3355-C96E-7A19-85EA209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863-CCC6-F64F-8465-444DA673B697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FFF58-AAB0-908F-147B-FA00B118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E6DD4-4E61-2C5E-55C1-99EEA935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741F-45D9-BCA0-6F90-EF048FF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B18FB-03C9-B137-DF74-34DDE9F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4D03-CEF8-8049-A49A-10392B785903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CF2250-C008-14F0-C0B5-B5C73DF4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30454-326F-C8C7-7172-35D79001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42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7E0C3-2E88-7FFD-58D2-FFA132D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EC31-3402-E84D-A498-282ABBBAC17F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E2EEF1-4006-15B4-51B0-9BCEB52F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747C0-0FBA-77B4-FB1F-703D1760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9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BE31A-369D-755D-8AD7-6F34EEF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B79F-9732-D67D-82C8-93DABC1A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294AA-9594-D082-A190-3F6862E8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86907-1CBF-5EF9-1150-152E06C5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B2DD-CA77-C741-8300-8F17E1CC61CB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70FE2-A4AF-99E0-4BA2-D13299E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CD8A9-D316-8EB5-D045-3A4A38B5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5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8AF5-120F-19DC-C0E4-DBF240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0B65C-D938-37C4-265F-38B4460AC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1748B-BC62-0348-66CE-7D522EA9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E453C-44C1-5F37-0F82-F2DA71A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578-6519-C74C-97AE-FF42E2E72599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5579D-56D4-F337-D01F-3F051C8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1283-5E39-09E9-C458-D252A9E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4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A191A7-E8DA-96D4-D3B5-9044DA0F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C1775-009C-8B8C-A8EA-6A821AF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C75DA-E77D-C303-27E2-BC42EBF8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87874-E803-E645-A7E6-B967396F16E7}" type="datetime1">
              <a:rPr kumimoji="1" lang="ko-KR" altLang="en-US" smtClean="0"/>
              <a:t>2025. 5. 20.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905ED-D6F1-3214-531E-5D8EB012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65299-AC71-688A-6855-22E7C8C63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17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82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BE115751-7BD7-E145-B132-00EA0605C996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1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0E72-50A7-ADB8-C68A-DACA4A80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OW implies PD-OW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0719A-203A-F04E-E777-8D8A548E2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 err="1"/>
              <a:t>미래암호설계연구실</a:t>
            </a:r>
            <a:r>
              <a:rPr kumimoji="1" lang="en-US" altLang="ko-KR" dirty="0"/>
              <a:t>(FDL)</a:t>
            </a:r>
            <a:r>
              <a:rPr kumimoji="1" lang="ko-KR" altLang="en-US" dirty="0"/>
              <a:t> 김동현 </a:t>
            </a:r>
            <a:r>
              <a:rPr kumimoji="1" lang="en-US" altLang="ko-KR" dirty="0"/>
              <a:t>(wlswudpdlf31@kookmin.ac.kr)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791CD-0BAC-E60F-E798-34218A5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62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61B2A-0221-E17F-539F-7A9FE583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ore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9A5C2-6E78-019D-EB35-C3B43996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TSL 1.3</a:t>
            </a:r>
          </a:p>
          <a:p>
            <a:r>
              <a:rPr kumimoji="1" lang="en-US" altLang="ko-KR" dirty="0"/>
              <a:t>0-RTT</a:t>
            </a:r>
          </a:p>
          <a:p>
            <a:r>
              <a:rPr kumimoji="1" lang="en-US" altLang="ko-KR" dirty="0"/>
              <a:t>0-RTT </a:t>
            </a:r>
            <a:r>
              <a:rPr kumimoji="1" lang="ko-KR" altLang="en-US" dirty="0"/>
              <a:t>취약점</a:t>
            </a:r>
            <a:endParaRPr kumimoji="1" lang="en-US" altLang="ko-KR" dirty="0"/>
          </a:p>
          <a:p>
            <a:r>
              <a:rPr kumimoji="1" lang="ko-KR" altLang="en-US" dirty="0"/>
              <a:t>대응방안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C07BE-FB56-2C27-0021-442F0E08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491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7FB5B-83B3-17CD-A231-B050C4431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54E68-EBFB-95ED-FDED-4FACC0EF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TLS 1.3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1728E-BA52-C0D1-DD91-9CB51913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22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NanumGothic</vt:lpstr>
      <vt:lpstr>Aptos</vt:lpstr>
      <vt:lpstr>Aptos Display</vt:lpstr>
      <vt:lpstr>Arial</vt:lpstr>
      <vt:lpstr>Office 테마</vt:lpstr>
      <vt:lpstr>OW implies PD-OW</vt:lpstr>
      <vt:lpstr>목차</vt:lpstr>
      <vt:lpstr>TLS 1.3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김동현(대학원생-정보융합보안전공)</dc:creator>
  <cp:lastModifiedBy>김동현(대학원생-정보융합보안전공)</cp:lastModifiedBy>
  <cp:revision>5</cp:revision>
  <dcterms:created xsi:type="dcterms:W3CDTF">2025-05-12T08:36:34Z</dcterms:created>
  <dcterms:modified xsi:type="dcterms:W3CDTF">2025-05-20T05:06:42Z</dcterms:modified>
</cp:coreProperties>
</file>