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 showGuides="1">
      <p:cViewPr>
        <p:scale>
          <a:sx n="110" d="100"/>
          <a:sy n="110" d="100"/>
        </p:scale>
        <p:origin x="115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C76A1-7A8C-4681-8AD1-7B609B99B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6CFA48-727D-619B-B45F-A6F2D781C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A0A445-475D-B193-B782-1F10AE386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217BB5-1E84-C60B-08A1-AB128CA5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1E1B4-4EFC-6457-86F3-402B26EEE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265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33D1B-7EE4-3B84-1DA4-FA5DEA6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6B93DB-5C62-F3DE-2B31-923E5D0D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88517-9A51-277E-6B78-ABB3FDA0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C8F46-A95B-B111-323C-382D6FFE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EF0D7-75A3-6B9C-D326-51F0678F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368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03D02C-FF12-477C-8975-358CB2C5C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4AD95B-1D39-2E18-8D10-307FEFBB8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70CA0-84B5-C500-8FB6-3760E871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2A924-D5C3-8497-3FAF-53FA1DD7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E0758-4DDB-9580-6CE8-4FA62C2D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424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AE1A4-A584-4D6A-59D2-0A952888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55159-4770-8FC6-4C1B-E6366C4C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C4091-B5EE-2729-2A3B-B732F5BD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B477E-83AA-97ED-0E63-6F1DADF2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A93A7F-7C67-00E9-3C88-59948872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93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839F2-B7EC-7790-A36A-D882E7153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BDE430-6A28-D8C2-B53A-CDA56E71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ECC8B-5075-1DCE-3810-C964C168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B386D3-E6F4-936B-E2E3-18610CBBD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14A88-242E-E713-52B8-23EF1452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66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FC54A-4D14-1397-0C8D-FD79DB28A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FEB95-5D66-C593-7B39-65C5C644C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8E430-6F73-39C1-85F0-EFBEBBD63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F13A3-792B-08AD-5162-F4DBD69A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6140FA-735C-93AB-4BE8-B93A0448A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F22E6E-5934-0B93-CB39-5E470F500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2304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C15179-1510-63F9-E8BA-0BDB46EEC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4334B1-38F0-21A3-E338-CD76D918B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21D387-EFF7-F437-C8A2-94933598D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588775-E4D1-44B9-8888-4C9151E45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521A08-4F79-29E3-2C21-19D6750EF9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6AE8AA-F99B-A5FF-5AA5-5EF4D705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C26028-D439-5E4C-0350-CB0214635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E30AB-9695-6733-7A6D-4ECD087C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0208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65D3-6FED-0AB6-4867-D8492692E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9D7E44-4970-5327-CEF0-674693C5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6A2544-754B-810E-AB95-E3EBFCA5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CD9AC0-9B07-BEFA-1709-B62BDA20C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577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51BDA7-8B22-01B7-7E8D-591478BA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597FCD-F280-0890-5CFB-CAC6C1173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9B2914-DD2E-C94C-6127-150D5FBE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034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5AAE1-5E48-7C2C-C091-4EF5C8C7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BF0D8-3EC0-FEF7-DD7F-7D01AF591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743FF-466E-FC21-4824-4D6C0AA70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9081B4-A16B-0227-F4F1-F7D0EF80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76D22-91B0-15A7-4A61-961B9553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48320A-3D51-1FF6-93AF-18CB99B3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36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7354A-AE0A-E257-4DB4-5F4108523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DECB24F-6797-58FD-5304-9ECBE2CC7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CBB19-1D06-E795-260C-2B84F5322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403111-4390-7293-EB09-274608AFC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5ECEDB-0B37-8993-2F2C-D2C2415A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67044-32CB-5E84-758C-7AC453948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43880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742691-AF92-2C26-8D2B-6C20A827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BE9E22-A51D-53C0-9096-31173390B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AE9665-2D14-15E1-A268-04FBA21789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EC24D-6D93-6046-9FFA-E37D2EBADBD8}" type="datetimeFigureOut">
              <a:rPr kumimoji="1" lang="ko-KR" altLang="en-US" smtClean="0"/>
              <a:t>2025. 3. 4.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5D557D-1A9F-6F4B-7C7B-2C5564BEB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37C34-F5B7-1D43-4F4C-66B7EBF0B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7D74-4851-444E-B120-849A1927DAF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565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EEA9B3-19E5-3593-38FD-B184E7B93622}"/>
              </a:ext>
            </a:extLst>
          </p:cNvPr>
          <p:cNvSpPr/>
          <p:nvPr/>
        </p:nvSpPr>
        <p:spPr>
          <a:xfrm>
            <a:off x="763571" y="3269922"/>
            <a:ext cx="1554875" cy="318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6A50BF0-8BC7-C97D-8330-33A88022920A}"/>
              </a:ext>
            </a:extLst>
          </p:cNvPr>
          <p:cNvGrpSpPr/>
          <p:nvPr/>
        </p:nvGrpSpPr>
        <p:grpSpPr>
          <a:xfrm>
            <a:off x="2773975" y="3116033"/>
            <a:ext cx="1970202" cy="312967"/>
            <a:chOff x="2773975" y="3116033"/>
            <a:chExt cx="1970202" cy="312967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5EC10A4C-41DD-49FE-F617-FD732A0436D1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75" y="3429000"/>
              <a:ext cx="197020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6EC40A-1B79-52BF-F3ED-48A0352530D6}"/>
                </a:ext>
              </a:extLst>
            </p:cNvPr>
            <p:cNvSpPr txBox="1"/>
            <p:nvPr/>
          </p:nvSpPr>
          <p:spPr>
            <a:xfrm>
              <a:off x="3061769" y="3116033"/>
              <a:ext cx="139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400" dirty="0" err="1"/>
                <a:t>KeyExpansion</a:t>
              </a:r>
              <a:r>
                <a:rPr kumimoji="1" lang="en-US" altLang="ko-KR" sz="1400" dirty="0"/>
                <a:t>()</a:t>
              </a:r>
              <a:endParaRPr kumimoji="1" lang="ko-KR" altLang="en-US" sz="1400" dirty="0"/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EDC99B-9C99-D987-DA55-14F3530F49CB}"/>
              </a:ext>
            </a:extLst>
          </p:cNvPr>
          <p:cNvSpPr/>
          <p:nvPr/>
        </p:nvSpPr>
        <p:spPr>
          <a:xfrm>
            <a:off x="5199706" y="3269922"/>
            <a:ext cx="1554875" cy="318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71C461-344E-4444-8C3D-D3122583CB5D}"/>
              </a:ext>
            </a:extLst>
          </p:cNvPr>
          <p:cNvSpPr/>
          <p:nvPr/>
        </p:nvSpPr>
        <p:spPr>
          <a:xfrm>
            <a:off x="6754581" y="3269922"/>
            <a:ext cx="1554875" cy="318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8B3B257-2C45-670D-3648-AC335D88D220}"/>
                  </a:ext>
                </a:extLst>
              </p:cNvPr>
              <p:cNvSpPr/>
              <p:nvPr/>
            </p:nvSpPr>
            <p:spPr>
              <a:xfrm>
                <a:off x="8309456" y="3269922"/>
                <a:ext cx="1554875" cy="318155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⋯</m:t>
                      </m:r>
                    </m:oMath>
                  </m:oMathPara>
                </a14:m>
                <a:endParaRPr kumimoji="1" lang="en-US" altLang="ko-KR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8B3B257-2C45-670D-3648-AC335D88D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456" y="3269922"/>
                <a:ext cx="1554875" cy="318155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F7203B-756F-33D5-CC49-7E26F3F6A761}"/>
              </a:ext>
            </a:extLst>
          </p:cNvPr>
          <p:cNvSpPr/>
          <p:nvPr/>
        </p:nvSpPr>
        <p:spPr>
          <a:xfrm>
            <a:off x="9864331" y="3269922"/>
            <a:ext cx="1554875" cy="318155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왼쪽 중괄호[L] 16">
            <a:extLst>
              <a:ext uri="{FF2B5EF4-FFF2-40B4-BE49-F238E27FC236}">
                <a16:creationId xmlns:a16="http://schemas.microsoft.com/office/drawing/2014/main" id="{53658DDB-2484-A58E-ACD5-FDF7ABE84F45}"/>
              </a:ext>
            </a:extLst>
          </p:cNvPr>
          <p:cNvSpPr/>
          <p:nvPr/>
        </p:nvSpPr>
        <p:spPr>
          <a:xfrm rot="5400000">
            <a:off x="8215186" y="6282"/>
            <a:ext cx="188538" cy="6219502"/>
          </a:xfrm>
          <a:prstGeom prst="leftBrace">
            <a:avLst>
              <a:gd name="adj1" fmla="val 100867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왼쪽 중괄호[L] 18">
            <a:extLst>
              <a:ext uri="{FF2B5EF4-FFF2-40B4-BE49-F238E27FC236}">
                <a16:creationId xmlns:a16="http://schemas.microsoft.com/office/drawing/2014/main" id="{76BF5D9E-B35F-02FE-8A67-33AC23DA2708}"/>
              </a:ext>
            </a:extLst>
          </p:cNvPr>
          <p:cNvSpPr/>
          <p:nvPr/>
        </p:nvSpPr>
        <p:spPr>
          <a:xfrm rot="5400000">
            <a:off x="1455963" y="2341190"/>
            <a:ext cx="188538" cy="1554875"/>
          </a:xfrm>
          <a:prstGeom prst="leftBrace">
            <a:avLst>
              <a:gd name="adj1" fmla="val 100867"/>
              <a:gd name="adj2" fmla="val 50000"/>
            </a:avLst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C5638-149A-60FC-6F48-66B9562EF974}"/>
                  </a:ext>
                </a:extLst>
              </p:cNvPr>
              <p:cNvSpPr txBox="1"/>
              <p:nvPr/>
            </p:nvSpPr>
            <p:spPr>
              <a:xfrm>
                <a:off x="7485718" y="2650603"/>
                <a:ext cx="162672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4⋅(</m:t>
                    </m:r>
                    <m:r>
                      <m:rPr>
                        <m:nor/>
                      </m:rPr>
                      <a:rPr kumimoji="1" lang="en-US" altLang="ko-KR" sz="1400" b="0" i="0" smtClean="0">
                        <a:latin typeface="+mj-lt"/>
                      </a:rPr>
                      <m:t>Nr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en-US" altLang="ko-KR" sz="1400" dirty="0"/>
                  <a:t> words</a:t>
                </a:r>
                <a:endParaRPr kumimoji="1" lang="ko-KR" alt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74C5638-149A-60FC-6F48-66B9562EF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718" y="2650603"/>
                <a:ext cx="1626727" cy="307777"/>
              </a:xfrm>
              <a:prstGeom prst="rect">
                <a:avLst/>
              </a:prstGeom>
              <a:blipFill>
                <a:blip r:embed="rId3"/>
                <a:stretch>
                  <a:fillRect t="-4000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0238F4-DA12-8EA1-4022-CCCF258C3518}"/>
                  </a:ext>
                </a:extLst>
              </p:cNvPr>
              <p:cNvSpPr txBox="1"/>
              <p:nvPr/>
            </p:nvSpPr>
            <p:spPr>
              <a:xfrm rot="19800000">
                <a:off x="4689899" y="4844528"/>
                <a:ext cx="25744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dirty="0"/>
                  <a:t>Used in First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1400" i="0" dirty="0" smtClean="0"/>
                      <m:t>AddRoundKey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B0238F4-DA12-8EA1-4022-CCCF258C3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4689899" y="4844528"/>
                <a:ext cx="2574487" cy="307777"/>
              </a:xfrm>
              <a:prstGeom prst="rect">
                <a:avLst/>
              </a:prstGeom>
              <a:blipFill>
                <a:blip r:embed="rId4"/>
                <a:stretch>
                  <a:fillRect l="-1058" b="-24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7CF6BC-E55B-D0F0-1711-E6DAA56D0074}"/>
                  </a:ext>
                </a:extLst>
              </p:cNvPr>
              <p:cNvSpPr txBox="1"/>
              <p:nvPr/>
            </p:nvSpPr>
            <p:spPr>
              <a:xfrm rot="19800000">
                <a:off x="6231637" y="4780343"/>
                <a:ext cx="28312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dirty="0"/>
                  <a:t>Used in Second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1400" i="0" dirty="0" smtClean="0"/>
                      <m:t>AddRoundKey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7CF6BC-E55B-D0F0-1711-E6DAA56D0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6231637" y="4780343"/>
                <a:ext cx="2831224" cy="307777"/>
              </a:xfrm>
              <a:prstGeom prst="rect">
                <a:avLst/>
              </a:prstGeom>
              <a:blipFill>
                <a:blip r:embed="rId5"/>
                <a:stretch>
                  <a:fillRect l="-966" b="-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0E0E7A-E71D-51CA-960B-E1DCFEA1BBFE}"/>
                  </a:ext>
                </a:extLst>
              </p:cNvPr>
              <p:cNvSpPr txBox="1"/>
              <p:nvPr/>
            </p:nvSpPr>
            <p:spPr>
              <a:xfrm rot="19800000">
                <a:off x="9440935" y="4780343"/>
                <a:ext cx="2610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400" dirty="0"/>
                  <a:t>Used in Final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ko-KR" sz="1400" i="0" dirty="0" smtClean="0"/>
                      <m:t>AddRoundKey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kumimoji="1" lang="ko-KR" altLang="en-US" sz="1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50E0E7A-E71D-51CA-960B-E1DCFEA1B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9440935" y="4780343"/>
                <a:ext cx="2610010" cy="307777"/>
              </a:xfrm>
              <a:prstGeom prst="rect">
                <a:avLst/>
              </a:prstGeom>
              <a:blipFill>
                <a:blip r:embed="rId6"/>
                <a:stretch>
                  <a:fillRect l="-1042" b="-3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3B8FC0DF-F098-5B9F-2093-7522E1C69812}"/>
              </a:ext>
            </a:extLst>
          </p:cNvPr>
          <p:cNvCxnSpPr>
            <a:stCxn id="11" idx="2"/>
          </p:cNvCxnSpPr>
          <p:nvPr/>
        </p:nvCxnSpPr>
        <p:spPr>
          <a:xfrm flipH="1">
            <a:off x="5977142" y="3588077"/>
            <a:ext cx="2" cy="121541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E131061E-5A3B-75B7-B03F-5636B2C6502B}"/>
              </a:ext>
            </a:extLst>
          </p:cNvPr>
          <p:cNvCxnSpPr/>
          <p:nvPr/>
        </p:nvCxnSpPr>
        <p:spPr>
          <a:xfrm flipH="1">
            <a:off x="7532015" y="3588077"/>
            <a:ext cx="2" cy="121541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9A264CBF-3860-1FBE-A067-8E984A12D84C}"/>
              </a:ext>
            </a:extLst>
          </p:cNvPr>
          <p:cNvCxnSpPr/>
          <p:nvPr/>
        </p:nvCxnSpPr>
        <p:spPr>
          <a:xfrm flipH="1">
            <a:off x="10641765" y="3588076"/>
            <a:ext cx="2" cy="121541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77172-3D30-C326-144B-F2282889302A}"/>
                  </a:ext>
                </a:extLst>
              </p:cNvPr>
              <p:cNvSpPr txBox="1"/>
              <p:nvPr/>
            </p:nvSpPr>
            <p:spPr>
              <a:xfrm>
                <a:off x="1124804" y="2650602"/>
                <a:ext cx="8324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kumimoji="1" lang="en-US" altLang="ko-KR" sz="1400" dirty="0"/>
                  <a:t> words</a:t>
                </a:r>
                <a:endParaRPr kumimoji="1" lang="ko-KR" altLang="en-US" sz="14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B77172-3D30-C326-144B-F22828893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04" y="2650602"/>
                <a:ext cx="832407" cy="307777"/>
              </a:xfrm>
              <a:prstGeom prst="rect">
                <a:avLst/>
              </a:prstGeom>
              <a:blipFill>
                <a:blip r:embed="rId7"/>
                <a:stretch>
                  <a:fillRect t="-4000" r="-1493" b="-2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018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김동현(대학원생-정보융합보안전공)</dc:creator>
  <cp:lastModifiedBy>김동현(대학원생-정보융합보안전공)</cp:lastModifiedBy>
  <cp:revision>10</cp:revision>
  <dcterms:created xsi:type="dcterms:W3CDTF">2025-03-04T09:18:43Z</dcterms:created>
  <dcterms:modified xsi:type="dcterms:W3CDTF">2025-03-04T09:33:00Z</dcterms:modified>
</cp:coreProperties>
</file>