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E40-C0EF-4038-A8F1-73199AF41D9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5497-FC42-4B31-A9C3-54C0B2E05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8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9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8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3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 neural network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센터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2016110401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김동우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5680FE-ACEA-4441-C35F-22B54D8DAC49}"/>
              </a:ext>
            </a:extLst>
          </p:cNvPr>
          <p:cNvSpPr txBox="1"/>
          <p:nvPr/>
        </p:nvSpPr>
        <p:spPr>
          <a:xfrm>
            <a:off x="217714" y="879566"/>
            <a:ext cx="11835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-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Convolutional Neural Networks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charter"/>
              </a:rPr>
              <a:t>의 약자로 </a:t>
            </a:r>
            <a:r>
              <a:rPr lang="ko-KR" altLang="en-US" i="0" dirty="0" err="1">
                <a:solidFill>
                  <a:srgbClr val="292929"/>
                </a:solidFill>
                <a:effectLst/>
                <a:latin typeface="charter"/>
              </a:rPr>
              <a:t>딥러닝에서</a:t>
            </a:r>
            <a:r>
              <a:rPr lang="ko-KR" altLang="en-US" i="0" dirty="0">
                <a:solidFill>
                  <a:srgbClr val="292929"/>
                </a:solidFill>
                <a:effectLst/>
                <a:latin typeface="charter"/>
              </a:rPr>
              <a:t> 주로 이미지나 영상데이터를 처리할 때 쓰인다</a:t>
            </a:r>
            <a:r>
              <a:rPr lang="en-US" altLang="ko-KR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altLang="ko-KR" dirty="0">
                <a:solidFill>
                  <a:srgbClr val="292929"/>
                </a:solidFill>
                <a:latin typeface="charter"/>
              </a:rPr>
              <a:t>	-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이미지를 인식하기 위해 패턴을 찾는데 유효한 모델</a:t>
            </a:r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r>
              <a:rPr lang="en-US" altLang="ko-KR" dirty="0">
                <a:solidFill>
                  <a:srgbClr val="292929"/>
                </a:solidFill>
                <a:latin typeface="charter"/>
              </a:rPr>
              <a:t>	-</a:t>
            </a:r>
            <a:r>
              <a:rPr lang="ko-KR" altLang="en-US" dirty="0">
                <a:solidFill>
                  <a:srgbClr val="292929"/>
                </a:solidFill>
                <a:latin typeface="charter"/>
              </a:rPr>
              <a:t>이미지 내의 특징을 수동으로 추출할 필요가 없다</a:t>
            </a:r>
            <a:r>
              <a:rPr lang="en-US" altLang="ko-KR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r>
              <a:rPr lang="ko-KR" altLang="en-US" dirty="0"/>
              <a:t>기존의 </a:t>
            </a:r>
            <a:r>
              <a:rPr lang="en-US" altLang="ko-KR" dirty="0"/>
              <a:t>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1138EA-7B01-01A1-ED9A-ECF638FA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9" y="2910891"/>
            <a:ext cx="5373381" cy="33941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662FC-9624-76EC-2D76-BB85F4AB0A65}"/>
              </a:ext>
            </a:extLst>
          </p:cNvPr>
          <p:cNvSpPr txBox="1"/>
          <p:nvPr/>
        </p:nvSpPr>
        <p:spPr>
          <a:xfrm>
            <a:off x="5654488" y="2136338"/>
            <a:ext cx="6244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그림을 숫자들로 표현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숫자들로 표현된 그림을 행렬로 전환을 해서 </a:t>
            </a:r>
            <a:endParaRPr lang="en-US" altLang="ko-KR" dirty="0"/>
          </a:p>
          <a:p>
            <a:r>
              <a:rPr lang="en-US" altLang="ko-KR" dirty="0"/>
              <a:t>	 </a:t>
            </a:r>
            <a:r>
              <a:rPr lang="ko-KR" altLang="en-US" dirty="0"/>
              <a:t>인공신경망을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이러한 방식은 그림의 기존의 사진보다 조금만 다른 방식의 사진이 나오면 그림의 배열자체가 뒤바뀌기 때문에 성능이 떨어짐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E8DCBEC-DF89-9B1A-3A65-2E483716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039382" y="3658742"/>
            <a:ext cx="196242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E8CB0CC-E705-93DF-15C1-BBD2B964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5" y="616857"/>
            <a:ext cx="5246055" cy="2905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E5EF6D-C43C-8EDC-0B44-ACD73F2F5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607" y="616856"/>
            <a:ext cx="6103954" cy="3066869"/>
          </a:xfrm>
          <a:prstGeom prst="rect">
            <a:avLst/>
          </a:prstGeom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A42A53F9-3EF3-1CC7-CA6F-9885235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845787"/>
            <a:ext cx="84391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3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</a:t>
            </a:r>
          </a:p>
          <a:p>
            <a:r>
              <a:rPr lang="en-US" altLang="ko-KR" dirty="0"/>
              <a:t>	- Convolution</a:t>
            </a:r>
            <a:r>
              <a:rPr lang="ko-KR" altLang="en-US" dirty="0"/>
              <a:t>의 사전적 의미는 </a:t>
            </a:r>
            <a:r>
              <a:rPr lang="ko-KR" altLang="en-US" dirty="0" err="1"/>
              <a:t>합성곱이다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Cnn</a:t>
            </a:r>
            <a:r>
              <a:rPr lang="ko-KR" altLang="en-US" dirty="0"/>
              <a:t>은 기존의 </a:t>
            </a:r>
            <a:r>
              <a:rPr lang="en-US" altLang="ko-KR" dirty="0" err="1"/>
              <a:t>Dnn</a:t>
            </a:r>
            <a:r>
              <a:rPr lang="ko-KR" altLang="en-US" dirty="0"/>
              <a:t>과 다르게 사진을 </a:t>
            </a:r>
            <a:r>
              <a:rPr lang="ko-KR" altLang="en-US" dirty="0" err="1"/>
              <a:t>합성곱을</a:t>
            </a:r>
            <a:r>
              <a:rPr lang="ko-KR" altLang="en-US" dirty="0"/>
              <a:t> 사용하여 사진을 다시 나타낸다</a:t>
            </a:r>
            <a:endParaRPr lang="en-US" altLang="ko-KR" dirty="0"/>
          </a:p>
          <a:p>
            <a:r>
              <a:rPr lang="en-US" altLang="ko-KR" dirty="0"/>
              <a:t>	- Convolution</a:t>
            </a:r>
            <a:r>
              <a:rPr lang="ko-KR" altLang="en-US" dirty="0"/>
              <a:t>은 </a:t>
            </a:r>
            <a:r>
              <a:rPr lang="en-US" altLang="ko-KR" dirty="0"/>
              <a:t>filter </a:t>
            </a:r>
            <a:r>
              <a:rPr lang="ko-KR" altLang="en-US" dirty="0"/>
              <a:t>혹은 </a:t>
            </a:r>
            <a:r>
              <a:rPr lang="en-US" altLang="ko-KR" dirty="0"/>
              <a:t>kernel</a:t>
            </a:r>
            <a:r>
              <a:rPr lang="ko-KR" altLang="en-US" dirty="0"/>
              <a:t>을 사용을 하여 </a:t>
            </a:r>
            <a:r>
              <a:rPr lang="ko-KR" altLang="en-US" dirty="0" err="1"/>
              <a:t>합성곱을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Convolution_schematic">
            <a:extLst>
              <a:ext uri="{FF2B5EF4-FFF2-40B4-BE49-F238E27FC236}">
                <a16:creationId xmlns:a16="http://schemas.microsoft.com/office/drawing/2014/main" id="{E931F5ED-B311-AF8A-F317-C81088D4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" y="2192382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944408-C18C-5959-C2B4-05AEFD41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81" y="2743200"/>
            <a:ext cx="5750881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Filter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Filter(Kernel)</a:t>
            </a:r>
          </a:p>
          <a:p>
            <a:r>
              <a:rPr lang="en-US" altLang="ko-KR" dirty="0"/>
              <a:t>	- filter</a:t>
            </a:r>
            <a:r>
              <a:rPr lang="ko-KR" altLang="en-US" dirty="0"/>
              <a:t>를 통하여 이미지의 값들을 추출한다</a:t>
            </a:r>
            <a:endParaRPr lang="en-US" altLang="ko-KR" dirty="0"/>
          </a:p>
          <a:p>
            <a:r>
              <a:rPr lang="en-US" altLang="ko-KR" dirty="0"/>
              <a:t>	- filter</a:t>
            </a:r>
            <a:r>
              <a:rPr lang="ko-KR" altLang="en-US" dirty="0"/>
              <a:t>는 </a:t>
            </a:r>
            <a:r>
              <a:rPr lang="ko-KR" altLang="en-US" dirty="0" err="1"/>
              <a:t>입력값의</a:t>
            </a:r>
            <a:r>
              <a:rPr lang="ko-KR" altLang="en-US" dirty="0"/>
              <a:t> 모든 영역에 같은 </a:t>
            </a:r>
            <a:r>
              <a:rPr lang="en-US" altLang="ko-KR" dirty="0"/>
              <a:t>filter</a:t>
            </a:r>
            <a:r>
              <a:rPr lang="ko-KR" altLang="en-US" dirty="0"/>
              <a:t>를 적용하여 패턴을 찾아 </a:t>
            </a:r>
            <a:r>
              <a:rPr lang="ko-KR" altLang="en-US" dirty="0" err="1"/>
              <a:t>처리하는것이</a:t>
            </a:r>
            <a:r>
              <a:rPr lang="ko-KR" altLang="en-US" dirty="0"/>
              <a:t> 목적이다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대표적인 </a:t>
            </a:r>
            <a:r>
              <a:rPr lang="en-US" altLang="ko-KR" dirty="0"/>
              <a:t>filter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기준으로 필터를 씌우는 </a:t>
            </a:r>
            <a:r>
              <a:rPr lang="en-US" altLang="ko-KR" b="0" i="0" dirty="0" err="1">
                <a:solidFill>
                  <a:srgbClr val="343434"/>
                </a:solidFill>
                <a:effectLst/>
                <a:latin typeface="Monaco"/>
              </a:rPr>
              <a:t>sobel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Monaco"/>
              </a:rPr>
              <a:t> filter</a:t>
            </a:r>
            <a:endParaRPr lang="en-US" altLang="ko-KR" dirty="0"/>
          </a:p>
          <a:p>
            <a:r>
              <a:rPr lang="en-US" altLang="ko-KR" dirty="0"/>
              <a:t>	- CNN</a:t>
            </a:r>
            <a:r>
              <a:rPr lang="ko-KR" altLang="en-US" dirty="0"/>
              <a:t>에서는 </a:t>
            </a:r>
            <a:r>
              <a:rPr lang="en-US" altLang="ko-KR" dirty="0"/>
              <a:t>filter</a:t>
            </a:r>
            <a:r>
              <a:rPr lang="ko-KR" altLang="en-US" dirty="0"/>
              <a:t>는 크기는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(</a:t>
            </a:r>
            <a:r>
              <a:rPr lang="ko-KR" altLang="en-US" dirty="0" err="1"/>
              <a:t>초매개변수</a:t>
            </a:r>
            <a:r>
              <a:rPr lang="en-US" altLang="ko-KR" dirty="0"/>
              <a:t>)</a:t>
            </a:r>
            <a:r>
              <a:rPr lang="ko-KR" altLang="en-US" dirty="0"/>
              <a:t>로 사용자가 직접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	- CNN</a:t>
            </a:r>
            <a:r>
              <a:rPr lang="ko-KR" altLang="en-US" dirty="0"/>
              <a:t>에서는 처음 </a:t>
            </a:r>
            <a:r>
              <a:rPr lang="ko-KR" altLang="en-US" dirty="0" err="1"/>
              <a:t>학습때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를 설정을 해주면 </a:t>
            </a:r>
            <a:r>
              <a:rPr lang="ko-KR" altLang="en-US" b="1" dirty="0"/>
              <a:t>학습을 통하여 자동으로 적합한 필터를</a:t>
            </a:r>
            <a:endParaRPr lang="en-US" altLang="ko-KR" b="1" dirty="0"/>
          </a:p>
          <a:p>
            <a:r>
              <a:rPr lang="en-US" altLang="ko-KR" b="1" dirty="0"/>
              <a:t>	  </a:t>
            </a:r>
            <a:r>
              <a:rPr lang="ko-KR" altLang="en-US" b="1" dirty="0"/>
              <a:t>생성해 준다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A567394-6EAB-8D79-4EA9-1E80D572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00" y="3053373"/>
            <a:ext cx="2317364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5">
            <a:extLst>
              <a:ext uri="{FF2B5EF4-FFF2-40B4-BE49-F238E27FC236}">
                <a16:creationId xmlns:a16="http://schemas.microsoft.com/office/drawing/2014/main" id="{1CC052EE-FFE8-0F2D-FF30-6C275526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5" y="3239588"/>
            <a:ext cx="4187242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196889AE-D1A9-5971-FC92-410A5FD9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10" y="3119171"/>
            <a:ext cx="3813751" cy="23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Padding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</a:t>
            </a:r>
          </a:p>
          <a:p>
            <a:r>
              <a:rPr lang="en-US" altLang="ko-KR" dirty="0"/>
              <a:t>	-Filter</a:t>
            </a:r>
            <a:r>
              <a:rPr lang="ko-KR" altLang="en-US" dirty="0"/>
              <a:t>를 </a:t>
            </a:r>
            <a:r>
              <a:rPr lang="ko-KR" altLang="en-US" dirty="0" err="1"/>
              <a:t>몇칸씩</a:t>
            </a:r>
            <a:r>
              <a:rPr lang="ko-KR" altLang="en-US" dirty="0"/>
              <a:t> 이동할지 정하는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5F3EA-459F-049F-5740-BE013B94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697374"/>
            <a:ext cx="6522720" cy="3492935"/>
          </a:xfrm>
          <a:prstGeom prst="rect">
            <a:avLst/>
          </a:prstGeom>
        </p:spPr>
      </p:pic>
      <p:pic>
        <p:nvPicPr>
          <p:cNvPr id="3074" name="Picture 2" descr="Picture7">
            <a:extLst>
              <a:ext uri="{FF2B5EF4-FFF2-40B4-BE49-F238E27FC236}">
                <a16:creationId xmlns:a16="http://schemas.microsoft.com/office/drawing/2014/main" id="{A49CF804-FCED-3331-081A-735D7459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20" y="1574687"/>
            <a:ext cx="4016176" cy="38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8C710-9286-102B-A038-A8F977C03EFB}"/>
              </a:ext>
            </a:extLst>
          </p:cNvPr>
          <p:cNvSpPr txBox="1"/>
          <p:nvPr/>
        </p:nvSpPr>
        <p:spPr>
          <a:xfrm>
            <a:off x="2194558" y="5576166"/>
            <a:ext cx="319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Padding</a:t>
            </a:r>
            <a:endParaRPr lang="ko-KR" altLang="en-US" sz="48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23B92B-AECA-0737-3512-5D9A5B1A9F31}"/>
              </a:ext>
            </a:extLst>
          </p:cNvPr>
          <p:cNvSpPr/>
          <p:nvPr/>
        </p:nvSpPr>
        <p:spPr>
          <a:xfrm>
            <a:off x="731520" y="5454357"/>
            <a:ext cx="1097280" cy="61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30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Pooling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25B956-64A6-2427-DB33-8362158A7A01}"/>
              </a:ext>
            </a:extLst>
          </p:cNvPr>
          <p:cNvSpPr txBox="1"/>
          <p:nvPr/>
        </p:nvSpPr>
        <p:spPr>
          <a:xfrm>
            <a:off x="148046" y="818606"/>
            <a:ext cx="118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89060E-D78E-286C-D453-3D69D7EC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" y="1365960"/>
            <a:ext cx="10065890" cy="3267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7BD2AC-F0F5-711C-65BC-0737A781FD74}"/>
              </a:ext>
            </a:extLst>
          </p:cNvPr>
          <p:cNvSpPr txBox="1"/>
          <p:nvPr/>
        </p:nvSpPr>
        <p:spPr>
          <a:xfrm>
            <a:off x="209238" y="4723840"/>
            <a:ext cx="1184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</a:t>
            </a:r>
          </a:p>
          <a:p>
            <a:r>
              <a:rPr lang="en-US" altLang="ko-KR" dirty="0"/>
              <a:t>	-Pooling</a:t>
            </a:r>
            <a:r>
              <a:rPr lang="ko-KR" altLang="en-US" dirty="0"/>
              <a:t>을 사용을 하여 모델의 전체 매개변수의 수를 크게 줄이기 가능</a:t>
            </a:r>
            <a:endParaRPr lang="en-US" altLang="ko-KR" dirty="0"/>
          </a:p>
          <a:p>
            <a:r>
              <a:rPr lang="en-US" altLang="ko-KR" dirty="0"/>
              <a:t>	-CNN</a:t>
            </a:r>
            <a:r>
              <a:rPr lang="ko-KR" altLang="en-US" dirty="0"/>
              <a:t>에서는 사진의 큰 특징점을 기준으로 분석을 진행하는 모델 이기에 </a:t>
            </a:r>
            <a:r>
              <a:rPr lang="en-US" altLang="ko-KR" dirty="0"/>
              <a:t>Max Pooling</a:t>
            </a:r>
            <a:r>
              <a:rPr lang="ko-KR" altLang="en-US" dirty="0"/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75525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Pooling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028D29-3B33-90C4-7C12-D1737EE4B170}"/>
              </a:ext>
            </a:extLst>
          </p:cNvPr>
          <p:cNvSpPr txBox="1"/>
          <p:nvPr/>
        </p:nvSpPr>
        <p:spPr>
          <a:xfrm>
            <a:off x="374469" y="1184366"/>
            <a:ext cx="1159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다음주</a:t>
            </a:r>
            <a:endParaRPr lang="en-US" altLang="ko-KR" dirty="0"/>
          </a:p>
          <a:p>
            <a:r>
              <a:rPr lang="en-US" altLang="ko-KR" dirty="0"/>
              <a:t>	-CNN </a:t>
            </a:r>
            <a:r>
              <a:rPr lang="ko-KR" altLang="en-US" dirty="0"/>
              <a:t>코드 구현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Object Detection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994BCD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050" kern="0" dirty="0">
                <a:solidFill>
                  <a:prstClr val="white"/>
                </a:solidFill>
              </a:rPr>
              <a:t>201234567 </a:t>
            </a:r>
            <a:r>
              <a:rPr lang="ko-KR" altLang="en-US" sz="1050" kern="0" dirty="0">
                <a:solidFill>
                  <a:prstClr val="white"/>
                </a:solidFill>
              </a:rPr>
              <a:t>까칠한 </a:t>
            </a:r>
            <a:r>
              <a:rPr lang="ko-KR" altLang="en-US" sz="1050" kern="0" dirty="0" err="1">
                <a:solidFill>
                  <a:prstClr val="white"/>
                </a:solidFill>
              </a:rPr>
              <a:t>조땡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23208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14744</TotalTime>
  <Words>287</Words>
  <Application>Microsoft Office PowerPoint</Application>
  <PresentationFormat>와이드스크린</PresentationFormat>
  <Paragraphs>59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charter</vt:lpstr>
      <vt:lpstr>Monaco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57</cp:revision>
  <dcterms:created xsi:type="dcterms:W3CDTF">2020-10-02T01:49:18Z</dcterms:created>
  <dcterms:modified xsi:type="dcterms:W3CDTF">2022-07-22T07:41:23Z</dcterms:modified>
</cp:coreProperties>
</file>