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2"/>
    <p:restoredTop sz="96327"/>
  </p:normalViewPr>
  <p:slideViewPr>
    <p:cSldViewPr snapToGrid="0">
      <p:cViewPr>
        <p:scale>
          <a:sx n="156" d="100"/>
          <a:sy n="156" d="100"/>
        </p:scale>
        <p:origin x="144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422A1-6798-F9EE-ACBA-0CFE0676D2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947C4F-AC07-A41F-962D-F5849212C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0D20AD-7914-155A-5A17-DEFFD8EB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C809-B234-D340-BE6B-8C4D93A247C8}" type="datetimeFigureOut">
              <a:rPr kumimoji="1" lang="zh-CN" altLang="en-US" smtClean="0"/>
              <a:t>2025/10/12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11CC3E-6471-FF86-2FA3-F8DD5BAF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D4735D-3F0C-B494-D306-E47CEB176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7768-CBAB-C74D-9934-3F332DA9C5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514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A8493-3EAF-6B55-34AD-A6E2C2E42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44FB3B-30AB-EFF5-B4C1-0E9DAA320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DE27EA-9348-D756-1DFE-FC098A179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C809-B234-D340-BE6B-8C4D93A247C8}" type="datetimeFigureOut">
              <a:rPr kumimoji="1" lang="zh-CN" altLang="en-US" smtClean="0"/>
              <a:t>2025/10/12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CE838-5328-1855-1A2D-09AEAE4AF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3DE23F-873E-E9B8-B5E1-7A583AD2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7768-CBAB-C74D-9934-3F332DA9C5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219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F58CC5-C25B-3282-DD66-88EA1B587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E6BE8B-EDE6-3CA6-B7ED-0459B6303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A250CE-DC26-570A-9E55-CA2D5547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C809-B234-D340-BE6B-8C4D93A247C8}" type="datetimeFigureOut">
              <a:rPr kumimoji="1" lang="zh-CN" altLang="en-US" smtClean="0"/>
              <a:t>2025/10/12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308083-ACF3-686A-6CEC-15F529F5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BB25ED-DFED-F485-5E7D-BA1E09C4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7768-CBAB-C74D-9934-3F332DA9C5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56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27617-D5F5-2A07-A538-7957F733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7C2528-3068-B828-9292-EDC0C984C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269D28-0C9D-F447-B88C-1FFDBD5B5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C809-B234-D340-BE6B-8C4D93A247C8}" type="datetimeFigureOut">
              <a:rPr kumimoji="1" lang="zh-CN" altLang="en-US" smtClean="0"/>
              <a:t>2025/10/12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C83454-3FEC-26AA-C079-09AD2260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A764DB-4D9B-46BD-E009-5F21C864E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7768-CBAB-C74D-9934-3F332DA9C5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69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55EE3-2A50-56B5-326B-CBAC720D0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7C5189-60B5-D9F2-C0F9-2D196C19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9117A8-04BB-E7A8-F7DD-7B1D817B8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C809-B234-D340-BE6B-8C4D93A247C8}" type="datetimeFigureOut">
              <a:rPr kumimoji="1" lang="zh-CN" altLang="en-US" smtClean="0"/>
              <a:t>2025/10/12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B7B2A6-22A0-D915-5A6E-BE1970AB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A29C10-6F4B-E7CC-620B-A5413A9C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7768-CBAB-C74D-9934-3F332DA9C5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738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951A7-B255-2B26-D9DB-34A56077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F7F140-92FD-F5E2-DEAB-B315AEF01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0891AE-2D07-C912-A4DD-48465992E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400B7C-15E4-9100-D23A-71453DD7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C809-B234-D340-BE6B-8C4D93A247C8}" type="datetimeFigureOut">
              <a:rPr kumimoji="1" lang="zh-CN" altLang="en-US" smtClean="0"/>
              <a:t>2025/10/12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08370B-EA8C-75E1-DD7A-4F05F6F4F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4A9731-54CD-89A8-ECCE-880194FF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7768-CBAB-C74D-9934-3F332DA9C5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9558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B9408-9BAF-6A0E-342F-AD2428D22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A28DBB-D396-3CCD-7977-99663325C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5FF17B-0EC6-83BB-D869-BA9AA5E28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0141F7-2B8C-A469-4AA1-B49B45594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39A7A93-5CB1-C6E7-3BD9-AFD4CE9FCA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55A7DC-E8ED-67FA-A03E-A89FF9C6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C809-B234-D340-BE6B-8C4D93A247C8}" type="datetimeFigureOut">
              <a:rPr kumimoji="1" lang="zh-CN" altLang="en-US" smtClean="0"/>
              <a:t>2025/10/12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8CA586-CF7E-9CDE-73B5-9D1A93B0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A9D037-1189-E4D6-3859-FE0577C3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7768-CBAB-C74D-9934-3F332DA9C5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011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4A319-18CD-B682-1100-27B3DA504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84E3D4-6DFD-6150-6E44-3DC56F499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C809-B234-D340-BE6B-8C4D93A247C8}" type="datetimeFigureOut">
              <a:rPr kumimoji="1" lang="zh-CN" altLang="en-US" smtClean="0"/>
              <a:t>2025/10/12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89F0D4-549C-A52B-F708-A21E93A7B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4709CC-5F3D-45E3-D5B3-27389E3CA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7768-CBAB-C74D-9934-3F332DA9C5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057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A61CEF-B7A3-DCC5-2C55-9A37E374A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C809-B234-D340-BE6B-8C4D93A247C8}" type="datetimeFigureOut">
              <a:rPr kumimoji="1" lang="zh-CN" altLang="en-US" smtClean="0"/>
              <a:t>2025/10/12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4C9BDC-4571-C594-15EE-1DDCB86C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12268C-B755-5B7E-2FE7-2259D736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7768-CBAB-C74D-9934-3F332DA9C5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072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1136D-3CE6-1996-A54D-6F0198DD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19BD21-D61B-56C4-13C0-74C954A8B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9462C4-02A9-9F32-90E1-64EC42C87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812CE2-8967-C0D3-E357-ECAA7C1FB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C809-B234-D340-BE6B-8C4D93A247C8}" type="datetimeFigureOut">
              <a:rPr kumimoji="1" lang="zh-CN" altLang="en-US" smtClean="0"/>
              <a:t>2025/10/12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98B9F2-01A4-7960-6575-2B44179E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65D021-D7AC-3D2A-FEC6-C43A5ED91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7768-CBAB-C74D-9934-3F332DA9C5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342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C0D5B-C585-39B5-47CA-3DB645A55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40ADC1-156E-5D38-9A6C-B664E0B3D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6928C8-8B32-25E7-3F1A-4FFB05649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1A90C8-BB01-4367-BCB0-7015642D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FC809-B234-D340-BE6B-8C4D93A247C8}" type="datetimeFigureOut">
              <a:rPr kumimoji="1" lang="zh-CN" altLang="en-US" smtClean="0"/>
              <a:t>2025/10/12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622A7B-9B2B-4AB5-15F1-CFE63B40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76B997-89B5-DF23-5D04-FB1AC136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E7768-CBAB-C74D-9934-3F332DA9C5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3526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276304-8CB8-7EE3-D885-0F49E664E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250F52-4AF1-5F31-0711-481523F5B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CD96A4-F260-E6A7-F550-8287A33FD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FC809-B234-D340-BE6B-8C4D93A247C8}" type="datetimeFigureOut">
              <a:rPr kumimoji="1" lang="zh-CN" altLang="en-US" smtClean="0"/>
              <a:t>2025/10/12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66DC0A-1F38-2CA2-7574-5E7C516C2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FA1A93-2CA2-1066-6158-B43D5DECC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E7768-CBAB-C74D-9934-3F332DA9C5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195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2CC1CF08-EF14-764C-5784-19FB6B36D2B4}"/>
              </a:ext>
            </a:extLst>
          </p:cNvPr>
          <p:cNvCxnSpPr>
            <a:cxnSpLocks/>
          </p:cNvCxnSpPr>
          <p:nvPr/>
        </p:nvCxnSpPr>
        <p:spPr>
          <a:xfrm>
            <a:off x="2216172" y="2650715"/>
            <a:ext cx="39413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D200E261-4CFF-FF23-DE76-A6D2A0116B58}"/>
              </a:ext>
            </a:extLst>
          </p:cNvPr>
          <p:cNvSpPr txBox="1"/>
          <p:nvPr/>
        </p:nvSpPr>
        <p:spPr>
          <a:xfrm>
            <a:off x="6101999" y="250977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EF7A841-EB70-25A5-483C-1B616909C186}"/>
              </a:ext>
            </a:extLst>
          </p:cNvPr>
          <p:cNvSpPr/>
          <p:nvPr/>
        </p:nvSpPr>
        <p:spPr>
          <a:xfrm>
            <a:off x="1509584" y="2382620"/>
            <a:ext cx="648000" cy="219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2C8A27A-B4EF-F424-A657-9EFF2BD391AF}"/>
              </a:ext>
            </a:extLst>
          </p:cNvPr>
          <p:cNvSpPr txBox="1"/>
          <p:nvPr/>
        </p:nvSpPr>
        <p:spPr>
          <a:xfrm>
            <a:off x="1509020" y="2312587"/>
            <a:ext cx="631904" cy="288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DE423FC-E979-AF75-ADA4-8C53B6792D9A}"/>
              </a:ext>
            </a:extLst>
          </p:cNvPr>
          <p:cNvSpPr/>
          <p:nvPr/>
        </p:nvSpPr>
        <p:spPr>
          <a:xfrm>
            <a:off x="1509584" y="2945494"/>
            <a:ext cx="648000" cy="219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738E4CE-F29D-E903-B045-DCE3464A3912}"/>
              </a:ext>
            </a:extLst>
          </p:cNvPr>
          <p:cNvSpPr txBox="1"/>
          <p:nvPr/>
        </p:nvSpPr>
        <p:spPr>
          <a:xfrm>
            <a:off x="1522468" y="2892451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6DF0435-D6F2-4AC0-BC14-6CCBA98ED5F7}"/>
              </a:ext>
            </a:extLst>
          </p:cNvPr>
          <p:cNvSpPr/>
          <p:nvPr/>
        </p:nvSpPr>
        <p:spPr>
          <a:xfrm>
            <a:off x="747384" y="2945494"/>
            <a:ext cx="756000" cy="21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F346423-93CF-823B-550D-83165AD9B50B}"/>
              </a:ext>
            </a:extLst>
          </p:cNvPr>
          <p:cNvSpPr txBox="1"/>
          <p:nvPr/>
        </p:nvSpPr>
        <p:spPr>
          <a:xfrm>
            <a:off x="830021" y="2901878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36A825A-28FB-C065-2491-1B15FF6D7617}"/>
              </a:ext>
            </a:extLst>
          </p:cNvPr>
          <p:cNvSpPr/>
          <p:nvPr/>
        </p:nvSpPr>
        <p:spPr>
          <a:xfrm>
            <a:off x="2216171" y="2395145"/>
            <a:ext cx="396000" cy="21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DF43647-9296-FFFA-6DA1-1A889D2A83C3}"/>
              </a:ext>
            </a:extLst>
          </p:cNvPr>
          <p:cNvSpPr/>
          <p:nvPr/>
        </p:nvSpPr>
        <p:spPr>
          <a:xfrm>
            <a:off x="2648879" y="2395146"/>
            <a:ext cx="396000" cy="21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86DF5D1-87D1-B6AC-48B8-6B772F764947}"/>
              </a:ext>
            </a:extLst>
          </p:cNvPr>
          <p:cNvSpPr/>
          <p:nvPr/>
        </p:nvSpPr>
        <p:spPr>
          <a:xfrm>
            <a:off x="3085481" y="2395146"/>
            <a:ext cx="396000" cy="21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22FF70A-D7E1-7DAB-162C-0F0C91401E97}"/>
              </a:ext>
            </a:extLst>
          </p:cNvPr>
          <p:cNvSpPr txBox="1"/>
          <p:nvPr/>
        </p:nvSpPr>
        <p:spPr>
          <a:xfrm>
            <a:off x="2215687" y="235148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5E48D72-0B08-35B0-E750-398EAE0AC6D1}"/>
              </a:ext>
            </a:extLst>
          </p:cNvPr>
          <p:cNvSpPr txBox="1"/>
          <p:nvPr/>
        </p:nvSpPr>
        <p:spPr>
          <a:xfrm>
            <a:off x="2666903" y="235148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489D7D0-B360-4D0D-0817-D8D982F5F3BB}"/>
              </a:ext>
            </a:extLst>
          </p:cNvPr>
          <p:cNvSpPr txBox="1"/>
          <p:nvPr/>
        </p:nvSpPr>
        <p:spPr>
          <a:xfrm>
            <a:off x="3087760" y="235148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9FD8DDB-0B58-9539-AC03-FFB8134F4702}"/>
              </a:ext>
            </a:extLst>
          </p:cNvPr>
          <p:cNvSpPr/>
          <p:nvPr/>
        </p:nvSpPr>
        <p:spPr>
          <a:xfrm>
            <a:off x="2216171" y="2948051"/>
            <a:ext cx="900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5276E6F-D0B1-7BDA-D5FA-99F3A364BE78}"/>
              </a:ext>
            </a:extLst>
          </p:cNvPr>
          <p:cNvSpPr/>
          <p:nvPr/>
        </p:nvSpPr>
        <p:spPr>
          <a:xfrm>
            <a:off x="3147402" y="2948051"/>
            <a:ext cx="900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EB08ADF-2375-1C5F-4FE3-5547B0695675}"/>
              </a:ext>
            </a:extLst>
          </p:cNvPr>
          <p:cNvSpPr/>
          <p:nvPr/>
        </p:nvSpPr>
        <p:spPr>
          <a:xfrm>
            <a:off x="4080826" y="2948051"/>
            <a:ext cx="900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8047FBA-E93F-6800-4199-9A19DBF42CE1}"/>
              </a:ext>
            </a:extLst>
          </p:cNvPr>
          <p:cNvSpPr txBox="1"/>
          <p:nvPr/>
        </p:nvSpPr>
        <p:spPr>
          <a:xfrm>
            <a:off x="2475427" y="290456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1B0DAAA-65B8-BFC3-3379-F9841958E47D}"/>
              </a:ext>
            </a:extLst>
          </p:cNvPr>
          <p:cNvSpPr txBox="1"/>
          <p:nvPr/>
        </p:nvSpPr>
        <p:spPr>
          <a:xfrm>
            <a:off x="3399984" y="290456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52F8497-9D64-B457-061D-DF2A704B7C73}"/>
              </a:ext>
            </a:extLst>
          </p:cNvPr>
          <p:cNvSpPr txBox="1"/>
          <p:nvPr/>
        </p:nvSpPr>
        <p:spPr>
          <a:xfrm>
            <a:off x="4335305" y="290456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6D89471-4D9C-FC6A-CFE6-B460C42B0B1F}"/>
              </a:ext>
            </a:extLst>
          </p:cNvPr>
          <p:cNvSpPr/>
          <p:nvPr/>
        </p:nvSpPr>
        <p:spPr>
          <a:xfrm>
            <a:off x="764968" y="3656313"/>
            <a:ext cx="1401346" cy="216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8EDA921-D88E-3B9E-CE00-854BB32305BD}"/>
              </a:ext>
            </a:extLst>
          </p:cNvPr>
          <p:cNvSpPr txBox="1"/>
          <p:nvPr/>
        </p:nvSpPr>
        <p:spPr>
          <a:xfrm>
            <a:off x="693035" y="3631650"/>
            <a:ext cx="1564275" cy="29751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ts val="1560"/>
              </a:lnSpc>
            </a:pP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KVs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GPU/CPU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457669F-8208-BE68-3576-CB6E38493FAF}"/>
              </a:ext>
            </a:extLst>
          </p:cNvPr>
          <p:cNvSpPr/>
          <p:nvPr/>
        </p:nvSpPr>
        <p:spPr>
          <a:xfrm>
            <a:off x="1509584" y="3410280"/>
            <a:ext cx="648000" cy="21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9E47970-5442-8E67-5405-93EA6349FB09}"/>
              </a:ext>
            </a:extLst>
          </p:cNvPr>
          <p:cNvSpPr txBox="1"/>
          <p:nvPr/>
        </p:nvSpPr>
        <p:spPr>
          <a:xfrm>
            <a:off x="1522468" y="3350909"/>
            <a:ext cx="631904" cy="313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E56F1E0-BE43-C582-9E84-D2222F0BCB71}"/>
              </a:ext>
            </a:extLst>
          </p:cNvPr>
          <p:cNvSpPr/>
          <p:nvPr/>
        </p:nvSpPr>
        <p:spPr>
          <a:xfrm>
            <a:off x="764968" y="4472312"/>
            <a:ext cx="1401346" cy="21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DF2B0DA-BD93-4C2C-D27C-F9595E66B703}"/>
              </a:ext>
            </a:extLst>
          </p:cNvPr>
          <p:cNvSpPr txBox="1"/>
          <p:nvPr/>
        </p:nvSpPr>
        <p:spPr>
          <a:xfrm>
            <a:off x="802156" y="4445292"/>
            <a:ext cx="1360373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56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KVs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CA45999-57A0-CD50-0E5E-5F2064B90290}"/>
              </a:ext>
            </a:extLst>
          </p:cNvPr>
          <p:cNvSpPr/>
          <p:nvPr/>
        </p:nvSpPr>
        <p:spPr>
          <a:xfrm>
            <a:off x="1509584" y="4223350"/>
            <a:ext cx="648000" cy="219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176244D-EBA7-ED3B-75F8-F5DBA168D1C8}"/>
              </a:ext>
            </a:extLst>
          </p:cNvPr>
          <p:cNvSpPr txBox="1"/>
          <p:nvPr/>
        </p:nvSpPr>
        <p:spPr>
          <a:xfrm>
            <a:off x="1511425" y="4155805"/>
            <a:ext cx="631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FC3A490-428A-FF2B-2906-EB066062CE6E}"/>
              </a:ext>
            </a:extLst>
          </p:cNvPr>
          <p:cNvSpPr/>
          <p:nvPr/>
        </p:nvSpPr>
        <p:spPr>
          <a:xfrm>
            <a:off x="2534864" y="3414543"/>
            <a:ext cx="396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50908A9-ADD1-8D3F-6B6F-0EECEEE42451}"/>
              </a:ext>
            </a:extLst>
          </p:cNvPr>
          <p:cNvSpPr txBox="1"/>
          <p:nvPr/>
        </p:nvSpPr>
        <p:spPr>
          <a:xfrm>
            <a:off x="2542497" y="337105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D46A23A-D629-B4F1-BA19-4226DB0ABACB}"/>
              </a:ext>
            </a:extLst>
          </p:cNvPr>
          <p:cNvSpPr/>
          <p:nvPr/>
        </p:nvSpPr>
        <p:spPr>
          <a:xfrm>
            <a:off x="2223221" y="3667356"/>
            <a:ext cx="288000" cy="21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7C809C3-E19B-3CA8-FDE2-0306C7FA8134}"/>
              </a:ext>
            </a:extLst>
          </p:cNvPr>
          <p:cNvSpPr txBox="1"/>
          <p:nvPr/>
        </p:nvSpPr>
        <p:spPr>
          <a:xfrm>
            <a:off x="2179061" y="36233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F62DF32-CF2E-9711-A78A-F260D71020C8}"/>
              </a:ext>
            </a:extLst>
          </p:cNvPr>
          <p:cNvSpPr/>
          <p:nvPr/>
        </p:nvSpPr>
        <p:spPr>
          <a:xfrm>
            <a:off x="2537847" y="3667356"/>
            <a:ext cx="288000" cy="21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8C1B9FD-64AF-2C54-53FE-C49C2AB3BCDB}"/>
              </a:ext>
            </a:extLst>
          </p:cNvPr>
          <p:cNvSpPr txBox="1"/>
          <p:nvPr/>
        </p:nvSpPr>
        <p:spPr>
          <a:xfrm>
            <a:off x="2507975" y="36233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CC3E6EB-730A-A47F-EEC9-AACB11271106}"/>
              </a:ext>
            </a:extLst>
          </p:cNvPr>
          <p:cNvSpPr/>
          <p:nvPr/>
        </p:nvSpPr>
        <p:spPr>
          <a:xfrm>
            <a:off x="2966883" y="3414543"/>
            <a:ext cx="396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A88EAE3-D990-7CB0-4295-2A77F30622C8}"/>
              </a:ext>
            </a:extLst>
          </p:cNvPr>
          <p:cNvSpPr txBox="1"/>
          <p:nvPr/>
        </p:nvSpPr>
        <p:spPr>
          <a:xfrm>
            <a:off x="2974516" y="337105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13E33CB-18CD-D7BD-50B0-106F3AB58602}"/>
              </a:ext>
            </a:extLst>
          </p:cNvPr>
          <p:cNvSpPr/>
          <p:nvPr/>
        </p:nvSpPr>
        <p:spPr>
          <a:xfrm>
            <a:off x="2975128" y="3667356"/>
            <a:ext cx="288000" cy="21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F5424DC-F21B-6CE0-F8D1-47E3D640CE5D}"/>
              </a:ext>
            </a:extLst>
          </p:cNvPr>
          <p:cNvSpPr txBox="1"/>
          <p:nvPr/>
        </p:nvSpPr>
        <p:spPr>
          <a:xfrm>
            <a:off x="2935651" y="362330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9F9322E-DE50-55D4-E5AF-860DD4C4E309}"/>
              </a:ext>
            </a:extLst>
          </p:cNvPr>
          <p:cNvSpPr/>
          <p:nvPr/>
        </p:nvSpPr>
        <p:spPr>
          <a:xfrm>
            <a:off x="3397929" y="3414543"/>
            <a:ext cx="396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CDB1D61-A3B8-D1D1-28AC-360B85CEBE88}"/>
              </a:ext>
            </a:extLst>
          </p:cNvPr>
          <p:cNvSpPr txBox="1"/>
          <p:nvPr/>
        </p:nvSpPr>
        <p:spPr>
          <a:xfrm>
            <a:off x="3405562" y="337105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9DD3EF9-0C7C-A1B4-FF05-64488339360E}"/>
              </a:ext>
            </a:extLst>
          </p:cNvPr>
          <p:cNvSpPr/>
          <p:nvPr/>
        </p:nvSpPr>
        <p:spPr>
          <a:xfrm>
            <a:off x="2217500" y="4482380"/>
            <a:ext cx="828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2FA2D335-ECA7-230A-BC2D-768A1A25CE7B}"/>
              </a:ext>
            </a:extLst>
          </p:cNvPr>
          <p:cNvSpPr txBox="1"/>
          <p:nvPr/>
        </p:nvSpPr>
        <p:spPr>
          <a:xfrm>
            <a:off x="2433811" y="444775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3AE3A42-6123-006E-E8A5-BED11B7ED428}"/>
              </a:ext>
            </a:extLst>
          </p:cNvPr>
          <p:cNvSpPr/>
          <p:nvPr/>
        </p:nvSpPr>
        <p:spPr>
          <a:xfrm>
            <a:off x="3066057" y="4231757"/>
            <a:ext cx="396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CA70255-0586-B488-C23C-50604AFC92FB}"/>
              </a:ext>
            </a:extLst>
          </p:cNvPr>
          <p:cNvSpPr txBox="1"/>
          <p:nvPr/>
        </p:nvSpPr>
        <p:spPr>
          <a:xfrm>
            <a:off x="3070434" y="418826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L0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9DBF753D-A044-4D53-9BCE-DA184F84F246}"/>
              </a:ext>
            </a:extLst>
          </p:cNvPr>
          <p:cNvSpPr/>
          <p:nvPr/>
        </p:nvSpPr>
        <p:spPr>
          <a:xfrm>
            <a:off x="3934795" y="4231757"/>
            <a:ext cx="396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7D09814-64D8-2696-C913-F581B56E5BE6}"/>
              </a:ext>
            </a:extLst>
          </p:cNvPr>
          <p:cNvSpPr txBox="1"/>
          <p:nvPr/>
        </p:nvSpPr>
        <p:spPr>
          <a:xfrm>
            <a:off x="3926646" y="418826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9B0CF31-C8FF-2210-34BE-34B3A20C525F}"/>
              </a:ext>
            </a:extLst>
          </p:cNvPr>
          <p:cNvSpPr/>
          <p:nvPr/>
        </p:nvSpPr>
        <p:spPr>
          <a:xfrm>
            <a:off x="4777536" y="4231757"/>
            <a:ext cx="396000" cy="219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6B4F7180-AA71-0499-03F0-4A64BAA61300}"/>
              </a:ext>
            </a:extLst>
          </p:cNvPr>
          <p:cNvSpPr txBox="1"/>
          <p:nvPr/>
        </p:nvSpPr>
        <p:spPr>
          <a:xfrm>
            <a:off x="4781913" y="418826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9B15E00B-6935-1634-4285-0D4C909D665B}"/>
              </a:ext>
            </a:extLst>
          </p:cNvPr>
          <p:cNvSpPr/>
          <p:nvPr/>
        </p:nvSpPr>
        <p:spPr>
          <a:xfrm>
            <a:off x="3073832" y="4482380"/>
            <a:ext cx="828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764D861-A9FE-F5D5-0812-C2AFD7D73050}"/>
              </a:ext>
            </a:extLst>
          </p:cNvPr>
          <p:cNvSpPr txBox="1"/>
          <p:nvPr/>
        </p:nvSpPr>
        <p:spPr>
          <a:xfrm>
            <a:off x="3267890" y="444775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BAD93D95-1202-4FE5-91A6-BF8BC69405FB}"/>
              </a:ext>
            </a:extLst>
          </p:cNvPr>
          <p:cNvSpPr/>
          <p:nvPr/>
        </p:nvSpPr>
        <p:spPr>
          <a:xfrm>
            <a:off x="3930732" y="4482380"/>
            <a:ext cx="828000" cy="219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F00394A-C9CA-0925-6DF0-50EE59DA582A}"/>
              </a:ext>
            </a:extLst>
          </p:cNvPr>
          <p:cNvSpPr txBox="1"/>
          <p:nvPr/>
        </p:nvSpPr>
        <p:spPr>
          <a:xfrm>
            <a:off x="4150805" y="4447759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F7AAB25D-52C8-FD24-BB42-55B43312036C}"/>
              </a:ext>
            </a:extLst>
          </p:cNvPr>
          <p:cNvCxnSpPr>
            <a:cxnSpLocks/>
          </p:cNvCxnSpPr>
          <p:nvPr/>
        </p:nvCxnSpPr>
        <p:spPr>
          <a:xfrm>
            <a:off x="2216172" y="3199075"/>
            <a:ext cx="39413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1C99C75D-228E-BB27-2952-B329C2B39FE4}"/>
              </a:ext>
            </a:extLst>
          </p:cNvPr>
          <p:cNvSpPr txBox="1"/>
          <p:nvPr/>
        </p:nvSpPr>
        <p:spPr>
          <a:xfrm>
            <a:off x="6101999" y="304859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A234B3CF-3909-282A-81A3-22EC6FD90DC4}"/>
              </a:ext>
            </a:extLst>
          </p:cNvPr>
          <p:cNvCxnSpPr>
            <a:cxnSpLocks/>
          </p:cNvCxnSpPr>
          <p:nvPr/>
        </p:nvCxnSpPr>
        <p:spPr>
          <a:xfrm>
            <a:off x="2216172" y="3920752"/>
            <a:ext cx="39413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7284B059-1B19-FAA0-FBEE-ECFCCEDFC509}"/>
              </a:ext>
            </a:extLst>
          </p:cNvPr>
          <p:cNvSpPr txBox="1"/>
          <p:nvPr/>
        </p:nvSpPr>
        <p:spPr>
          <a:xfrm>
            <a:off x="6101999" y="377044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5F37CA2F-582F-7AE0-2F5B-2EF20AB1DF62}"/>
              </a:ext>
            </a:extLst>
          </p:cNvPr>
          <p:cNvCxnSpPr>
            <a:cxnSpLocks/>
          </p:cNvCxnSpPr>
          <p:nvPr/>
        </p:nvCxnSpPr>
        <p:spPr>
          <a:xfrm>
            <a:off x="2216172" y="4731524"/>
            <a:ext cx="39413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CCBF8D90-B15D-B4E0-3B15-1517D26E01D6}"/>
              </a:ext>
            </a:extLst>
          </p:cNvPr>
          <p:cNvSpPr txBox="1"/>
          <p:nvPr/>
        </p:nvSpPr>
        <p:spPr>
          <a:xfrm>
            <a:off x="6101999" y="4568686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3AC7CEFF-90FA-D72D-52EF-CA6644F5C691}"/>
              </a:ext>
            </a:extLst>
          </p:cNvPr>
          <p:cNvGrpSpPr/>
          <p:nvPr/>
        </p:nvGrpSpPr>
        <p:grpSpPr>
          <a:xfrm>
            <a:off x="3454631" y="2515285"/>
            <a:ext cx="620683" cy="405054"/>
            <a:chOff x="3885253" y="2794067"/>
            <a:chExt cx="620683" cy="405054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2E466ACE-5AFC-F96B-15AF-5C6F33C20002}"/>
                </a:ext>
              </a:extLst>
            </p:cNvPr>
            <p:cNvSpPr txBox="1"/>
            <p:nvPr/>
          </p:nvSpPr>
          <p:spPr>
            <a:xfrm>
              <a:off x="3885253" y="2891344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TTFT</a:t>
              </a:r>
              <a:endParaRPr kumimoji="1" lang="zh-CN" alt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直线箭头连接符 78">
              <a:extLst>
                <a:ext uri="{FF2B5EF4-FFF2-40B4-BE49-F238E27FC236}">
                  <a16:creationId xmlns:a16="http://schemas.microsoft.com/office/drawing/2014/main" id="{70530D41-D9BE-0562-C867-8E5DDF4EEE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9009" y="2794067"/>
              <a:ext cx="0" cy="144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64D1DA39-A2A6-B952-F1AD-C886D4A7EA5F}"/>
              </a:ext>
            </a:extLst>
          </p:cNvPr>
          <p:cNvGrpSpPr/>
          <p:nvPr/>
        </p:nvGrpSpPr>
        <p:grpSpPr>
          <a:xfrm>
            <a:off x="4953608" y="3066169"/>
            <a:ext cx="620683" cy="405054"/>
            <a:chOff x="3885253" y="2794067"/>
            <a:chExt cx="620683" cy="405054"/>
          </a:xfrm>
        </p:grpSpPr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CBEC22F2-F484-A464-A935-A66DDC89443F}"/>
                </a:ext>
              </a:extLst>
            </p:cNvPr>
            <p:cNvSpPr txBox="1"/>
            <p:nvPr/>
          </p:nvSpPr>
          <p:spPr>
            <a:xfrm>
              <a:off x="3885253" y="2891344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TTFT</a:t>
              </a:r>
              <a:endParaRPr kumimoji="1" lang="zh-CN" alt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4" name="直线箭头连接符 83">
              <a:extLst>
                <a:ext uri="{FF2B5EF4-FFF2-40B4-BE49-F238E27FC236}">
                  <a16:creationId xmlns:a16="http://schemas.microsoft.com/office/drawing/2014/main" id="{77BC07F0-6C66-2D4E-C767-9D6E17DCA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9009" y="2794067"/>
              <a:ext cx="0" cy="144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78630983-F3FA-ED89-B96D-DDECAD6A1E54}"/>
              </a:ext>
            </a:extLst>
          </p:cNvPr>
          <p:cNvGrpSpPr/>
          <p:nvPr/>
        </p:nvGrpSpPr>
        <p:grpSpPr>
          <a:xfrm>
            <a:off x="3755582" y="3789926"/>
            <a:ext cx="620683" cy="405054"/>
            <a:chOff x="3885253" y="2794067"/>
            <a:chExt cx="620683" cy="405054"/>
          </a:xfrm>
        </p:grpSpPr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B4C17113-FE29-AF3A-F2C6-7D15719245B1}"/>
                </a:ext>
              </a:extLst>
            </p:cNvPr>
            <p:cNvSpPr txBox="1"/>
            <p:nvPr/>
          </p:nvSpPr>
          <p:spPr>
            <a:xfrm>
              <a:off x="3885253" y="2891344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TTFT</a:t>
              </a:r>
              <a:endParaRPr kumimoji="1" lang="zh-CN" alt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7" name="直线箭头连接符 86">
              <a:extLst>
                <a:ext uri="{FF2B5EF4-FFF2-40B4-BE49-F238E27FC236}">
                  <a16:creationId xmlns:a16="http://schemas.microsoft.com/office/drawing/2014/main" id="{DD2F5F0C-817A-71DF-4CC1-3DEF57A5AB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9009" y="2794067"/>
              <a:ext cx="0" cy="144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7F676D58-4C66-306E-5C8B-29FD03057B90}"/>
              </a:ext>
            </a:extLst>
          </p:cNvPr>
          <p:cNvGrpSpPr/>
          <p:nvPr/>
        </p:nvGrpSpPr>
        <p:grpSpPr>
          <a:xfrm>
            <a:off x="5139951" y="4592951"/>
            <a:ext cx="620683" cy="405054"/>
            <a:chOff x="3885253" y="2794067"/>
            <a:chExt cx="620683" cy="405054"/>
          </a:xfrm>
        </p:grpSpPr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076B31D7-57F3-9FAF-3088-0B455502F5BE}"/>
                </a:ext>
              </a:extLst>
            </p:cNvPr>
            <p:cNvSpPr txBox="1"/>
            <p:nvPr/>
          </p:nvSpPr>
          <p:spPr>
            <a:xfrm>
              <a:off x="3885253" y="2891344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TTFT</a:t>
              </a:r>
              <a:endParaRPr kumimoji="1" lang="zh-CN" alt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64102329-6C12-310F-208B-93031EF8D0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9009" y="2794067"/>
              <a:ext cx="0" cy="144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6892077-319D-C3A7-72AB-5483EFAB888C}"/>
              </a:ext>
            </a:extLst>
          </p:cNvPr>
          <p:cNvGrpSpPr/>
          <p:nvPr/>
        </p:nvGrpSpPr>
        <p:grpSpPr>
          <a:xfrm>
            <a:off x="349264" y="1958959"/>
            <a:ext cx="1649657" cy="307777"/>
            <a:chOff x="349264" y="1953285"/>
            <a:chExt cx="1649657" cy="307777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6EF0AB83-2F65-6683-4921-E4FFA7E449D1}"/>
                </a:ext>
              </a:extLst>
            </p:cNvPr>
            <p:cNvSpPr/>
            <p:nvPr/>
          </p:nvSpPr>
          <p:spPr>
            <a:xfrm>
              <a:off x="349264" y="1999173"/>
              <a:ext cx="432000" cy="2160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ABAA187B-20B9-E8EE-21C6-ED950A266371}"/>
                </a:ext>
              </a:extLst>
            </p:cNvPr>
            <p:cNvSpPr txBox="1"/>
            <p:nvPr/>
          </p:nvSpPr>
          <p:spPr>
            <a:xfrm>
              <a:off x="799554" y="1953285"/>
              <a:ext cx="11993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Computation</a:t>
              </a:r>
              <a:endParaRPr lang="zh-CN" altLang="en-US" dirty="0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9131A2D-7F67-3AE4-979E-C6CD3DB304ED}"/>
              </a:ext>
            </a:extLst>
          </p:cNvPr>
          <p:cNvGrpSpPr/>
          <p:nvPr/>
        </p:nvGrpSpPr>
        <p:grpSpPr>
          <a:xfrm>
            <a:off x="4638204" y="1958959"/>
            <a:ext cx="2004272" cy="307777"/>
            <a:chOff x="4362428" y="1953285"/>
            <a:chExt cx="2004272" cy="307777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6B2F1B6-AB4D-1FBD-0433-0FB2CE4EDA15}"/>
                </a:ext>
              </a:extLst>
            </p:cNvPr>
            <p:cNvSpPr/>
            <p:nvPr/>
          </p:nvSpPr>
          <p:spPr>
            <a:xfrm>
              <a:off x="4362428" y="1999173"/>
              <a:ext cx="432000" cy="216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A0465DC6-236E-9C91-6927-785291CC2562}"/>
                </a:ext>
              </a:extLst>
            </p:cNvPr>
            <p:cNvSpPr txBox="1"/>
            <p:nvPr/>
          </p:nvSpPr>
          <p:spPr>
            <a:xfrm>
              <a:off x="4806658" y="1953285"/>
              <a:ext cx="15600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Prefix</a:t>
              </a:r>
              <a:r>
                <a:rPr lang="zh-CN" altLang="en-US" dirty="0"/>
                <a:t> </a:t>
              </a:r>
              <a:r>
                <a:rPr lang="en-US" altLang="zh-CN" dirty="0"/>
                <a:t>KV</a:t>
              </a:r>
              <a:r>
                <a:rPr lang="zh-CN" altLang="en-US" dirty="0"/>
                <a:t> </a:t>
              </a:r>
              <a:r>
                <a:rPr lang="en-US" altLang="zh-CN" dirty="0"/>
                <a:t>loading</a:t>
              </a:r>
              <a:endParaRPr lang="zh-CN" altLang="en-US" dirty="0"/>
            </a:p>
          </p:txBody>
        </p:sp>
      </p:grpSp>
      <p:sp>
        <p:nvSpPr>
          <p:cNvPr id="100" name="文本框 99">
            <a:extLst>
              <a:ext uri="{FF2B5EF4-FFF2-40B4-BE49-F238E27FC236}">
                <a16:creationId xmlns:a16="http://schemas.microsoft.com/office/drawing/2014/main" id="{7198CAFF-9702-90E2-CD6D-E29339D1B1FA}"/>
              </a:ext>
            </a:extLst>
          </p:cNvPr>
          <p:cNvSpPr txBox="1"/>
          <p:nvPr/>
        </p:nvSpPr>
        <p:spPr>
          <a:xfrm>
            <a:off x="212864" y="232043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0A85D1EA-1464-8A42-7C69-61596E2604C4}"/>
              </a:ext>
            </a:extLst>
          </p:cNvPr>
          <p:cNvSpPr txBox="1"/>
          <p:nvPr/>
        </p:nvSpPr>
        <p:spPr>
          <a:xfrm>
            <a:off x="206452" y="285474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7E436454-B2D3-3AB3-31E1-12A9CBF70057}"/>
              </a:ext>
            </a:extLst>
          </p:cNvPr>
          <p:cNvSpPr txBox="1"/>
          <p:nvPr/>
        </p:nvSpPr>
        <p:spPr>
          <a:xfrm>
            <a:off x="212864" y="342059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3DC49BA-8B44-36A7-2132-D42945242FED}"/>
              </a:ext>
            </a:extLst>
          </p:cNvPr>
          <p:cNvSpPr txBox="1"/>
          <p:nvPr/>
        </p:nvSpPr>
        <p:spPr>
          <a:xfrm>
            <a:off x="206452" y="427891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29A7BC80-A4F3-650C-72A1-0D6BC11B77AD}"/>
              </a:ext>
            </a:extLst>
          </p:cNvPr>
          <p:cNvCxnSpPr>
            <a:cxnSpLocks/>
          </p:cNvCxnSpPr>
          <p:nvPr/>
        </p:nvCxnSpPr>
        <p:spPr>
          <a:xfrm flipV="1">
            <a:off x="2214960" y="2229416"/>
            <a:ext cx="1435" cy="427294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7459CE62-595C-8404-C03C-C4F130720BB7}"/>
              </a:ext>
            </a:extLst>
          </p:cNvPr>
          <p:cNvCxnSpPr>
            <a:cxnSpLocks/>
          </p:cNvCxnSpPr>
          <p:nvPr/>
        </p:nvCxnSpPr>
        <p:spPr>
          <a:xfrm flipV="1">
            <a:off x="2214960" y="2778570"/>
            <a:ext cx="1435" cy="427294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6DB459AF-EBD9-BFBB-0402-950F389C534D}"/>
              </a:ext>
            </a:extLst>
          </p:cNvPr>
          <p:cNvCxnSpPr>
            <a:cxnSpLocks/>
          </p:cNvCxnSpPr>
          <p:nvPr/>
        </p:nvCxnSpPr>
        <p:spPr>
          <a:xfrm flipV="1">
            <a:off x="2224387" y="3346944"/>
            <a:ext cx="0" cy="563925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E9B81214-8833-B7CA-E38F-0A6FAFBF600B}"/>
              </a:ext>
            </a:extLst>
          </p:cNvPr>
          <p:cNvCxnSpPr>
            <a:cxnSpLocks/>
          </p:cNvCxnSpPr>
          <p:nvPr/>
        </p:nvCxnSpPr>
        <p:spPr>
          <a:xfrm flipV="1">
            <a:off x="2214960" y="4166699"/>
            <a:ext cx="0" cy="574891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056A973B-2E01-DE84-14AF-43B317336554}"/>
              </a:ext>
            </a:extLst>
          </p:cNvPr>
          <p:cNvGrpSpPr/>
          <p:nvPr/>
        </p:nvGrpSpPr>
        <p:grpSpPr>
          <a:xfrm>
            <a:off x="2308114" y="1958959"/>
            <a:ext cx="2011278" cy="307777"/>
            <a:chOff x="2275070" y="1964633"/>
            <a:chExt cx="2011278" cy="307777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64FF17F-EFC8-A1B1-0F42-00717B5E9415}"/>
                </a:ext>
              </a:extLst>
            </p:cNvPr>
            <p:cNvSpPr/>
            <p:nvPr/>
          </p:nvSpPr>
          <p:spPr>
            <a:xfrm>
              <a:off x="2275070" y="1999173"/>
              <a:ext cx="432000" cy="21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BA15E462-497E-F2C1-AE9B-D741CE96E3E1}"/>
                </a:ext>
              </a:extLst>
            </p:cNvPr>
            <p:cNvSpPr txBox="1"/>
            <p:nvPr/>
          </p:nvSpPr>
          <p:spPr>
            <a:xfrm>
              <a:off x="2707070" y="1964633"/>
              <a:ext cx="1579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kumimoji="1" sz="1400"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altLang="zh-CN" dirty="0"/>
                <a:t>Stored</a:t>
              </a:r>
              <a:r>
                <a:rPr lang="zh-CN" altLang="en-US" dirty="0"/>
                <a:t> </a:t>
              </a:r>
              <a:r>
                <a:rPr lang="en-US" altLang="zh-CN" dirty="0"/>
                <a:t>prefix</a:t>
              </a:r>
              <a:r>
                <a:rPr lang="zh-CN" altLang="en-US" dirty="0"/>
                <a:t> </a:t>
              </a:r>
              <a:r>
                <a:rPr lang="en-US" altLang="zh-CN" dirty="0"/>
                <a:t>KVs</a:t>
              </a:r>
              <a:endParaRPr lang="zh-CN" altLang="en-US" dirty="0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BE747BB3-FDEC-28D2-FD1F-D89D992ABE66}"/>
              </a:ext>
            </a:extLst>
          </p:cNvPr>
          <p:cNvSpPr/>
          <p:nvPr/>
        </p:nvSpPr>
        <p:spPr>
          <a:xfrm>
            <a:off x="764968" y="5183401"/>
            <a:ext cx="1401346" cy="21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B87741-FC09-317F-7F5D-BE625C06EABD}"/>
              </a:ext>
            </a:extLst>
          </p:cNvPr>
          <p:cNvSpPr txBox="1"/>
          <p:nvPr/>
        </p:nvSpPr>
        <p:spPr>
          <a:xfrm>
            <a:off x="802156" y="5156381"/>
            <a:ext cx="1360373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lnSpc>
                <a:spcPts val="1560"/>
              </a:lnSpc>
              <a:defRPr kumimoji="1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KVs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Disk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0861BD-F805-B7B8-F36C-324D88E25ED3}"/>
              </a:ext>
            </a:extLst>
          </p:cNvPr>
          <p:cNvSpPr/>
          <p:nvPr/>
        </p:nvSpPr>
        <p:spPr>
          <a:xfrm>
            <a:off x="1509584" y="4934439"/>
            <a:ext cx="648000" cy="219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900020-5E82-D707-98FB-5B82B2A24B9C}"/>
              </a:ext>
            </a:extLst>
          </p:cNvPr>
          <p:cNvSpPr txBox="1"/>
          <p:nvPr/>
        </p:nvSpPr>
        <p:spPr>
          <a:xfrm>
            <a:off x="1511425" y="4866894"/>
            <a:ext cx="631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43CDD298-373C-A3A5-2A42-022F0BCF782D}"/>
              </a:ext>
            </a:extLst>
          </p:cNvPr>
          <p:cNvGrpSpPr/>
          <p:nvPr/>
        </p:nvGrpSpPr>
        <p:grpSpPr>
          <a:xfrm>
            <a:off x="2217500" y="5164762"/>
            <a:ext cx="397531" cy="307777"/>
            <a:chOff x="2217500" y="5158848"/>
            <a:chExt cx="828000" cy="30777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57E0182-A37A-CB93-F1EE-8ACB75833F33}"/>
                </a:ext>
              </a:extLst>
            </p:cNvPr>
            <p:cNvSpPr/>
            <p:nvPr/>
          </p:nvSpPr>
          <p:spPr>
            <a:xfrm>
              <a:off x="2217500" y="5193469"/>
              <a:ext cx="828000" cy="21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BFB3BAC-A15C-83F8-142A-326C6D6433CD}"/>
                </a:ext>
              </a:extLst>
            </p:cNvPr>
            <p:cNvSpPr txBox="1"/>
            <p:nvPr/>
          </p:nvSpPr>
          <p:spPr>
            <a:xfrm>
              <a:off x="2266118" y="5158848"/>
              <a:ext cx="3834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L0</a:t>
              </a:r>
              <a:endPara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8D79FB56-CBA1-628C-6186-265E77703CD7}"/>
              </a:ext>
            </a:extLst>
          </p:cNvPr>
          <p:cNvGrpSpPr/>
          <p:nvPr/>
        </p:nvGrpSpPr>
        <p:grpSpPr>
          <a:xfrm>
            <a:off x="2626296" y="4909948"/>
            <a:ext cx="396000" cy="307777"/>
            <a:chOff x="3066057" y="4899356"/>
            <a:chExt cx="396000" cy="307777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06DBDB7-DC31-7389-F0DB-DA289B197AED}"/>
                </a:ext>
              </a:extLst>
            </p:cNvPr>
            <p:cNvSpPr/>
            <p:nvPr/>
          </p:nvSpPr>
          <p:spPr>
            <a:xfrm>
              <a:off x="3066057" y="4942846"/>
              <a:ext cx="396000" cy="21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95DDE9F-68AE-5648-FAE8-4733523CD67B}"/>
                </a:ext>
              </a:extLst>
            </p:cNvPr>
            <p:cNvSpPr txBox="1"/>
            <p:nvPr/>
          </p:nvSpPr>
          <p:spPr>
            <a:xfrm>
              <a:off x="3070434" y="4899356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L0</a:t>
              </a:r>
              <a:endPara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B38D1FE6-B7CC-96F5-B522-FA8D3E85BB51}"/>
              </a:ext>
            </a:extLst>
          </p:cNvPr>
          <p:cNvGrpSpPr/>
          <p:nvPr/>
        </p:nvGrpSpPr>
        <p:grpSpPr>
          <a:xfrm>
            <a:off x="3418173" y="4909948"/>
            <a:ext cx="404149" cy="307777"/>
            <a:chOff x="3926646" y="4899356"/>
            <a:chExt cx="404149" cy="307777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2B0D1DC5-835C-0B87-B45D-4437DB8D38FF}"/>
                </a:ext>
              </a:extLst>
            </p:cNvPr>
            <p:cNvSpPr/>
            <p:nvPr/>
          </p:nvSpPr>
          <p:spPr>
            <a:xfrm>
              <a:off x="3934795" y="4942846"/>
              <a:ext cx="396000" cy="21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85FBB454-CBDF-A5DF-86CA-6725B473A16F}"/>
                </a:ext>
              </a:extLst>
            </p:cNvPr>
            <p:cNvSpPr txBox="1"/>
            <p:nvPr/>
          </p:nvSpPr>
          <p:spPr>
            <a:xfrm>
              <a:off x="3926646" y="4899356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endPara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237587E3-B074-B297-5841-6C5E60C490BA}"/>
              </a:ext>
            </a:extLst>
          </p:cNvPr>
          <p:cNvGrpSpPr/>
          <p:nvPr/>
        </p:nvGrpSpPr>
        <p:grpSpPr>
          <a:xfrm>
            <a:off x="4232331" y="4909948"/>
            <a:ext cx="396000" cy="307777"/>
            <a:chOff x="4777536" y="4899356"/>
            <a:chExt cx="396000" cy="307777"/>
          </a:xfrm>
        </p:grpSpPr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D0B03721-230B-72A9-C4C7-A1EA2D86C830}"/>
                </a:ext>
              </a:extLst>
            </p:cNvPr>
            <p:cNvSpPr/>
            <p:nvPr/>
          </p:nvSpPr>
          <p:spPr>
            <a:xfrm>
              <a:off x="4777536" y="4942846"/>
              <a:ext cx="396000" cy="21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D2199D57-2265-F839-105A-565A541C1F57}"/>
                </a:ext>
              </a:extLst>
            </p:cNvPr>
            <p:cNvSpPr txBox="1"/>
            <p:nvPr/>
          </p:nvSpPr>
          <p:spPr>
            <a:xfrm>
              <a:off x="4781913" y="4899356"/>
              <a:ext cx="3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L2</a:t>
              </a:r>
              <a:endPara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05" name="直线箭头连接符 104">
            <a:extLst>
              <a:ext uri="{FF2B5EF4-FFF2-40B4-BE49-F238E27FC236}">
                <a16:creationId xmlns:a16="http://schemas.microsoft.com/office/drawing/2014/main" id="{BDCFAE3B-A29A-2ADD-232D-48105575E0F5}"/>
              </a:ext>
            </a:extLst>
          </p:cNvPr>
          <p:cNvCxnSpPr>
            <a:cxnSpLocks/>
          </p:cNvCxnSpPr>
          <p:nvPr/>
        </p:nvCxnSpPr>
        <p:spPr>
          <a:xfrm>
            <a:off x="2216172" y="5442613"/>
            <a:ext cx="39413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D7543BFE-042A-2D7C-8808-B261E32DBF04}"/>
              </a:ext>
            </a:extLst>
          </p:cNvPr>
          <p:cNvSpPr txBox="1"/>
          <p:nvPr/>
        </p:nvSpPr>
        <p:spPr>
          <a:xfrm>
            <a:off x="6101999" y="527977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59A1EBD6-9A23-C5D7-A763-A1052A364C08}"/>
              </a:ext>
            </a:extLst>
          </p:cNvPr>
          <p:cNvGrpSpPr/>
          <p:nvPr/>
        </p:nvGrpSpPr>
        <p:grpSpPr>
          <a:xfrm>
            <a:off x="4586999" y="5304040"/>
            <a:ext cx="620683" cy="405054"/>
            <a:chOff x="3885253" y="2794067"/>
            <a:chExt cx="620683" cy="405054"/>
          </a:xfrm>
        </p:grpSpPr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0CB4FDFB-8D2C-29A4-21AF-12B0FD7C896C}"/>
                </a:ext>
              </a:extLst>
            </p:cNvPr>
            <p:cNvSpPr txBox="1"/>
            <p:nvPr/>
          </p:nvSpPr>
          <p:spPr>
            <a:xfrm>
              <a:off x="3885253" y="2891344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TTFT</a:t>
              </a:r>
              <a:endParaRPr kumimoji="1" lang="zh-CN" altLang="en-US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9" name="直线箭头连接符 108">
              <a:extLst>
                <a:ext uri="{FF2B5EF4-FFF2-40B4-BE49-F238E27FC236}">
                  <a16:creationId xmlns:a16="http://schemas.microsoft.com/office/drawing/2014/main" id="{B884C831-3446-7D54-663B-DB3D5B68DC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9009" y="2794067"/>
              <a:ext cx="0" cy="144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3952360-B0B0-A55A-BE0E-7FFD72DDF39D}"/>
              </a:ext>
            </a:extLst>
          </p:cNvPr>
          <p:cNvSpPr txBox="1"/>
          <p:nvPr/>
        </p:nvSpPr>
        <p:spPr>
          <a:xfrm>
            <a:off x="212864" y="499000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(e)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6C92527E-082A-1AFE-C08A-E764DCB2D218}"/>
              </a:ext>
            </a:extLst>
          </p:cNvPr>
          <p:cNvCxnSpPr>
            <a:cxnSpLocks/>
          </p:cNvCxnSpPr>
          <p:nvPr/>
        </p:nvCxnSpPr>
        <p:spPr>
          <a:xfrm flipV="1">
            <a:off x="2214960" y="4877788"/>
            <a:ext cx="0" cy="574891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EF628983-D498-88EE-2784-7444EEA70F3C}"/>
              </a:ext>
            </a:extLst>
          </p:cNvPr>
          <p:cNvGrpSpPr/>
          <p:nvPr/>
        </p:nvGrpSpPr>
        <p:grpSpPr>
          <a:xfrm>
            <a:off x="3024683" y="5164762"/>
            <a:ext cx="406780" cy="307777"/>
            <a:chOff x="2217500" y="5158848"/>
            <a:chExt cx="847264" cy="307777"/>
          </a:xfrm>
        </p:grpSpPr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60C77A19-313C-5CFF-11AC-B09E189EB1CD}"/>
                </a:ext>
              </a:extLst>
            </p:cNvPr>
            <p:cNvSpPr/>
            <p:nvPr/>
          </p:nvSpPr>
          <p:spPr>
            <a:xfrm>
              <a:off x="2217500" y="5193469"/>
              <a:ext cx="828000" cy="21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E18306E5-8843-B856-86C6-A65657851C87}"/>
                </a:ext>
              </a:extLst>
            </p:cNvPr>
            <p:cNvSpPr txBox="1"/>
            <p:nvPr/>
          </p:nvSpPr>
          <p:spPr>
            <a:xfrm>
              <a:off x="2266118" y="5158848"/>
              <a:ext cx="7986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endPara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2537DB9B-06C1-3B90-1642-98DC59C22B1D}"/>
              </a:ext>
            </a:extLst>
          </p:cNvPr>
          <p:cNvGrpSpPr/>
          <p:nvPr/>
        </p:nvGrpSpPr>
        <p:grpSpPr>
          <a:xfrm>
            <a:off x="3822061" y="5164762"/>
            <a:ext cx="406780" cy="307777"/>
            <a:chOff x="2217500" y="5158848"/>
            <a:chExt cx="847264" cy="307777"/>
          </a:xfrm>
        </p:grpSpPr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832F0E29-CCE8-23C8-BD56-816A04AF0CEE}"/>
                </a:ext>
              </a:extLst>
            </p:cNvPr>
            <p:cNvSpPr/>
            <p:nvPr/>
          </p:nvSpPr>
          <p:spPr>
            <a:xfrm>
              <a:off x="2217500" y="5193469"/>
              <a:ext cx="828000" cy="219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/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D18E29EE-1494-70E2-043A-6855E29C5461}"/>
                </a:ext>
              </a:extLst>
            </p:cNvPr>
            <p:cNvSpPr txBox="1"/>
            <p:nvPr/>
          </p:nvSpPr>
          <p:spPr>
            <a:xfrm>
              <a:off x="2266118" y="5158848"/>
              <a:ext cx="7986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L2</a:t>
              </a:r>
              <a:endParaRPr kumimoji="1"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3527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73</Words>
  <Application>Microsoft Macintosh PowerPoint</Application>
  <PresentationFormat>宽屏</PresentationFormat>
  <Paragraphs>51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 user</dc:creator>
  <cp:lastModifiedBy>office user</cp:lastModifiedBy>
  <cp:revision>8</cp:revision>
  <dcterms:created xsi:type="dcterms:W3CDTF">2025-10-12T08:12:58Z</dcterms:created>
  <dcterms:modified xsi:type="dcterms:W3CDTF">2025-10-12T08:25:13Z</dcterms:modified>
</cp:coreProperties>
</file>