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B8DEEA"/>
    <a:srgbClr val="F8D2B4"/>
    <a:srgbClr val="C2E2EE"/>
    <a:srgbClr val="C5E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8"/>
    <p:restoredTop sz="92925"/>
  </p:normalViewPr>
  <p:slideViewPr>
    <p:cSldViewPr snapToGrid="0">
      <p:cViewPr varScale="1">
        <p:scale>
          <a:sx n="106" d="100"/>
          <a:sy n="106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0E720-4310-3448-AE3C-8F85DDD85C15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FF11D-21FA-034C-B27E-D3E1B7DEB6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2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DCBC7-3D9E-E8EB-B476-AA20B5518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0F6EF9-BE73-72E6-2B11-198AF0B2C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D52DB-6F05-8419-B0A0-14FD1E91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064EF-54B5-2855-B6CC-A9EC5C48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17FAA-0F2D-8BB7-1CF5-82EAB022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4F47D-9328-C145-5613-0278599E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D3A08E-ED5E-1EFE-2019-62E96FBE9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313F4-C562-E19E-73E6-C25B797E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97726-D312-9342-279B-40703BD9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4EF05-F7B6-9569-9232-695389EE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9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692471-EF8E-B328-5A0A-3468C6FFC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482DA6-1D6B-3B8D-A36F-A5AD420B6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E9153-D55A-D796-528E-F36E69FD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F9FCF-3AEE-231C-8AF7-E9825DAF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E26DA-6D13-AFAD-DAF1-1A96B90A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764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0BD27-7870-6869-F9CD-74787C68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E8267-56F4-077D-81C0-F33B38939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57C5B-A07F-DD75-9B3B-D4C411CA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ACA40-BD28-19AB-B32F-31B9F02A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A098B-5DB4-0A62-E145-9A785331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65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45E7A-99A8-0619-C122-13677993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900CC-08A4-1DFD-91D8-0C9434AF6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E7FAF-DE27-F607-F24C-C52FACB7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98E8C-C320-B9A5-1AD7-A336441A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4124A-6402-597C-2A4F-49CA940A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1FCC2-1B75-20B0-67B6-BD0F7B8A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27BB3-47FC-3D2B-F666-97F360B64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4D14AA-E019-5D1E-802D-137D829F6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27F92-09AF-EF17-CE1D-F74A422B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F175FB-6C87-5387-E932-87F27441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E589E-B040-1720-5508-1C0A1204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43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DAFBD-BDF8-8D8A-003F-41CD98D6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12DB58-B9A3-740F-F7E7-0535A7F8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E2E1C8-49D8-ABC2-4DC3-B92544DDB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428087-B0EB-AF28-E700-46CC4CBB9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6B209F-07D7-83C5-465D-C74DBAD39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9B3DF7-9A71-A9B8-9BED-BE43A1E2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D97893-DC10-D6A9-055E-D693A7DF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17C0C8-CBAA-01C0-5649-2FC41E71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28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EE197-8516-CAFC-82E2-1630ED7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1771E4-DD02-BDBC-C432-20F3EEFD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321897-A339-4D8E-2ACE-CA39019B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0A8198-69F9-D954-7B56-28C3A29E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7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63B065-B27E-401F-871C-8749C6B2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070A0D-2B4D-F54F-8B4B-9FC3A2F5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49F9C-4E5D-4266-B648-22DC9497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91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F5A9B-9C94-B16E-FA88-8957E05C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4125C-295E-304B-9D3A-1FE31D5B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7A837-2A42-875B-5E96-BD0143597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8B5B3-9184-EEBC-9445-55CEB734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F8CCF0-1136-ACA0-4F7A-939C2427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AF8C3-FA87-956A-C38E-088E5C9A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0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28A9-8A7B-FBC1-C85A-48A0C77D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40B437-10E9-CB3B-73C7-B0E35CC9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B9FB0-FA76-9114-5EF4-CCAFFDC6E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74EB80-C42C-3535-7565-9E4C6023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3D8756-4F97-DF1C-2C87-78535B05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3140E-FA11-BF57-D0B6-A61207D5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6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EE9CAF-396F-A810-E0E9-8760F1C3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534534-AD2B-C24C-F9AA-0B92087BD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5D1F4-2DDE-9CB1-CD97-7D51D357B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D02E-8AD2-3948-B8DA-3DE46FB98DB6}" type="datetimeFigureOut">
              <a:rPr kumimoji="1" lang="zh-CN" altLang="en-US" smtClean="0"/>
              <a:t>2025/10/17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1935C-4723-6298-34A1-6F545CE8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E7702-6EBF-485D-B6C7-4083711AE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8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48C27E59-B8BB-824C-8953-846F21446142}"/>
              </a:ext>
            </a:extLst>
          </p:cNvPr>
          <p:cNvSpPr/>
          <p:nvPr/>
        </p:nvSpPr>
        <p:spPr>
          <a:xfrm rot="16200000">
            <a:off x="5245937" y="2872785"/>
            <a:ext cx="1135886" cy="400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AA3A9D-B87A-E9A0-B820-65392A66029F}"/>
              </a:ext>
            </a:extLst>
          </p:cNvPr>
          <p:cNvSpPr/>
          <p:nvPr/>
        </p:nvSpPr>
        <p:spPr>
          <a:xfrm>
            <a:off x="3803657" y="2534700"/>
            <a:ext cx="941539" cy="5065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Prefetch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KVs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60BC89-19C1-8E0A-FC2B-FE9A48D867D0}"/>
              </a:ext>
            </a:extLst>
          </p:cNvPr>
          <p:cNvSpPr/>
          <p:nvPr/>
        </p:nvSpPr>
        <p:spPr>
          <a:xfrm>
            <a:off x="1528524" y="2195759"/>
            <a:ext cx="1488234" cy="17277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1CA954-48A4-3F5E-99D7-0B9AAC6C9F41}"/>
              </a:ext>
            </a:extLst>
          </p:cNvPr>
          <p:cNvSpPr/>
          <p:nvPr/>
        </p:nvSpPr>
        <p:spPr>
          <a:xfrm>
            <a:off x="3661521" y="2195759"/>
            <a:ext cx="1271953" cy="17277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842664-5844-BFDD-64D2-119AD367C2E4}"/>
              </a:ext>
            </a:extLst>
          </p:cNvPr>
          <p:cNvSpPr/>
          <p:nvPr/>
        </p:nvSpPr>
        <p:spPr>
          <a:xfrm>
            <a:off x="1624838" y="2355415"/>
            <a:ext cx="191105" cy="569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67AF331-3C2A-F5FF-292E-7FCD10D94AB0}"/>
              </a:ext>
            </a:extLst>
          </p:cNvPr>
          <p:cNvSpPr/>
          <p:nvPr/>
        </p:nvSpPr>
        <p:spPr>
          <a:xfrm>
            <a:off x="1528524" y="4148709"/>
            <a:ext cx="5877937" cy="11214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126801-A52F-0F0E-F76B-07979F7AAD17}"/>
              </a:ext>
            </a:extLst>
          </p:cNvPr>
          <p:cNvSpPr txBox="1"/>
          <p:nvPr/>
        </p:nvSpPr>
        <p:spPr>
          <a:xfrm>
            <a:off x="1747350" y="4892286"/>
            <a:ext cx="54871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Placement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(§IV.D)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5275DF89-C39B-4631-AB63-036D1DEE4183}"/>
              </a:ext>
            </a:extLst>
          </p:cNvPr>
          <p:cNvSpPr/>
          <p:nvPr/>
        </p:nvSpPr>
        <p:spPr>
          <a:xfrm>
            <a:off x="1874370" y="4248332"/>
            <a:ext cx="2358332" cy="58361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38B70C-2652-5440-108A-920F5D04EC34}"/>
              </a:ext>
            </a:extLst>
          </p:cNvPr>
          <p:cNvSpPr txBox="1"/>
          <p:nvPr/>
        </p:nvSpPr>
        <p:spPr>
          <a:xfrm>
            <a:off x="1813096" y="4233338"/>
            <a:ext cx="250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Reordering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(§IV.D)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A1895B1-4F71-B5EF-27FA-B1E8CEEF35A5}"/>
              </a:ext>
            </a:extLst>
          </p:cNvPr>
          <p:cNvSpPr/>
          <p:nvPr/>
        </p:nvSpPr>
        <p:spPr>
          <a:xfrm>
            <a:off x="4591119" y="4248332"/>
            <a:ext cx="2507008" cy="58361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0A5DCA-0D61-DFDF-F81E-E2049335052C}"/>
              </a:ext>
            </a:extLst>
          </p:cNvPr>
          <p:cNvSpPr txBox="1"/>
          <p:nvPr/>
        </p:nvSpPr>
        <p:spPr>
          <a:xfrm>
            <a:off x="4824157" y="4233338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(§IV.D)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ED75D98-0EC4-414E-9170-D30E7EEF2953}"/>
              </a:ext>
            </a:extLst>
          </p:cNvPr>
          <p:cNvSpPr/>
          <p:nvPr/>
        </p:nvSpPr>
        <p:spPr>
          <a:xfrm>
            <a:off x="3791343" y="3130967"/>
            <a:ext cx="956484" cy="5070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endParaRPr kumimoji="1"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25AA40A-7B0C-9491-52D9-B5EE5EFF14FB}"/>
              </a:ext>
            </a:extLst>
          </p:cNvPr>
          <p:cNvSpPr txBox="1"/>
          <p:nvPr/>
        </p:nvSpPr>
        <p:spPr>
          <a:xfrm>
            <a:off x="4177220" y="3041225"/>
            <a:ext cx="18473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57DB2A-8130-D6A0-FA10-97D175C57832}"/>
              </a:ext>
            </a:extLst>
          </p:cNvPr>
          <p:cNvSpPr/>
          <p:nvPr/>
        </p:nvSpPr>
        <p:spPr>
          <a:xfrm>
            <a:off x="6078826" y="3130968"/>
            <a:ext cx="1074695" cy="5008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60"/>
              </a:lnSpc>
            </a:pP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660"/>
              </a:lnSpc>
            </a:pP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endParaRPr kumimoji="1"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B2BEE58-2E5C-BD29-07FC-5E6C39F85583}"/>
              </a:ext>
            </a:extLst>
          </p:cNvPr>
          <p:cNvSpPr/>
          <p:nvPr/>
        </p:nvSpPr>
        <p:spPr>
          <a:xfrm>
            <a:off x="6078827" y="2510159"/>
            <a:ext cx="1074694" cy="515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8D5FEA6-9F87-1A2A-AD6F-2314EE77F07A}"/>
              </a:ext>
            </a:extLst>
          </p:cNvPr>
          <p:cNvSpPr txBox="1"/>
          <p:nvPr/>
        </p:nvSpPr>
        <p:spPr>
          <a:xfrm>
            <a:off x="6142327" y="2494575"/>
            <a:ext cx="947695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Runtime</a:t>
            </a:r>
          </a:p>
          <a:p>
            <a:r>
              <a:rPr lang="en-US" altLang="zh-CN" dirty="0"/>
              <a:t>Space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BDDFEA-DD81-1739-6B8B-D7F7C35F14F3}"/>
              </a:ext>
            </a:extLst>
          </p:cNvPr>
          <p:cNvSpPr/>
          <p:nvPr/>
        </p:nvSpPr>
        <p:spPr>
          <a:xfrm>
            <a:off x="5517245" y="2204483"/>
            <a:ext cx="1717297" cy="1719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17DF83-20F9-9FAA-BAB9-6AFA6E9E6094}"/>
              </a:ext>
            </a:extLst>
          </p:cNvPr>
          <p:cNvSpPr/>
          <p:nvPr/>
        </p:nvSpPr>
        <p:spPr>
          <a:xfrm>
            <a:off x="1930350" y="2355415"/>
            <a:ext cx="191105" cy="569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1E466005-96FF-CD82-EFAD-1554207C84E5}"/>
              </a:ext>
            </a:extLst>
          </p:cNvPr>
          <p:cNvSpPr/>
          <p:nvPr/>
        </p:nvSpPr>
        <p:spPr>
          <a:xfrm>
            <a:off x="3116856" y="2743590"/>
            <a:ext cx="438526" cy="204751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AC7249CA-E87C-14D2-0209-B64D517958A7}"/>
              </a:ext>
            </a:extLst>
          </p:cNvPr>
          <p:cNvSpPr/>
          <p:nvPr/>
        </p:nvSpPr>
        <p:spPr>
          <a:xfrm>
            <a:off x="4988867" y="2743590"/>
            <a:ext cx="438526" cy="204751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C4F23057-24E2-DB0F-1309-36FF27918719}"/>
              </a:ext>
            </a:extLst>
          </p:cNvPr>
          <p:cNvSpPr/>
          <p:nvPr/>
        </p:nvSpPr>
        <p:spPr>
          <a:xfrm flipH="1">
            <a:off x="3116856" y="3120460"/>
            <a:ext cx="438526" cy="204751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E0EAF7F5-C81F-E12C-84A4-9F9E3E616EA3}"/>
              </a:ext>
            </a:extLst>
          </p:cNvPr>
          <p:cNvSpPr/>
          <p:nvPr/>
        </p:nvSpPr>
        <p:spPr>
          <a:xfrm flipH="1">
            <a:off x="4989486" y="3120460"/>
            <a:ext cx="438526" cy="204751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D06EF9-93BB-25E6-F048-AD6840C19988}"/>
              </a:ext>
            </a:extLst>
          </p:cNvPr>
          <p:cNvSpPr txBox="1"/>
          <p:nvPr/>
        </p:nvSpPr>
        <p:spPr>
          <a:xfrm>
            <a:off x="1960463" y="2034770"/>
            <a:ext cx="624354" cy="3206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b="1" dirty="0"/>
              <a:t>Disk</a:t>
            </a:r>
            <a:endParaRPr lang="zh-CN" altLang="en-US" sz="1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347996-245C-5ED6-8F21-B8465F02D582}"/>
              </a:ext>
            </a:extLst>
          </p:cNvPr>
          <p:cNvSpPr txBox="1"/>
          <p:nvPr/>
        </p:nvSpPr>
        <p:spPr>
          <a:xfrm>
            <a:off x="3788884" y="2027222"/>
            <a:ext cx="967463" cy="4601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CPU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B6B35C-740F-DC85-C369-908CD266F0FF}"/>
              </a:ext>
            </a:extLst>
          </p:cNvPr>
          <p:cNvSpPr txBox="1"/>
          <p:nvPr/>
        </p:nvSpPr>
        <p:spPr>
          <a:xfrm>
            <a:off x="5904254" y="2027222"/>
            <a:ext cx="967463" cy="4601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GPU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C5A9650-CE6B-4A75-ED61-608FF09BD8AB}"/>
              </a:ext>
            </a:extLst>
          </p:cNvPr>
          <p:cNvSpPr/>
          <p:nvPr/>
        </p:nvSpPr>
        <p:spPr>
          <a:xfrm>
            <a:off x="2412672" y="2355415"/>
            <a:ext cx="191105" cy="5692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959BEF-7276-DEA7-DAF4-AE12CEB85AC0}"/>
              </a:ext>
            </a:extLst>
          </p:cNvPr>
          <p:cNvSpPr txBox="1"/>
          <p:nvPr/>
        </p:nvSpPr>
        <p:spPr>
          <a:xfrm>
            <a:off x="2073458" y="2443043"/>
            <a:ext cx="39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801E92-464B-F90D-44A7-617B8644DDE5}"/>
              </a:ext>
            </a:extLst>
          </p:cNvPr>
          <p:cNvSpPr/>
          <p:nvPr/>
        </p:nvSpPr>
        <p:spPr>
          <a:xfrm>
            <a:off x="1624838" y="3073889"/>
            <a:ext cx="188258" cy="5579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413E519-F9E9-0340-25A0-A71BFAE9D99A}"/>
              </a:ext>
            </a:extLst>
          </p:cNvPr>
          <p:cNvSpPr/>
          <p:nvPr/>
        </p:nvSpPr>
        <p:spPr>
          <a:xfrm>
            <a:off x="1930350" y="3073889"/>
            <a:ext cx="188258" cy="5579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8200FE2-84C4-7FB7-5D93-83F5C860EAFD}"/>
              </a:ext>
            </a:extLst>
          </p:cNvPr>
          <p:cNvSpPr/>
          <p:nvPr/>
        </p:nvSpPr>
        <p:spPr>
          <a:xfrm>
            <a:off x="2412672" y="3073889"/>
            <a:ext cx="188258" cy="5579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F4FE398-D0C0-0B6B-9E32-31817D028D5C}"/>
              </a:ext>
            </a:extLst>
          </p:cNvPr>
          <p:cNvSpPr txBox="1"/>
          <p:nvPr/>
        </p:nvSpPr>
        <p:spPr>
          <a:xfrm>
            <a:off x="2073458" y="3146662"/>
            <a:ext cx="38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33F59DF9-CDCB-CCD2-6ADB-4DC3E0445223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rot="16200000" flipV="1">
            <a:off x="2500685" y="3695480"/>
            <a:ext cx="324808" cy="7808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8D362854-6EB1-9178-ABC3-3862F7B5CB9D}"/>
              </a:ext>
            </a:extLst>
          </p:cNvPr>
          <p:cNvCxnSpPr>
            <a:cxnSpLocks/>
            <a:stCxn id="27" idx="0"/>
            <a:endCxn id="46" idx="2"/>
          </p:cNvCxnSpPr>
          <p:nvPr/>
        </p:nvCxnSpPr>
        <p:spPr>
          <a:xfrm rot="16200000" flipV="1">
            <a:off x="4759460" y="3148169"/>
            <a:ext cx="595294" cy="15750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E1F1EAEE-4830-1F5C-802E-80CA80ACFB27}"/>
              </a:ext>
            </a:extLst>
          </p:cNvPr>
          <p:cNvCxnSpPr>
            <a:cxnSpLocks/>
            <a:stCxn id="27" idx="0"/>
            <a:endCxn id="48" idx="2"/>
          </p:cNvCxnSpPr>
          <p:nvPr/>
        </p:nvCxnSpPr>
        <p:spPr>
          <a:xfrm rot="5400000" flipH="1" flipV="1">
            <a:off x="5929636" y="3546801"/>
            <a:ext cx="601531" cy="7715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右箭头 95">
            <a:extLst>
              <a:ext uri="{FF2B5EF4-FFF2-40B4-BE49-F238E27FC236}">
                <a16:creationId xmlns:a16="http://schemas.microsoft.com/office/drawing/2014/main" id="{F77C6921-8A78-41E0-77A2-5E3111D856BF}"/>
              </a:ext>
            </a:extLst>
          </p:cNvPr>
          <p:cNvSpPr/>
          <p:nvPr/>
        </p:nvSpPr>
        <p:spPr>
          <a:xfrm>
            <a:off x="1740084" y="753910"/>
            <a:ext cx="438526" cy="204751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25F8F1C-08E1-653E-A773-1D46FB9EB062}"/>
              </a:ext>
            </a:extLst>
          </p:cNvPr>
          <p:cNvSpPr txBox="1"/>
          <p:nvPr/>
        </p:nvSpPr>
        <p:spPr>
          <a:xfrm>
            <a:off x="1715711" y="665021"/>
            <a:ext cx="3082629" cy="38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85A39DBA-800A-7A13-5B33-DE1D1904F832}"/>
              </a:ext>
            </a:extLst>
          </p:cNvPr>
          <p:cNvCxnSpPr>
            <a:cxnSpLocks/>
          </p:cNvCxnSpPr>
          <p:nvPr/>
        </p:nvCxnSpPr>
        <p:spPr>
          <a:xfrm>
            <a:off x="5130717" y="856285"/>
            <a:ext cx="43917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7401265-1E2E-AFDC-407B-7B126B6A0B4E}"/>
              </a:ext>
            </a:extLst>
          </p:cNvPr>
          <p:cNvSpPr txBox="1"/>
          <p:nvPr/>
        </p:nvSpPr>
        <p:spPr>
          <a:xfrm>
            <a:off x="5469803" y="665021"/>
            <a:ext cx="2167691" cy="38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1A59E70-BF05-DADF-E6E5-F3D302157514}"/>
              </a:ext>
            </a:extLst>
          </p:cNvPr>
          <p:cNvSpPr txBox="1"/>
          <p:nvPr/>
        </p:nvSpPr>
        <p:spPr>
          <a:xfrm rot="16200000">
            <a:off x="5224220" y="2910426"/>
            <a:ext cx="1186543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Select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DC9C4B7C-084D-7ACF-8E16-88628CAD44E1}"/>
              </a:ext>
            </a:extLst>
          </p:cNvPr>
          <p:cNvSpPr/>
          <p:nvPr/>
        </p:nvSpPr>
        <p:spPr>
          <a:xfrm>
            <a:off x="7406463" y="2027222"/>
            <a:ext cx="246635" cy="1963541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7B2EF8-0DF8-1758-510E-56A3B88DBB55}"/>
              </a:ext>
            </a:extLst>
          </p:cNvPr>
          <p:cNvSpPr txBox="1"/>
          <p:nvPr/>
        </p:nvSpPr>
        <p:spPr>
          <a:xfrm rot="16200000">
            <a:off x="7108928" y="2765750"/>
            <a:ext cx="1294500" cy="344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Plane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C86D4F2-991C-EC85-27E6-0FBA6AFBE1DF}"/>
              </a:ext>
            </a:extLst>
          </p:cNvPr>
          <p:cNvSpPr txBox="1"/>
          <p:nvPr/>
        </p:nvSpPr>
        <p:spPr>
          <a:xfrm>
            <a:off x="1604636" y="3636858"/>
            <a:ext cx="1141659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Prefix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CDFF134B-6C06-765A-EA1F-6A89AD365330}"/>
              </a:ext>
            </a:extLst>
          </p:cNvPr>
          <p:cNvSpPr/>
          <p:nvPr/>
        </p:nvSpPr>
        <p:spPr>
          <a:xfrm>
            <a:off x="4558874" y="1194959"/>
            <a:ext cx="2507008" cy="58361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(§IV.B)</a:t>
            </a:r>
            <a:endParaRPr kumimoji="1"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7186B7CF-5A70-4A6E-EB0E-A58CD66026B3}"/>
              </a:ext>
            </a:extLst>
          </p:cNvPr>
          <p:cNvSpPr/>
          <p:nvPr/>
        </p:nvSpPr>
        <p:spPr>
          <a:xfrm>
            <a:off x="1862288" y="1199139"/>
            <a:ext cx="2507008" cy="5836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Layer-Aware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Prefetch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(§IV.C)</a:t>
            </a:r>
            <a:endParaRPr kumimoji="1"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BAB0B7C0-446E-7F96-8E98-9D9A35041A23}"/>
              </a:ext>
            </a:extLst>
          </p:cNvPr>
          <p:cNvCxnSpPr>
            <a:cxnSpLocks/>
            <a:stCxn id="42" idx="2"/>
            <a:endCxn id="12" idx="0"/>
          </p:cNvCxnSpPr>
          <p:nvPr/>
        </p:nvCxnSpPr>
        <p:spPr>
          <a:xfrm rot="5400000">
            <a:off x="2568207" y="1487185"/>
            <a:ext cx="252018" cy="8431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FDB135FC-E3F2-2D44-324F-CC3E9C54327C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rot="16200000" flipH="1">
            <a:off x="3571969" y="1326575"/>
            <a:ext cx="244470" cy="11568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E1F59AB-C9BC-9062-4285-ADCA4FCDF31C}"/>
              </a:ext>
            </a:extLst>
          </p:cNvPr>
          <p:cNvCxnSpPr>
            <a:cxnSpLocks/>
            <a:stCxn id="41" idx="2"/>
            <a:endCxn id="106" idx="3"/>
          </p:cNvCxnSpPr>
          <p:nvPr/>
        </p:nvCxnSpPr>
        <p:spPr>
          <a:xfrm>
            <a:off x="5812378" y="1778572"/>
            <a:ext cx="5114" cy="69375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FC188F0-7C14-8EE5-1C2C-C691F55EB1BE}"/>
              </a:ext>
            </a:extLst>
          </p:cNvPr>
          <p:cNvSpPr/>
          <p:nvPr/>
        </p:nvSpPr>
        <p:spPr>
          <a:xfrm rot="16200000">
            <a:off x="2109819" y="2882176"/>
            <a:ext cx="1431869" cy="2249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Prefetch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KVs</a:t>
            </a:r>
          </a:p>
        </p:txBody>
      </p:sp>
    </p:spTree>
    <p:extLst>
      <p:ext uri="{BB962C8B-B14F-4D97-AF65-F5344CB8AC3E}">
        <p14:creationId xmlns:p14="http://schemas.microsoft.com/office/powerpoint/2010/main" val="333155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16718</TotalTime>
  <Words>66</Words>
  <Application>Microsoft Macintosh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1317732065@qq.com</dc:creator>
  <cp:lastModifiedBy>office user</cp:lastModifiedBy>
  <cp:revision>802</cp:revision>
  <dcterms:created xsi:type="dcterms:W3CDTF">2023-07-04T07:42:03Z</dcterms:created>
  <dcterms:modified xsi:type="dcterms:W3CDTF">2025-10-17T05:31:37Z</dcterms:modified>
</cp:coreProperties>
</file>