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CBAD"/>
    <a:srgbClr val="B8DEEA"/>
    <a:srgbClr val="F8D2B4"/>
    <a:srgbClr val="C2E2EE"/>
    <a:srgbClr val="C5E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8"/>
    <p:restoredTop sz="92925"/>
  </p:normalViewPr>
  <p:slideViewPr>
    <p:cSldViewPr snapToGrid="0">
      <p:cViewPr varScale="1">
        <p:scale>
          <a:sx n="106" d="100"/>
          <a:sy n="106" d="100"/>
        </p:scale>
        <p:origin x="184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F0E720-4310-3448-AE3C-8F85DDD85C15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FF11D-21FA-034C-B27E-D3E1B7DEB6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4224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DCBC7-3D9E-E8EB-B476-AA20B5518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0F6EF9-BE73-72E6-2B11-198AF0B2C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ED52DB-6F05-8419-B0A0-14FD1E91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064EF-54B5-2855-B6CC-A9EC5C488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717FAA-0F2D-8BB7-1CF5-82EAB02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324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54F47D-9328-C145-5613-0278599EE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CD3A08E-ED5E-1EFE-2019-62E96FBE9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A313F4-C562-E19E-73E6-C25B797E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097726-D312-9342-279B-40703BD9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EF05-F7B6-9569-9232-695389EE6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92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2692471-EF8E-B328-5A0A-3468C6FFC6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482DA6-1D6B-3B8D-A36F-A5AD420B6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EE9153-D55A-D796-528E-F36E69F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F9FCF-3AEE-231C-8AF7-E9825DAF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E26DA-6D13-AFAD-DAF1-1A96B90A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7643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B0BD27-7870-6869-F9CD-74787C68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7E8267-56F4-077D-81C0-F33B38939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857C5B-A07F-DD75-9B3B-D4C411CA4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9ACA40-BD28-19AB-B32F-31B9F02AF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A098B-5DB4-0A62-E145-9A785331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65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045E7A-99A8-0619-C122-136779933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3900CC-08A4-1DFD-91D8-0C9434AF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7E7FAF-DE27-F607-F24C-C52FACB73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798E8C-C320-B9A5-1AD7-A336441A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84124A-6402-597C-2A4F-49CA940A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9752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01FCC2-1B75-20B0-67B6-BD0F7B8A0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627BB3-47FC-3D2B-F666-97F360B64F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4D14AA-E019-5D1E-802D-137D829F6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27F92-09AF-EF17-CE1D-F74A422B2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0F175FB-6C87-5387-E932-87F27441A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2E589E-B040-1720-5508-1C0A12047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44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FDAFBD-BDF8-8D8A-003F-41CD98D6B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12DB58-B9A3-740F-F7E7-0535A7F8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E2E1C8-49D8-ABC2-4DC3-B92544DD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428087-B0EB-AF28-E700-46CC4CBB9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16B209F-07D7-83C5-465D-C74DBAD39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E9B3DF7-9A71-A9B8-9BED-BE43A1E2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D97893-DC10-D6A9-055E-D693A7DFC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7C0C8-CBAA-01C0-5649-2FC41E714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3286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EE197-8516-CAFC-82E2-1630ED76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C1771E4-DD02-BDBC-C432-20F3EEFD1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3321897-A339-4D8E-2ACE-CA39019B6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0A8198-69F9-D954-7B56-28C3A29E5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0879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263B065-B27E-401F-871C-8749C6B23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070A0D-2B4D-F54F-8B4B-9FC3A2F52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049F9C-4E5D-4266-B648-22DC9497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6916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F5A9B-9C94-B16E-FA88-8957E05C3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4125C-295E-304B-9D3A-1FE31D5B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CB7A837-2A42-875B-5E96-BD014359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78B5B3-9184-EEBC-9445-55CEB734C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8CCF0-1136-ACA0-4F7A-939C2427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CAF8C3-FA87-956A-C38E-088E5C9A7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104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128A9-8A7B-FBC1-C85A-48A0C77D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40B437-10E9-CB3B-73C7-B0E35CC94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DB9FB0-FA76-9114-5EF4-CCAFFDC6EF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74EB80-C42C-3535-7565-9E4C60235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D8756-4F97-DF1C-2C87-78535B05A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A3140E-FA11-BF57-D0B6-A61207D52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02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5EE9CAF-396F-A810-E0E9-8760F1C3B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534534-AD2B-C24C-F9AA-0B92087BD8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E5D1F4-2DDE-9CB1-CD97-7D51D357B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5D02E-8AD2-3948-B8DA-3DE46FB98DB6}" type="datetimeFigureOut">
              <a:rPr kumimoji="1" lang="zh-CN" altLang="en-US" smtClean="0"/>
              <a:t>2025/10/15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71935C-4723-6298-34A1-6F545CE87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DE7702-6EBF-485D-B6C7-4083711AEF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392C0E-AA11-374E-8618-C8729343916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4893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矩形 106">
            <a:extLst>
              <a:ext uri="{FF2B5EF4-FFF2-40B4-BE49-F238E27FC236}">
                <a16:creationId xmlns:a16="http://schemas.microsoft.com/office/drawing/2014/main" id="{48C27E59-B8BB-824C-8953-846F21446142}"/>
              </a:ext>
            </a:extLst>
          </p:cNvPr>
          <p:cNvSpPr/>
          <p:nvPr/>
        </p:nvSpPr>
        <p:spPr>
          <a:xfrm rot="16200000">
            <a:off x="4877492" y="2973882"/>
            <a:ext cx="1051003" cy="3614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8AA3A9D-B87A-E9A0-B820-65392A66029F}"/>
              </a:ext>
            </a:extLst>
          </p:cNvPr>
          <p:cNvSpPr/>
          <p:nvPr/>
        </p:nvSpPr>
        <p:spPr>
          <a:xfrm>
            <a:off x="3590387" y="2656336"/>
            <a:ext cx="848980" cy="3614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F60BC89-19C1-8E0A-FC2B-FE9A48D867D0}"/>
              </a:ext>
            </a:extLst>
          </p:cNvPr>
          <p:cNvSpPr/>
          <p:nvPr/>
        </p:nvSpPr>
        <p:spPr>
          <a:xfrm>
            <a:off x="1538914" y="2342725"/>
            <a:ext cx="1341931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D1CA954-48A4-3F5E-99D7-0B9AAC6C9F41}"/>
              </a:ext>
            </a:extLst>
          </p:cNvPr>
          <p:cNvSpPr/>
          <p:nvPr/>
        </p:nvSpPr>
        <p:spPr>
          <a:xfrm>
            <a:off x="3462224" y="2342725"/>
            <a:ext cx="1105340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F842664-5844-BFDD-64D2-119AD367C2E4}"/>
              </a:ext>
            </a:extLst>
          </p:cNvPr>
          <p:cNvSpPr/>
          <p:nvPr/>
        </p:nvSpPr>
        <p:spPr>
          <a:xfrm>
            <a:off x="1775672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圆角矩形 21">
            <a:extLst>
              <a:ext uri="{FF2B5EF4-FFF2-40B4-BE49-F238E27FC236}">
                <a16:creationId xmlns:a16="http://schemas.microsoft.com/office/drawing/2014/main" id="{967AF331-3C2A-F5FF-292E-7FCD10D94AB0}"/>
              </a:ext>
            </a:extLst>
          </p:cNvPr>
          <p:cNvSpPr/>
          <p:nvPr/>
        </p:nvSpPr>
        <p:spPr>
          <a:xfrm>
            <a:off x="1538914" y="4149732"/>
            <a:ext cx="5300100" cy="103760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51126801-A52F-0F0E-F76B-07979F7AAD17}"/>
              </a:ext>
            </a:extLst>
          </p:cNvPr>
          <p:cNvSpPr txBox="1"/>
          <p:nvPr/>
        </p:nvSpPr>
        <p:spPr>
          <a:xfrm>
            <a:off x="1736228" y="4837743"/>
            <a:ext cx="494776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Placement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5275DF89-C39B-4631-AB63-036D1DEE4183}"/>
              </a:ext>
            </a:extLst>
          </p:cNvPr>
          <p:cNvSpPr/>
          <p:nvPr/>
        </p:nvSpPr>
        <p:spPr>
          <a:xfrm>
            <a:off x="1850761" y="4241911"/>
            <a:ext cx="2126493" cy="5400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D538B70C-2652-5440-108A-920F5D04EC34}"/>
              </a:ext>
            </a:extLst>
          </p:cNvPr>
          <p:cNvSpPr txBox="1"/>
          <p:nvPr/>
        </p:nvSpPr>
        <p:spPr>
          <a:xfrm>
            <a:off x="1795511" y="4228037"/>
            <a:ext cx="2260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Reordering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en-US" altLang="zh-C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7A1895B1-4F71-B5EF-27FA-B1E8CEEF35A5}"/>
              </a:ext>
            </a:extLst>
          </p:cNvPr>
          <p:cNvSpPr/>
          <p:nvPr/>
        </p:nvSpPr>
        <p:spPr>
          <a:xfrm>
            <a:off x="4300437" y="4241911"/>
            <a:ext cx="2260554" cy="540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0A5DCA-0D61-DFDF-F81E-E2049335052C}"/>
              </a:ext>
            </a:extLst>
          </p:cNvPr>
          <p:cNvSpPr txBox="1"/>
          <p:nvPr/>
        </p:nvSpPr>
        <p:spPr>
          <a:xfrm>
            <a:off x="4410247" y="4228037"/>
            <a:ext cx="2040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Cache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</a:p>
          <a:p>
            <a:pPr algn="ctr"/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IV.D)</a:t>
            </a:r>
            <a:endParaRPr kumimoji="1" lang="zh-CN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6ED75D98-0EC4-414E-9170-D30E7EEF2953}"/>
              </a:ext>
            </a:extLst>
          </p:cNvPr>
          <p:cNvSpPr/>
          <p:nvPr/>
        </p:nvSpPr>
        <p:spPr>
          <a:xfrm>
            <a:off x="3579284" y="3092625"/>
            <a:ext cx="862456" cy="58460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525AA40A-7B0C-9491-52D9-B5EE5EFF14FB}"/>
              </a:ext>
            </a:extLst>
          </p:cNvPr>
          <p:cNvSpPr txBox="1"/>
          <p:nvPr/>
        </p:nvSpPr>
        <p:spPr>
          <a:xfrm>
            <a:off x="3644868" y="3125009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CPU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7457DB2A-8130-D6A0-FA10-97D175C57832}"/>
              </a:ext>
            </a:extLst>
          </p:cNvPr>
          <p:cNvSpPr/>
          <p:nvPr/>
        </p:nvSpPr>
        <p:spPr>
          <a:xfrm>
            <a:off x="5641893" y="3208046"/>
            <a:ext cx="969046" cy="46341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B54E915-FA78-CF61-4723-241DA3E798AB}"/>
              </a:ext>
            </a:extLst>
          </p:cNvPr>
          <p:cNvSpPr txBox="1"/>
          <p:nvPr/>
        </p:nvSpPr>
        <p:spPr>
          <a:xfrm>
            <a:off x="5749228" y="3182578"/>
            <a:ext cx="73128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ctr">
              <a:lnSpc>
                <a:spcPts val="1660"/>
              </a:lnSpc>
            </a:pPr>
            <a:r>
              <a:rPr lang="en-US" altLang="zh-CN" sz="1600" dirty="0"/>
              <a:t>GPU</a:t>
            </a:r>
            <a:r>
              <a:rPr lang="zh-CN" altLang="en-US" sz="1600" dirty="0"/>
              <a:t> </a:t>
            </a:r>
            <a:endParaRPr lang="en-US" altLang="zh-CN" sz="1600" dirty="0"/>
          </a:p>
          <a:p>
            <a:pPr algn="ctr">
              <a:lnSpc>
                <a:spcPts val="1660"/>
              </a:lnSpc>
            </a:pPr>
            <a:r>
              <a:rPr lang="en-US" altLang="zh-CN" sz="1600" dirty="0"/>
              <a:t>cache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E4D42C8-FBD7-DB36-B5EB-A7666CA71867}"/>
              </a:ext>
            </a:extLst>
          </p:cNvPr>
          <p:cNvSpPr txBox="1"/>
          <p:nvPr/>
        </p:nvSpPr>
        <p:spPr>
          <a:xfrm>
            <a:off x="3557225" y="2687292"/>
            <a:ext cx="930062" cy="296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dirty="0"/>
              <a:t>metadata</a:t>
            </a:r>
            <a:endParaRPr lang="zh-CN" altLang="en-US" sz="1400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2B2BEE58-2E5C-BD29-07FC-5E6C39F85583}"/>
              </a:ext>
            </a:extLst>
          </p:cNvPr>
          <p:cNvSpPr/>
          <p:nvPr/>
        </p:nvSpPr>
        <p:spPr>
          <a:xfrm>
            <a:off x="5641894" y="2633629"/>
            <a:ext cx="969045" cy="4771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B8D5FEA6-9F87-1A2A-AD6F-2314EE77F07A}"/>
              </a:ext>
            </a:extLst>
          </p:cNvPr>
          <p:cNvSpPr txBox="1"/>
          <p:nvPr/>
        </p:nvSpPr>
        <p:spPr>
          <a:xfrm>
            <a:off x="5691842" y="2619210"/>
            <a:ext cx="869149" cy="5283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dirty="0"/>
              <a:t>runtime</a:t>
            </a:r>
          </a:p>
          <a:p>
            <a:r>
              <a:rPr lang="en-US" altLang="zh-CN" dirty="0"/>
              <a:t>space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5BDDFEA-DD81-1739-6B8B-D7F7C35F14F3}"/>
              </a:ext>
            </a:extLst>
          </p:cNvPr>
          <p:cNvSpPr/>
          <p:nvPr/>
        </p:nvSpPr>
        <p:spPr>
          <a:xfrm>
            <a:off x="5135519" y="2350797"/>
            <a:ext cx="1548476" cy="1453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217DF83-20F9-9FAA-BAB9-6AFA6E9E6094}"/>
              </a:ext>
            </a:extLst>
          </p:cNvPr>
          <p:cNvSpPr/>
          <p:nvPr/>
        </p:nvSpPr>
        <p:spPr>
          <a:xfrm>
            <a:off x="2051150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1E466005-96FF-CD82-EFAD-1554207C84E5}"/>
              </a:ext>
            </a:extLst>
          </p:cNvPr>
          <p:cNvSpPr/>
          <p:nvPr/>
        </p:nvSpPr>
        <p:spPr>
          <a:xfrm>
            <a:off x="2971103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右箭头 8">
            <a:extLst>
              <a:ext uri="{FF2B5EF4-FFF2-40B4-BE49-F238E27FC236}">
                <a16:creationId xmlns:a16="http://schemas.microsoft.com/office/drawing/2014/main" id="{AC7249CA-E87C-14D2-0209-B64D517958A7}"/>
              </a:ext>
            </a:extLst>
          </p:cNvPr>
          <p:cNvSpPr/>
          <p:nvPr/>
        </p:nvSpPr>
        <p:spPr>
          <a:xfrm>
            <a:off x="4659084" y="2849616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右箭头 9">
            <a:extLst>
              <a:ext uri="{FF2B5EF4-FFF2-40B4-BE49-F238E27FC236}">
                <a16:creationId xmlns:a16="http://schemas.microsoft.com/office/drawing/2014/main" id="{C4F23057-24E2-DB0F-1309-36FF27918719}"/>
              </a:ext>
            </a:extLst>
          </p:cNvPr>
          <p:cNvSpPr/>
          <p:nvPr/>
        </p:nvSpPr>
        <p:spPr>
          <a:xfrm flipH="1">
            <a:off x="2971103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E0EAF7F5-C81F-E12C-84A4-9F9E3E616EA3}"/>
              </a:ext>
            </a:extLst>
          </p:cNvPr>
          <p:cNvSpPr/>
          <p:nvPr/>
        </p:nvSpPr>
        <p:spPr>
          <a:xfrm flipH="1">
            <a:off x="4659642" y="3198323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AD06EF9-93BB-25E6-F048-AD6840C19988}"/>
              </a:ext>
            </a:extLst>
          </p:cNvPr>
          <p:cNvSpPr txBox="1"/>
          <p:nvPr/>
        </p:nvSpPr>
        <p:spPr>
          <a:xfrm>
            <a:off x="1928391" y="2193765"/>
            <a:ext cx="562976" cy="29668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400" b="1" dirty="0"/>
              <a:t>Disk</a:t>
            </a:r>
            <a:endParaRPr lang="zh-CN" altLang="en-US" sz="14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8347996-245C-5ED6-8F21-B8465F02D582}"/>
              </a:ext>
            </a:extLst>
          </p:cNvPr>
          <p:cNvSpPr txBox="1"/>
          <p:nvPr/>
        </p:nvSpPr>
        <p:spPr>
          <a:xfrm>
            <a:off x="3577067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CPU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FB6B35C-740F-DC85-C369-908CD266F0FF}"/>
              </a:ext>
            </a:extLst>
          </p:cNvPr>
          <p:cNvSpPr txBox="1"/>
          <p:nvPr/>
        </p:nvSpPr>
        <p:spPr>
          <a:xfrm>
            <a:off x="5484483" y="2186781"/>
            <a:ext cx="872355" cy="42575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ts val="1260"/>
              </a:lnSpc>
            </a:pPr>
            <a:r>
              <a:rPr lang="en-US" altLang="zh-CN" sz="1400" b="1" dirty="0"/>
              <a:t>GPU</a:t>
            </a:r>
            <a:r>
              <a:rPr lang="zh-CN" altLang="en-US" sz="1400" b="1" dirty="0"/>
              <a:t> </a:t>
            </a:r>
            <a:endParaRPr lang="en-US" altLang="zh-CN" sz="1400" b="1" dirty="0"/>
          </a:p>
          <a:p>
            <a:pPr>
              <a:lnSpc>
                <a:spcPts val="1260"/>
              </a:lnSpc>
            </a:pPr>
            <a:r>
              <a:rPr lang="en-US" altLang="zh-CN" sz="1400" b="1" dirty="0"/>
              <a:t>Memory</a:t>
            </a:r>
            <a:endParaRPr lang="zh-CN" altLang="en-US" sz="1400" b="1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C5A9650-CE6B-4A75-ED61-608FF09BD8AB}"/>
              </a:ext>
            </a:extLst>
          </p:cNvPr>
          <p:cNvSpPr/>
          <p:nvPr/>
        </p:nvSpPr>
        <p:spPr>
          <a:xfrm>
            <a:off x="2486057" y="253712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5959BEF-7276-DEA7-DAF4-AE12CEB85AC0}"/>
              </a:ext>
            </a:extLst>
          </p:cNvPr>
          <p:cNvSpPr txBox="1"/>
          <p:nvPr/>
        </p:nvSpPr>
        <p:spPr>
          <a:xfrm>
            <a:off x="2180190" y="26044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CB801E92-464B-F90D-44A7-617B8644DDE5}"/>
              </a:ext>
            </a:extLst>
          </p:cNvPr>
          <p:cNvSpPr/>
          <p:nvPr/>
        </p:nvSpPr>
        <p:spPr>
          <a:xfrm>
            <a:off x="1775672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413E519-F9E9-0340-25A0-A71BFAE9D99A}"/>
              </a:ext>
            </a:extLst>
          </p:cNvPr>
          <p:cNvSpPr/>
          <p:nvPr/>
        </p:nvSpPr>
        <p:spPr>
          <a:xfrm>
            <a:off x="2051150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8200FE2-84C4-7FB7-5D93-83F5C860EAFD}"/>
              </a:ext>
            </a:extLst>
          </p:cNvPr>
          <p:cNvSpPr/>
          <p:nvPr/>
        </p:nvSpPr>
        <p:spPr>
          <a:xfrm>
            <a:off x="2486057" y="3049474"/>
            <a:ext cx="180000" cy="432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F4FE398-D0C0-0B6B-9E32-31817D028D5C}"/>
              </a:ext>
            </a:extLst>
          </p:cNvPr>
          <p:cNvSpPr txBox="1"/>
          <p:nvPr/>
        </p:nvSpPr>
        <p:spPr>
          <a:xfrm>
            <a:off x="2180190" y="311680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/>
              <a:t>…</a:t>
            </a:r>
            <a:endParaRPr kumimoji="1" lang="zh-CN" altLang="en-US" b="1" dirty="0"/>
          </a:p>
        </p:txBody>
      </p:sp>
      <p:cxnSp>
        <p:nvCxnSpPr>
          <p:cNvPr id="57" name="肘形连接符 56">
            <a:extLst>
              <a:ext uri="{FF2B5EF4-FFF2-40B4-BE49-F238E27FC236}">
                <a16:creationId xmlns:a16="http://schemas.microsoft.com/office/drawing/2014/main" id="{33F59DF9-CDCB-CCD2-6ADB-4DC3E0445223}"/>
              </a:ext>
            </a:extLst>
          </p:cNvPr>
          <p:cNvCxnSpPr>
            <a:cxnSpLocks/>
            <a:stCxn id="24" idx="0"/>
            <a:endCxn id="4" idx="2"/>
          </p:cNvCxnSpPr>
          <p:nvPr/>
        </p:nvCxnSpPr>
        <p:spPr>
          <a:xfrm rot="16200000" flipV="1">
            <a:off x="2339101" y="3667004"/>
            <a:ext cx="445687" cy="7041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肘形连接符 59">
            <a:extLst>
              <a:ext uri="{FF2B5EF4-FFF2-40B4-BE49-F238E27FC236}">
                <a16:creationId xmlns:a16="http://schemas.microsoft.com/office/drawing/2014/main" id="{8D362854-6EB1-9178-ABC3-3862F7B5CB9D}"/>
              </a:ext>
            </a:extLst>
          </p:cNvPr>
          <p:cNvCxnSpPr>
            <a:cxnSpLocks/>
            <a:stCxn id="27" idx="0"/>
            <a:endCxn id="47" idx="2"/>
          </p:cNvCxnSpPr>
          <p:nvPr/>
        </p:nvCxnSpPr>
        <p:spPr>
          <a:xfrm rot="16200000" flipV="1">
            <a:off x="4433277" y="3230595"/>
            <a:ext cx="574678" cy="1420206"/>
          </a:xfrm>
          <a:prstGeom prst="bentConnector3">
            <a:avLst>
              <a:gd name="adj1" fmla="val 37271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肘形连接符 62">
            <a:extLst>
              <a:ext uri="{FF2B5EF4-FFF2-40B4-BE49-F238E27FC236}">
                <a16:creationId xmlns:a16="http://schemas.microsoft.com/office/drawing/2014/main" id="{E1F1EAEE-4830-1F5C-802E-80CA80ACFB27}"/>
              </a:ext>
            </a:extLst>
          </p:cNvPr>
          <p:cNvCxnSpPr>
            <a:cxnSpLocks/>
            <a:stCxn id="27" idx="0"/>
            <a:endCxn id="48" idx="2"/>
          </p:cNvCxnSpPr>
          <p:nvPr/>
        </p:nvCxnSpPr>
        <p:spPr>
          <a:xfrm rot="5400000" flipH="1" flipV="1">
            <a:off x="5500278" y="3601900"/>
            <a:ext cx="556579" cy="695697"/>
          </a:xfrm>
          <a:prstGeom prst="bentConnector3">
            <a:avLst>
              <a:gd name="adj1" fmla="val 39047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6" name="右箭头 95">
            <a:extLst>
              <a:ext uri="{FF2B5EF4-FFF2-40B4-BE49-F238E27FC236}">
                <a16:creationId xmlns:a16="http://schemas.microsoft.com/office/drawing/2014/main" id="{F77C6921-8A78-41E0-77A2-5E3111D856BF}"/>
              </a:ext>
            </a:extLst>
          </p:cNvPr>
          <p:cNvSpPr/>
          <p:nvPr/>
        </p:nvSpPr>
        <p:spPr>
          <a:xfrm>
            <a:off x="1729676" y="874019"/>
            <a:ext cx="395416" cy="18945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025F8F1C-08E1-653E-A773-1D46FB9EB062}"/>
              </a:ext>
            </a:extLst>
          </p:cNvPr>
          <p:cNvSpPr txBox="1"/>
          <p:nvPr/>
        </p:nvSpPr>
        <p:spPr>
          <a:xfrm>
            <a:off x="1707699" y="791773"/>
            <a:ext cx="2779588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transfer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2" name="直线箭头连接符 101">
            <a:extLst>
              <a:ext uri="{FF2B5EF4-FFF2-40B4-BE49-F238E27FC236}">
                <a16:creationId xmlns:a16="http://schemas.microsoft.com/office/drawing/2014/main" id="{85A39DBA-800A-7A13-5B33-DE1D1904F832}"/>
              </a:ext>
            </a:extLst>
          </p:cNvPr>
          <p:cNvCxnSpPr>
            <a:cxnSpLocks/>
          </p:cNvCxnSpPr>
          <p:nvPr/>
        </p:nvCxnSpPr>
        <p:spPr>
          <a:xfrm>
            <a:off x="4786989" y="968744"/>
            <a:ext cx="396000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07401265-1E2E-AFDC-407B-7B126B6A0B4E}"/>
              </a:ext>
            </a:extLst>
          </p:cNvPr>
          <p:cNvSpPr txBox="1"/>
          <p:nvPr/>
        </p:nvSpPr>
        <p:spPr>
          <a:xfrm>
            <a:off x="5092741" y="791773"/>
            <a:ext cx="1954594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kumimoji="1" lang="zh-CN" altLang="en-US" sz="1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700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F1A59E70-BF05-DADF-E6E5-F3D302157514}"/>
              </a:ext>
            </a:extLst>
          </p:cNvPr>
          <p:cNvSpPr txBox="1"/>
          <p:nvPr/>
        </p:nvSpPr>
        <p:spPr>
          <a:xfrm rot="16200000">
            <a:off x="4829809" y="2992389"/>
            <a:ext cx="1152881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select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DC9C4B7C-084D-7ACF-8E16-88628CAD44E1}"/>
              </a:ext>
            </a:extLst>
          </p:cNvPr>
          <p:cNvSpPr/>
          <p:nvPr/>
        </p:nvSpPr>
        <p:spPr>
          <a:xfrm>
            <a:off x="6839015" y="2186781"/>
            <a:ext cx="222389" cy="1816808"/>
          </a:xfrm>
          <a:prstGeom prst="rightBrace">
            <a:avLst/>
          </a:prstGeom>
          <a:ln w="158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C7B2EF8-0DF8-1758-510E-56A3B88DBB55}"/>
              </a:ext>
            </a:extLst>
          </p:cNvPr>
          <p:cNvSpPr txBox="1"/>
          <p:nvPr/>
        </p:nvSpPr>
        <p:spPr>
          <a:xfrm rot="16200000">
            <a:off x="6555469" y="2874178"/>
            <a:ext cx="1197764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Data</a:t>
            </a:r>
            <a:r>
              <a:rPr lang="zh-CN" altLang="en-US" sz="1600" dirty="0"/>
              <a:t> </a:t>
            </a:r>
            <a:r>
              <a:rPr lang="en-US" altLang="zh-CN" sz="1600" dirty="0"/>
              <a:t>Plane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C86D4F2-991C-EC85-27E6-0FBA6AFBE1DF}"/>
              </a:ext>
            </a:extLst>
          </p:cNvPr>
          <p:cNvSpPr txBox="1"/>
          <p:nvPr/>
        </p:nvSpPr>
        <p:spPr>
          <a:xfrm>
            <a:off x="1658370" y="3493650"/>
            <a:ext cx="1119217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 algn="ctr">
              <a:lnSpc>
                <a:spcPts val="1660"/>
              </a:lnSpc>
              <a:defRPr kumimoji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zh-CN" sz="1600" dirty="0"/>
              <a:t>prefix</a:t>
            </a:r>
            <a:r>
              <a:rPr lang="zh-CN" altLang="en-US" sz="1600" dirty="0"/>
              <a:t> </a:t>
            </a:r>
            <a:r>
              <a:rPr lang="en-US" altLang="zh-CN" sz="1600" dirty="0"/>
              <a:t>KVs</a:t>
            </a:r>
            <a:endParaRPr lang="zh-CN" altLang="en-US" sz="1600" dirty="0"/>
          </a:p>
        </p:txBody>
      </p:sp>
      <p:sp>
        <p:nvSpPr>
          <p:cNvPr id="41" name="圆角矩形 40">
            <a:extLst>
              <a:ext uri="{FF2B5EF4-FFF2-40B4-BE49-F238E27FC236}">
                <a16:creationId xmlns:a16="http://schemas.microsoft.com/office/drawing/2014/main" id="{CDFF134B-6C06-765A-EA1F-6A89AD365330}"/>
              </a:ext>
            </a:extLst>
          </p:cNvPr>
          <p:cNvSpPr/>
          <p:nvPr/>
        </p:nvSpPr>
        <p:spPr>
          <a:xfrm>
            <a:off x="4271362" y="1282109"/>
            <a:ext cx="2260554" cy="54000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Identification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IV.B)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圆角矩形 41">
            <a:extLst>
              <a:ext uri="{FF2B5EF4-FFF2-40B4-BE49-F238E27FC236}">
                <a16:creationId xmlns:a16="http://schemas.microsoft.com/office/drawing/2014/main" id="{7186B7CF-5A70-4A6E-EB0E-A58CD66026B3}"/>
              </a:ext>
            </a:extLst>
          </p:cNvPr>
          <p:cNvSpPr/>
          <p:nvPr/>
        </p:nvSpPr>
        <p:spPr>
          <a:xfrm>
            <a:off x="1839867" y="1285977"/>
            <a:ext cx="2260554" cy="540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KV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Prefetch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(§</a:t>
            </a:r>
            <a:r>
              <a:rPr kumimoji="1" lang="zh-CN" alt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IV.C)</a:t>
            </a:r>
            <a:endParaRPr kumimoji="1" lang="zh-CN" altLang="en-US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肘形连接符 58">
            <a:extLst>
              <a:ext uri="{FF2B5EF4-FFF2-40B4-BE49-F238E27FC236}">
                <a16:creationId xmlns:a16="http://schemas.microsoft.com/office/drawing/2014/main" id="{BAB0B7C0-446E-7F96-8E98-9D9A35041A23}"/>
              </a:ext>
            </a:extLst>
          </p:cNvPr>
          <p:cNvCxnSpPr>
            <a:cxnSpLocks/>
            <a:stCxn id="42" idx="2"/>
            <a:endCxn id="12" idx="0"/>
          </p:cNvCxnSpPr>
          <p:nvPr/>
        </p:nvCxnSpPr>
        <p:spPr>
          <a:xfrm rot="5400000">
            <a:off x="2406118" y="1629739"/>
            <a:ext cx="367788" cy="76026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肘形连接符 63">
            <a:extLst>
              <a:ext uri="{FF2B5EF4-FFF2-40B4-BE49-F238E27FC236}">
                <a16:creationId xmlns:a16="http://schemas.microsoft.com/office/drawing/2014/main" id="{FDB135FC-E3F2-2D44-324F-CC3E9C54327C}"/>
              </a:ext>
            </a:extLst>
          </p:cNvPr>
          <p:cNvCxnSpPr>
            <a:cxnSpLocks/>
            <a:stCxn id="42" idx="2"/>
            <a:endCxn id="14" idx="0"/>
          </p:cNvCxnSpPr>
          <p:nvPr/>
        </p:nvCxnSpPr>
        <p:spPr>
          <a:xfrm rot="16200000" flipH="1">
            <a:off x="3311292" y="1484828"/>
            <a:ext cx="360804" cy="104310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E1F59AB-C9BC-9062-4285-ADCA4FCDF31C}"/>
              </a:ext>
            </a:extLst>
          </p:cNvPr>
          <p:cNvCxnSpPr>
            <a:cxnSpLocks/>
            <a:stCxn id="41" idx="2"/>
            <a:endCxn id="106" idx="3"/>
          </p:cNvCxnSpPr>
          <p:nvPr/>
        </p:nvCxnSpPr>
        <p:spPr>
          <a:xfrm>
            <a:off x="5401639" y="1822109"/>
            <a:ext cx="4611" cy="74901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55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16647</TotalTime>
  <Words>62</Words>
  <Application>Microsoft Macintosh PowerPoint</Application>
  <PresentationFormat>宽屏</PresentationFormat>
  <Paragraphs>26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1317732065@qq.com</dc:creator>
  <cp:lastModifiedBy>office user</cp:lastModifiedBy>
  <cp:revision>786</cp:revision>
  <dcterms:created xsi:type="dcterms:W3CDTF">2023-07-04T07:42:03Z</dcterms:created>
  <dcterms:modified xsi:type="dcterms:W3CDTF">2025-10-15T14:02:58Z</dcterms:modified>
</cp:coreProperties>
</file>