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6" r:id="rId4"/>
    <p:sldId id="278" r:id="rId5"/>
    <p:sldId id="259" r:id="rId6"/>
    <p:sldId id="261" r:id="rId7"/>
    <p:sldId id="263" r:id="rId8"/>
    <p:sldId id="262" r:id="rId9"/>
    <p:sldId id="264" r:id="rId10"/>
    <p:sldId id="273" r:id="rId11"/>
    <p:sldId id="265" r:id="rId12"/>
    <p:sldId id="272" r:id="rId13"/>
    <p:sldId id="274" r:id="rId14"/>
    <p:sldId id="268" r:id="rId15"/>
    <p:sldId id="270" r:id="rId16"/>
    <p:sldId id="271" r:id="rId17"/>
    <p:sldId id="276" r:id="rId18"/>
    <p:sldId id="267" r:id="rId19"/>
    <p:sldId id="257" r:id="rId20"/>
    <p:sldId id="277" r:id="rId21"/>
    <p:sldId id="27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/>
    <p:restoredTop sz="92888"/>
  </p:normalViewPr>
  <p:slideViewPr>
    <p:cSldViewPr snapToGrid="0">
      <p:cViewPr>
        <p:scale>
          <a:sx n="105" d="100"/>
          <a:sy n="105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FF11D-21FA-034C-B27E-D3E1B7DEB67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2459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2025/10/21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8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emf"/><Relationship Id="rId7" Type="http://schemas.openxmlformats.org/officeDocument/2006/relationships/image" Target="../media/image11.sv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emf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5995987" y="4343399"/>
            <a:ext cx="2224087" cy="8214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542506" y="3453019"/>
            <a:ext cx="1936749" cy="11100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6157911" y="3043236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9CF9EF-0773-00D7-8D4B-93DEA95989A7}"/>
              </a:ext>
            </a:extLst>
          </p:cNvPr>
          <p:cNvSpPr/>
          <p:nvPr/>
        </p:nvSpPr>
        <p:spPr>
          <a:xfrm>
            <a:off x="6157911" y="1864518"/>
            <a:ext cx="1900238" cy="9001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4043280" y="192560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6096000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503682" y="3524458"/>
            <a:ext cx="2014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Similarity-Guided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8525250" y="1864518"/>
            <a:ext cx="2518638" cy="337899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8730435" y="1877239"/>
            <a:ext cx="2108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Granularity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8595551" y="2852496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8679138" y="2840975"/>
            <a:ext cx="2210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8525250" y="4278042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8595551" y="4302239"/>
            <a:ext cx="2378037" cy="62329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B89D907-9DA0-CE83-97C7-AE204F3BA0FE}"/>
              </a:ext>
            </a:extLst>
          </p:cNvPr>
          <p:cNvSpPr/>
          <p:nvPr/>
        </p:nvSpPr>
        <p:spPr>
          <a:xfrm>
            <a:off x="1257300" y="1471613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EF974DAF-6441-E700-A7A2-60EA7C344C11}"/>
              </a:ext>
            </a:extLst>
          </p:cNvPr>
          <p:cNvSpPr/>
          <p:nvPr/>
        </p:nvSpPr>
        <p:spPr>
          <a:xfrm>
            <a:off x="1257300" y="2020404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D4E0689F-565E-BA8A-8BB1-58E6EFB5AFE2}"/>
              </a:ext>
            </a:extLst>
          </p:cNvPr>
          <p:cNvSpPr/>
          <p:nvPr/>
        </p:nvSpPr>
        <p:spPr>
          <a:xfrm>
            <a:off x="1257300" y="256919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DD4F2FD0-543E-6050-AEC7-119F4F694C03}"/>
              </a:ext>
            </a:extLst>
          </p:cNvPr>
          <p:cNvSpPr/>
          <p:nvPr/>
        </p:nvSpPr>
        <p:spPr>
          <a:xfrm>
            <a:off x="1879421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A548C23-8142-64E0-4CE2-8BEF8DCF8DE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1437300" y="1831613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4CCB74EA-C504-EECB-1401-C67FEEE22750}"/>
              </a:ext>
            </a:extLst>
          </p:cNvPr>
          <p:cNvCxnSpPr/>
          <p:nvPr/>
        </p:nvCxnSpPr>
        <p:spPr>
          <a:xfrm>
            <a:off x="1437300" y="2380404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A221B169-DA2B-F35D-B650-A75D6696EF8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615385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BD60EF7-2BF6-9760-EDA4-F275EF31E3EA}"/>
              </a:ext>
            </a:extLst>
          </p:cNvPr>
          <p:cNvSpPr/>
          <p:nvPr/>
        </p:nvSpPr>
        <p:spPr>
          <a:xfrm>
            <a:off x="1879421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45F34C98-1180-B94F-5E5B-EA54282B487D}"/>
              </a:ext>
            </a:extLst>
          </p:cNvPr>
          <p:cNvCxnSpPr/>
          <p:nvPr/>
        </p:nvCxnSpPr>
        <p:spPr>
          <a:xfrm>
            <a:off x="2055738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27CFA823-9B95-BFB1-C05D-BE7E9BB0D202}"/>
              </a:ext>
            </a:extLst>
          </p:cNvPr>
          <p:cNvSpPr txBox="1"/>
          <p:nvPr/>
        </p:nvSpPr>
        <p:spPr>
          <a:xfrm>
            <a:off x="1085834" y="303457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Meta-data</a:t>
            </a:r>
            <a:endParaRPr kumimoji="1" lang="zh-CN" altLang="en-US" dirty="0"/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9F655FD-77F0-BBE6-323F-CA578DF7A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629" y="3065333"/>
            <a:ext cx="351996" cy="459125"/>
          </a:xfrm>
          <a:prstGeom prst="rect">
            <a:avLst/>
          </a:prstGeom>
        </p:spPr>
      </p:pic>
      <p:sp>
        <p:nvSpPr>
          <p:cNvPr id="46" name="圆角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7050540" y="3216139"/>
            <a:ext cx="969046" cy="58460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7159890" y="3211582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7042210" y="2082868"/>
            <a:ext cx="969046" cy="4634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7033682" y="2055406"/>
            <a:ext cx="80021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dirty="0"/>
              <a:t>GPU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>
              <a:lnSpc>
                <a:spcPts val="1660"/>
              </a:lnSpc>
            </a:pPr>
            <a:r>
              <a:rPr lang="en-US" altLang="zh-CN" dirty="0"/>
              <a:t>cache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6192381" y="3487306"/>
            <a:ext cx="77457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meta-</a:t>
            </a:r>
          </a:p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6193759" y="2105467"/>
            <a:ext cx="733809" cy="36933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6052254" y="2140536"/>
            <a:ext cx="954108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9579E22-CD71-D6ED-178C-A5E13089D2CE}"/>
              </a:ext>
            </a:extLst>
          </p:cNvPr>
          <p:cNvSpPr/>
          <p:nvPr/>
        </p:nvSpPr>
        <p:spPr>
          <a:xfrm>
            <a:off x="6836567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4577DC-7C2A-AE5A-927E-EAAF4223EBCB}"/>
              </a:ext>
            </a:extLst>
          </p:cNvPr>
          <p:cNvSpPr/>
          <p:nvPr/>
        </p:nvSpPr>
        <p:spPr>
          <a:xfrm>
            <a:off x="7604254" y="4429125"/>
            <a:ext cx="415332" cy="4952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1D40A0F5-730E-6BBA-119F-AF11C6BE945B}"/>
              </a:ext>
            </a:extLst>
          </p:cNvPr>
          <p:cNvSpPr/>
          <p:nvPr/>
        </p:nvSpPr>
        <p:spPr>
          <a:xfrm>
            <a:off x="2510590" y="2028455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F7A6B4DB-A46A-8FAA-D313-D9F2275E0856}"/>
              </a:ext>
            </a:extLst>
          </p:cNvPr>
          <p:cNvCxnSpPr>
            <a:cxnSpLocks/>
          </p:cNvCxnSpPr>
          <p:nvPr/>
        </p:nvCxnSpPr>
        <p:spPr>
          <a:xfrm>
            <a:off x="2239421" y="2208455"/>
            <a:ext cx="2640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D47F6167-CBF7-9132-AA80-4EB0C80562D8}"/>
              </a:ext>
            </a:extLst>
          </p:cNvPr>
          <p:cNvSpPr/>
          <p:nvPr/>
        </p:nvSpPr>
        <p:spPr>
          <a:xfrm>
            <a:off x="2510590" y="2587867"/>
            <a:ext cx="360000" cy="3600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3EA01CB5-2EB3-5A49-AF87-4E98737EAE4D}"/>
              </a:ext>
            </a:extLst>
          </p:cNvPr>
          <p:cNvCxnSpPr/>
          <p:nvPr/>
        </p:nvCxnSpPr>
        <p:spPr>
          <a:xfrm>
            <a:off x="2686907" y="2399076"/>
            <a:ext cx="0" cy="1887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07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66703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45783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482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A8BF453-B0CC-FFBB-C06D-CD703466FB40}"/>
              </a:ext>
            </a:extLst>
          </p:cNvPr>
          <p:cNvSpPr/>
          <p:nvPr/>
        </p:nvSpPr>
        <p:spPr>
          <a:xfrm>
            <a:off x="1950050" y="1925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68AADA6-ADDA-66C3-48AC-BF0443CD93E9}"/>
              </a:ext>
            </a:extLst>
          </p:cNvPr>
          <p:cNvSpPr/>
          <p:nvPr/>
        </p:nvSpPr>
        <p:spPr>
          <a:xfrm>
            <a:off x="2177450" y="20270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A4B233E-4EB5-2B80-B3B8-6A3FDB898E70}"/>
              </a:ext>
            </a:extLst>
          </p:cNvPr>
          <p:cNvSpPr/>
          <p:nvPr/>
        </p:nvSpPr>
        <p:spPr>
          <a:xfrm>
            <a:off x="2128870" y="20688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AD9ACF-0429-1EAF-DD3E-279E6C0D5903}"/>
              </a:ext>
            </a:extLst>
          </p:cNvPr>
          <p:cNvSpPr/>
          <p:nvPr/>
        </p:nvSpPr>
        <p:spPr>
          <a:xfrm>
            <a:off x="2051359" y="216691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8A4758-917C-1746-30F4-D740D495B10A}"/>
              </a:ext>
            </a:extLst>
          </p:cNvPr>
          <p:cNvSpPr txBox="1"/>
          <p:nvPr/>
        </p:nvSpPr>
        <p:spPr>
          <a:xfrm>
            <a:off x="1994923" y="1618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14AB3-644D-0BD3-9BE6-946F103BF0BA}"/>
              </a:ext>
            </a:extLst>
          </p:cNvPr>
          <p:cNvSpPr/>
          <p:nvPr/>
        </p:nvSpPr>
        <p:spPr>
          <a:xfrm>
            <a:off x="4919846" y="1925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63A84E-60B1-B92B-6E4C-521A280C58ED}"/>
              </a:ext>
            </a:extLst>
          </p:cNvPr>
          <p:cNvSpPr/>
          <p:nvPr/>
        </p:nvSpPr>
        <p:spPr>
          <a:xfrm>
            <a:off x="2009427" y="22144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AA9BE7-4D3E-A772-0698-2BB376CFDE59}"/>
              </a:ext>
            </a:extLst>
          </p:cNvPr>
          <p:cNvSpPr txBox="1"/>
          <p:nvPr/>
        </p:nvSpPr>
        <p:spPr>
          <a:xfrm>
            <a:off x="2099939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ACEC1D-25A3-EC02-F20D-F6C60046871A}"/>
              </a:ext>
            </a:extLst>
          </p:cNvPr>
          <p:cNvSpPr txBox="1"/>
          <p:nvPr/>
        </p:nvSpPr>
        <p:spPr>
          <a:xfrm rot="18454358">
            <a:off x="2311080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8E3F90-E936-23C7-C5E5-87319820F108}"/>
              </a:ext>
            </a:extLst>
          </p:cNvPr>
          <p:cNvSpPr/>
          <p:nvPr/>
        </p:nvSpPr>
        <p:spPr>
          <a:xfrm>
            <a:off x="3013409" y="202701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950EAE-A7ED-D6E5-57E5-EFB5F788C053}"/>
              </a:ext>
            </a:extLst>
          </p:cNvPr>
          <p:cNvSpPr/>
          <p:nvPr/>
        </p:nvSpPr>
        <p:spPr>
          <a:xfrm>
            <a:off x="2964829" y="20688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A89CAD-EC6E-1A43-94A1-A26C5828E804}"/>
              </a:ext>
            </a:extLst>
          </p:cNvPr>
          <p:cNvSpPr/>
          <p:nvPr/>
        </p:nvSpPr>
        <p:spPr>
          <a:xfrm>
            <a:off x="2887318" y="2166913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42B1CF4-7808-BC6E-C96F-439C5DAF97B4}"/>
              </a:ext>
            </a:extLst>
          </p:cNvPr>
          <p:cNvSpPr/>
          <p:nvPr/>
        </p:nvSpPr>
        <p:spPr>
          <a:xfrm>
            <a:off x="2845386" y="22144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94A106-EF56-5784-3D40-75BEF6DC9EF1}"/>
              </a:ext>
            </a:extLst>
          </p:cNvPr>
          <p:cNvSpPr txBox="1"/>
          <p:nvPr/>
        </p:nvSpPr>
        <p:spPr>
          <a:xfrm>
            <a:off x="2935898" y="2185860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F9A7E0-9424-22FC-18D5-6C4FACC13147}"/>
              </a:ext>
            </a:extLst>
          </p:cNvPr>
          <p:cNvSpPr txBox="1"/>
          <p:nvPr/>
        </p:nvSpPr>
        <p:spPr>
          <a:xfrm rot="18454358">
            <a:off x="3147039" y="2213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469DA5-6B49-AA40-DE33-4C67325F7A44}"/>
              </a:ext>
            </a:extLst>
          </p:cNvPr>
          <p:cNvSpPr txBox="1"/>
          <p:nvPr/>
        </p:nvSpPr>
        <p:spPr>
          <a:xfrm>
            <a:off x="4975019" y="1623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F98CF-809C-FA13-318C-FE32F200D6FD}"/>
              </a:ext>
            </a:extLst>
          </p:cNvPr>
          <p:cNvCxnSpPr>
            <a:cxnSpLocks/>
          </p:cNvCxnSpPr>
          <p:nvPr/>
        </p:nvCxnSpPr>
        <p:spPr>
          <a:xfrm>
            <a:off x="3529308" y="196845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2BACD91-3C15-D86E-DE6F-3A607D23E603}"/>
              </a:ext>
            </a:extLst>
          </p:cNvPr>
          <p:cNvSpPr txBox="1"/>
          <p:nvPr/>
        </p:nvSpPr>
        <p:spPr>
          <a:xfrm>
            <a:off x="3495322" y="1722346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20C16E7-63CA-B872-AC71-8B02520EDA57}"/>
              </a:ext>
            </a:extLst>
          </p:cNvPr>
          <p:cNvSpPr/>
          <p:nvPr/>
        </p:nvSpPr>
        <p:spPr>
          <a:xfrm>
            <a:off x="4965186" y="2036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86AC2D4-86F4-9EA9-8035-B149D47271C0}"/>
              </a:ext>
            </a:extLst>
          </p:cNvPr>
          <p:cNvSpPr txBox="1"/>
          <p:nvPr/>
        </p:nvSpPr>
        <p:spPr>
          <a:xfrm>
            <a:off x="5051908" y="2041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00144B30-AA1E-DEB3-4338-87973683A078}"/>
              </a:ext>
            </a:extLst>
          </p:cNvPr>
          <p:cNvCxnSpPr>
            <a:cxnSpLocks/>
          </p:cNvCxnSpPr>
          <p:nvPr/>
        </p:nvCxnSpPr>
        <p:spPr>
          <a:xfrm flipH="1">
            <a:off x="3536735" y="2269938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8A7D793F-0D6B-CE17-6120-3C468BF8C718}"/>
              </a:ext>
            </a:extLst>
          </p:cNvPr>
          <p:cNvSpPr txBox="1"/>
          <p:nvPr/>
        </p:nvSpPr>
        <p:spPr>
          <a:xfrm>
            <a:off x="3575473" y="2023826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2798DADC-1349-64DC-4184-CC70B044DE68}"/>
              </a:ext>
            </a:extLst>
          </p:cNvPr>
          <p:cNvCxnSpPr>
            <a:cxnSpLocks/>
          </p:cNvCxnSpPr>
          <p:nvPr/>
        </p:nvCxnSpPr>
        <p:spPr>
          <a:xfrm>
            <a:off x="3535901" y="2493182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CF2DEB8-ACE0-F7F0-8DC4-B6AFB48EC6BC}"/>
              </a:ext>
            </a:extLst>
          </p:cNvPr>
          <p:cNvSpPr txBox="1"/>
          <p:nvPr/>
        </p:nvSpPr>
        <p:spPr>
          <a:xfrm>
            <a:off x="3508275" y="2456857"/>
            <a:ext cx="13914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8D0CF8-8483-501C-B317-42E59A6C722B}"/>
              </a:ext>
            </a:extLst>
          </p:cNvPr>
          <p:cNvSpPr/>
          <p:nvPr/>
        </p:nvSpPr>
        <p:spPr>
          <a:xfrm>
            <a:off x="1950050" y="3889004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E17EFA-117B-2AF0-25B4-F39CEAF6CF00}"/>
              </a:ext>
            </a:extLst>
          </p:cNvPr>
          <p:cNvSpPr/>
          <p:nvPr/>
        </p:nvSpPr>
        <p:spPr>
          <a:xfrm>
            <a:off x="2177450" y="39906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D5A920B-840E-1B85-4891-853672D59327}"/>
              </a:ext>
            </a:extLst>
          </p:cNvPr>
          <p:cNvSpPr/>
          <p:nvPr/>
        </p:nvSpPr>
        <p:spPr>
          <a:xfrm>
            <a:off x="2128870" y="40324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BCEDA01-2E7D-7AF9-CD76-FEE114C98ADE}"/>
              </a:ext>
            </a:extLst>
          </p:cNvPr>
          <p:cNvSpPr/>
          <p:nvPr/>
        </p:nvSpPr>
        <p:spPr>
          <a:xfrm>
            <a:off x="2051359" y="413052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B742547-1AC9-05CA-1796-6C367E7A0589}"/>
              </a:ext>
            </a:extLst>
          </p:cNvPr>
          <p:cNvSpPr txBox="1"/>
          <p:nvPr/>
        </p:nvSpPr>
        <p:spPr>
          <a:xfrm>
            <a:off x="1994923" y="3583405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50E0827-D7CF-905A-8763-485CA74C963E}"/>
              </a:ext>
            </a:extLst>
          </p:cNvPr>
          <p:cNvSpPr/>
          <p:nvPr/>
        </p:nvSpPr>
        <p:spPr>
          <a:xfrm>
            <a:off x="4919846" y="3889004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1864F36-C205-0981-675A-350C2F9325DC}"/>
              </a:ext>
            </a:extLst>
          </p:cNvPr>
          <p:cNvSpPr/>
          <p:nvPr/>
        </p:nvSpPr>
        <p:spPr>
          <a:xfrm>
            <a:off x="2009427" y="417810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F9861B-AB35-F4F9-7E26-03E7C059E6BC}"/>
              </a:ext>
            </a:extLst>
          </p:cNvPr>
          <p:cNvSpPr txBox="1"/>
          <p:nvPr/>
        </p:nvSpPr>
        <p:spPr>
          <a:xfrm>
            <a:off x="2099939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DD4B1CE-D397-B6A0-F1B0-07B37673F189}"/>
              </a:ext>
            </a:extLst>
          </p:cNvPr>
          <p:cNvSpPr txBox="1"/>
          <p:nvPr/>
        </p:nvSpPr>
        <p:spPr>
          <a:xfrm rot="18454358">
            <a:off x="2311080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32C68A6-CC71-E82F-FD60-BDE8C93CB5CB}"/>
              </a:ext>
            </a:extLst>
          </p:cNvPr>
          <p:cNvSpPr/>
          <p:nvPr/>
        </p:nvSpPr>
        <p:spPr>
          <a:xfrm>
            <a:off x="3013409" y="39906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FC1A0D9-CD95-09D7-B038-619FFC31391F}"/>
              </a:ext>
            </a:extLst>
          </p:cNvPr>
          <p:cNvSpPr/>
          <p:nvPr/>
        </p:nvSpPr>
        <p:spPr>
          <a:xfrm>
            <a:off x="2964829" y="403241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76AEC40-798F-75A6-D614-33CC56E76F45}"/>
              </a:ext>
            </a:extLst>
          </p:cNvPr>
          <p:cNvSpPr/>
          <p:nvPr/>
        </p:nvSpPr>
        <p:spPr>
          <a:xfrm>
            <a:off x="2887318" y="413052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990AF3-6B10-7678-61B9-B1700B63D0CA}"/>
              </a:ext>
            </a:extLst>
          </p:cNvPr>
          <p:cNvSpPr/>
          <p:nvPr/>
        </p:nvSpPr>
        <p:spPr>
          <a:xfrm>
            <a:off x="2845386" y="417810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AA856A-2384-4780-1E15-7BF99E36E80A}"/>
              </a:ext>
            </a:extLst>
          </p:cNvPr>
          <p:cNvSpPr txBox="1"/>
          <p:nvPr/>
        </p:nvSpPr>
        <p:spPr>
          <a:xfrm>
            <a:off x="2935898" y="414946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062AC37-05C6-2BB4-6CFF-0360E8F53920}"/>
              </a:ext>
            </a:extLst>
          </p:cNvPr>
          <p:cNvSpPr txBox="1"/>
          <p:nvPr/>
        </p:nvSpPr>
        <p:spPr>
          <a:xfrm rot="18454358">
            <a:off x="3147039" y="417708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C08F6A9-7736-57CE-7A0A-A1C38D913DFF}"/>
              </a:ext>
            </a:extLst>
          </p:cNvPr>
          <p:cNvSpPr txBox="1"/>
          <p:nvPr/>
        </p:nvSpPr>
        <p:spPr>
          <a:xfrm>
            <a:off x="4975019" y="3587913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40B31B09-3085-39F1-600D-287A4090E244}"/>
              </a:ext>
            </a:extLst>
          </p:cNvPr>
          <p:cNvCxnSpPr>
            <a:cxnSpLocks/>
          </p:cNvCxnSpPr>
          <p:nvPr/>
        </p:nvCxnSpPr>
        <p:spPr>
          <a:xfrm>
            <a:off x="3529308" y="393206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BA8889CE-ABB0-2EA5-FA49-035239FC0C0A}"/>
              </a:ext>
            </a:extLst>
          </p:cNvPr>
          <p:cNvSpPr txBox="1"/>
          <p:nvPr/>
        </p:nvSpPr>
        <p:spPr>
          <a:xfrm>
            <a:off x="3545014" y="3685955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(1)</a:t>
            </a:r>
            <a:r>
              <a:rPr lang="zh-CN" altLang="en-US" dirty="0"/>
              <a:t> </a:t>
            </a:r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/>
              <a:t> </a:t>
            </a:r>
            <a:r>
              <a:rPr lang="en-US" altLang="zh-CN" dirty="0"/>
              <a:t>tensors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1C76C9-D657-03CE-E141-528819CAC6FD}"/>
              </a:ext>
            </a:extLst>
          </p:cNvPr>
          <p:cNvSpPr/>
          <p:nvPr/>
        </p:nvSpPr>
        <p:spPr>
          <a:xfrm>
            <a:off x="4965186" y="4000457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A9958F8-8F14-D9E1-EDB3-DBAAC6B4B741}"/>
              </a:ext>
            </a:extLst>
          </p:cNvPr>
          <p:cNvSpPr txBox="1"/>
          <p:nvPr/>
        </p:nvSpPr>
        <p:spPr>
          <a:xfrm>
            <a:off x="5051908" y="4005068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469AAE28-86E0-2A19-26EC-B973CD34E244}"/>
              </a:ext>
            </a:extLst>
          </p:cNvPr>
          <p:cNvCxnSpPr>
            <a:cxnSpLocks/>
          </p:cNvCxnSpPr>
          <p:nvPr/>
        </p:nvCxnSpPr>
        <p:spPr>
          <a:xfrm flipH="1">
            <a:off x="3536735" y="4233547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9671A20-4B5E-8E9A-2F1F-93619950B686}"/>
              </a:ext>
            </a:extLst>
          </p:cNvPr>
          <p:cNvSpPr txBox="1"/>
          <p:nvPr/>
        </p:nvSpPr>
        <p:spPr>
          <a:xfrm>
            <a:off x="3769436" y="398743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(2)</a:t>
            </a:r>
            <a:r>
              <a:rPr lang="zh-CN" altLang="en-US" dirty="0"/>
              <a:t> </a:t>
            </a:r>
            <a:r>
              <a:rPr lang="en-US" altLang="zh-CN" dirty="0"/>
              <a:t>{a,</a:t>
            </a:r>
            <a:r>
              <a:rPr lang="zh-CN" altLang="en-US" dirty="0"/>
              <a:t> </a:t>
            </a:r>
            <a:r>
              <a:rPr lang="en-US" altLang="zh-CN" dirty="0"/>
              <a:t>b}</a:t>
            </a:r>
            <a:endParaRPr lang="zh-CN" altLang="en-US" dirty="0"/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F09988D-B2CB-FF42-896B-D9887992E8D0}"/>
              </a:ext>
            </a:extLst>
          </p:cNvPr>
          <p:cNvCxnSpPr>
            <a:cxnSpLocks/>
          </p:cNvCxnSpPr>
          <p:nvPr/>
        </p:nvCxnSpPr>
        <p:spPr>
          <a:xfrm>
            <a:off x="3535901" y="4456791"/>
            <a:ext cx="13905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B1C0705-2777-B309-3001-F5D53AB9377F}"/>
              </a:ext>
            </a:extLst>
          </p:cNvPr>
          <p:cNvSpPr txBox="1"/>
          <p:nvPr/>
        </p:nvSpPr>
        <p:spPr>
          <a:xfrm>
            <a:off x="3413698" y="4420466"/>
            <a:ext cx="1580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r>
              <a:rPr lang="zh-CN" altLang="en-US" dirty="0"/>
              <a:t> </a:t>
            </a:r>
            <a:r>
              <a:rPr lang="en-US" altLang="zh-CN" dirty="0"/>
              <a:t>tokens’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k,</a:t>
            </a:r>
            <a:r>
              <a:rPr lang="zh-CN" altLang="en-US" dirty="0"/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6408793" y="1932081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65EBD87-7C32-19E4-83C4-EA882A23C134}"/>
              </a:ext>
            </a:extLst>
          </p:cNvPr>
          <p:cNvSpPr/>
          <p:nvPr/>
        </p:nvSpPr>
        <p:spPr>
          <a:xfrm>
            <a:off x="6636193" y="203370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EAECD38-3231-D558-749D-44E6AB133505}"/>
              </a:ext>
            </a:extLst>
          </p:cNvPr>
          <p:cNvSpPr/>
          <p:nvPr/>
        </p:nvSpPr>
        <p:spPr>
          <a:xfrm>
            <a:off x="6587613" y="207548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7D65B8A-13D0-071F-7EB8-EF8C9C4A1D29}"/>
              </a:ext>
            </a:extLst>
          </p:cNvPr>
          <p:cNvSpPr/>
          <p:nvPr/>
        </p:nvSpPr>
        <p:spPr>
          <a:xfrm>
            <a:off x="6510102" y="217359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6453666" y="1625663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10681136" y="193208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745036-51A0-3E54-CFDF-D1E9F6892C78}"/>
              </a:ext>
            </a:extLst>
          </p:cNvPr>
          <p:cNvSpPr/>
          <p:nvPr/>
        </p:nvSpPr>
        <p:spPr>
          <a:xfrm>
            <a:off x="6468170" y="222118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4DAFE9C-478C-2ED7-5875-D3C1D4B9F0CE}"/>
              </a:ext>
            </a:extLst>
          </p:cNvPr>
          <p:cNvSpPr txBox="1"/>
          <p:nvPr/>
        </p:nvSpPr>
        <p:spPr>
          <a:xfrm>
            <a:off x="6558682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6769823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C519D32C-D6F6-AF17-86D9-6327BAB90262}"/>
              </a:ext>
            </a:extLst>
          </p:cNvPr>
          <p:cNvSpPr/>
          <p:nvPr/>
        </p:nvSpPr>
        <p:spPr>
          <a:xfrm>
            <a:off x="7472152" y="203370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3634EC5-C5F5-634C-A698-2F503483136A}"/>
              </a:ext>
            </a:extLst>
          </p:cNvPr>
          <p:cNvSpPr/>
          <p:nvPr/>
        </p:nvSpPr>
        <p:spPr>
          <a:xfrm>
            <a:off x="7423572" y="207548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F70DD07-6CBE-1EBA-FC17-CA5550A788A3}"/>
              </a:ext>
            </a:extLst>
          </p:cNvPr>
          <p:cNvSpPr/>
          <p:nvPr/>
        </p:nvSpPr>
        <p:spPr>
          <a:xfrm>
            <a:off x="7346061" y="217359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753303D-E60A-C3BC-8BE7-8EC5B017A671}"/>
              </a:ext>
            </a:extLst>
          </p:cNvPr>
          <p:cNvSpPr/>
          <p:nvPr/>
        </p:nvSpPr>
        <p:spPr>
          <a:xfrm>
            <a:off x="7304129" y="222118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A91BC8EF-217F-4D70-8F9D-8214162D3CCD}"/>
              </a:ext>
            </a:extLst>
          </p:cNvPr>
          <p:cNvSpPr txBox="1"/>
          <p:nvPr/>
        </p:nvSpPr>
        <p:spPr>
          <a:xfrm>
            <a:off x="7394641" y="219254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7605782" y="222016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10736309" y="1630171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7988051" y="1975144"/>
            <a:ext cx="269308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9197164" y="1829937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10739924" y="204353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10826646" y="204814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F61D621F-2A9F-A92A-A568-348B7E5556BF}"/>
              </a:ext>
            </a:extLst>
          </p:cNvPr>
          <p:cNvSpPr/>
          <p:nvPr/>
        </p:nvSpPr>
        <p:spPr>
          <a:xfrm>
            <a:off x="6408793" y="2987537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3174372D-EC37-9A72-684D-7F780DB8D956}"/>
              </a:ext>
            </a:extLst>
          </p:cNvPr>
          <p:cNvSpPr/>
          <p:nvPr/>
        </p:nvSpPr>
        <p:spPr>
          <a:xfrm>
            <a:off x="6636193" y="308915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777D02B-6B2D-06E4-71BF-2421A2F4EF91}"/>
              </a:ext>
            </a:extLst>
          </p:cNvPr>
          <p:cNvSpPr/>
          <p:nvPr/>
        </p:nvSpPr>
        <p:spPr>
          <a:xfrm>
            <a:off x="6587613" y="3130944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CD6D628-F108-F912-AD8E-051BE020AA9E}"/>
              </a:ext>
            </a:extLst>
          </p:cNvPr>
          <p:cNvSpPr/>
          <p:nvPr/>
        </p:nvSpPr>
        <p:spPr>
          <a:xfrm>
            <a:off x="6510102" y="32290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10680850" y="2980570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4EBEFCE0-E659-58D8-F308-AF7754B9F392}"/>
              </a:ext>
            </a:extLst>
          </p:cNvPr>
          <p:cNvSpPr/>
          <p:nvPr/>
        </p:nvSpPr>
        <p:spPr>
          <a:xfrm>
            <a:off x="6468170" y="327664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229608B1-0854-7D0E-DB40-8AFC4B296822}"/>
              </a:ext>
            </a:extLst>
          </p:cNvPr>
          <p:cNvSpPr txBox="1"/>
          <p:nvPr/>
        </p:nvSpPr>
        <p:spPr>
          <a:xfrm>
            <a:off x="6558682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AF26406C-A33A-CFE2-5957-E16BF4448DE0}"/>
              </a:ext>
            </a:extLst>
          </p:cNvPr>
          <p:cNvSpPr txBox="1"/>
          <p:nvPr/>
        </p:nvSpPr>
        <p:spPr>
          <a:xfrm rot="18454358">
            <a:off x="6769823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E218C0D-56F5-5C53-2A0A-E4EE63A9EBB9}"/>
              </a:ext>
            </a:extLst>
          </p:cNvPr>
          <p:cNvSpPr/>
          <p:nvPr/>
        </p:nvSpPr>
        <p:spPr>
          <a:xfrm>
            <a:off x="7472152" y="308915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2F248ED-6A2F-DFAE-BE84-C10CC8C106F8}"/>
              </a:ext>
            </a:extLst>
          </p:cNvPr>
          <p:cNvSpPr/>
          <p:nvPr/>
        </p:nvSpPr>
        <p:spPr>
          <a:xfrm>
            <a:off x="7423572" y="3130944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497E52E-F86A-9714-67B3-77BCE50BBCD2}"/>
              </a:ext>
            </a:extLst>
          </p:cNvPr>
          <p:cNvSpPr/>
          <p:nvPr/>
        </p:nvSpPr>
        <p:spPr>
          <a:xfrm>
            <a:off x="7346061" y="32290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2270B3FA-787F-1046-E58C-D2E1A1D8347E}"/>
              </a:ext>
            </a:extLst>
          </p:cNvPr>
          <p:cNvSpPr/>
          <p:nvPr/>
        </p:nvSpPr>
        <p:spPr>
          <a:xfrm>
            <a:off x="7304129" y="3276641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D3BAB0-616C-A739-E078-5E9C01EF9248}"/>
              </a:ext>
            </a:extLst>
          </p:cNvPr>
          <p:cNvSpPr txBox="1"/>
          <p:nvPr/>
        </p:nvSpPr>
        <p:spPr>
          <a:xfrm>
            <a:off x="7394641" y="3248002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2073DA-4F0E-E51E-47C9-26F2E4E95768}"/>
              </a:ext>
            </a:extLst>
          </p:cNvPr>
          <p:cNvSpPr txBox="1"/>
          <p:nvPr/>
        </p:nvSpPr>
        <p:spPr>
          <a:xfrm rot="18454358">
            <a:off x="7605782" y="327561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10739638" y="3092023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10826360" y="3096634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</p:cNvCxnSpPr>
          <p:nvPr/>
        </p:nvCxnSpPr>
        <p:spPr>
          <a:xfrm flipH="1">
            <a:off x="7988050" y="2235641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7988050" y="2511743"/>
            <a:ext cx="2692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7988050" y="303826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7988050" y="3267634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7988050" y="3558343"/>
            <a:ext cx="2696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9" name="图片 158">
            <a:extLst>
              <a:ext uri="{FF2B5EF4-FFF2-40B4-BE49-F238E27FC236}">
                <a16:creationId xmlns:a16="http://schemas.microsoft.com/office/drawing/2014/main" id="{B94FA679-F396-4E8F-462B-67619238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703" y="2887729"/>
            <a:ext cx="362527" cy="334640"/>
          </a:xfrm>
          <a:prstGeom prst="rect">
            <a:avLst/>
          </a:prstGeom>
        </p:spPr>
      </p:pic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1" name="图片 170">
            <a:extLst>
              <a:ext uri="{FF2B5EF4-FFF2-40B4-BE49-F238E27FC236}">
                <a16:creationId xmlns:a16="http://schemas.microsoft.com/office/drawing/2014/main" id="{C4C441C2-BDF5-B4E8-32A8-10AF4ACC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401" y="3421629"/>
            <a:ext cx="504000" cy="435660"/>
          </a:xfrm>
          <a:prstGeom prst="rect">
            <a:avLst/>
          </a:prstGeom>
        </p:spPr>
      </p:pic>
      <p:pic>
        <p:nvPicPr>
          <p:cNvPr id="172" name="图片 171">
            <a:extLst>
              <a:ext uri="{FF2B5EF4-FFF2-40B4-BE49-F238E27FC236}">
                <a16:creationId xmlns:a16="http://schemas.microsoft.com/office/drawing/2014/main" id="{8A97C3C4-ED6D-E571-CE58-4928ADCD7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267" y="3428889"/>
            <a:ext cx="504000" cy="428400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9197164" y="2110914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9197164" y="2397222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9218257" y="2904948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9303219" y="3156385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9033150" y="3441416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D945CCC5-1AC1-3D80-163C-D9F2F202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703" y="1756895"/>
            <a:ext cx="551145" cy="444784"/>
          </a:xfrm>
          <a:prstGeom prst="rect">
            <a:avLst/>
          </a:prstGeom>
        </p:spPr>
      </p:pic>
      <p:pic>
        <p:nvPicPr>
          <p:cNvPr id="147" name="图片 146">
            <a:extLst>
              <a:ext uri="{FF2B5EF4-FFF2-40B4-BE49-F238E27FC236}">
                <a16:creationId xmlns:a16="http://schemas.microsoft.com/office/drawing/2014/main" id="{CB606A43-0711-354E-7813-BB56C50BE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703" y="2377946"/>
            <a:ext cx="504000" cy="428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0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382482" y="2276251"/>
            <a:ext cx="124232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382482" y="2557228"/>
            <a:ext cx="107240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15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382482" y="2843536"/>
            <a:ext cx="12164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394871" y="4083089"/>
            <a:ext cx="114294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tensors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479833" y="4334526"/>
            <a:ext cx="97302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{a,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b}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209764" y="4619557"/>
            <a:ext cx="1405577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30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tokens’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" name="图片 224">
            <a:extLst>
              <a:ext uri="{FF2B5EF4-FFF2-40B4-BE49-F238E27FC236}">
                <a16:creationId xmlns:a16="http://schemas.microsoft.com/office/drawing/2014/main" id="{E77D01CC-4E84-6924-52C6-1D4E2D22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923" y="2800952"/>
            <a:ext cx="736600" cy="482600"/>
          </a:xfrm>
          <a:prstGeom prst="rect">
            <a:avLst/>
          </a:prstGeom>
        </p:spPr>
      </p:pic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28989" y="289021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868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1" name="图片 260">
            <a:extLst>
              <a:ext uri="{FF2B5EF4-FFF2-40B4-BE49-F238E27FC236}">
                <a16:creationId xmlns:a16="http://schemas.microsoft.com/office/drawing/2014/main" id="{5034C883-5640-3663-7277-FEAB04BF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6082" y="4556773"/>
            <a:ext cx="7366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709581" y="466650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9" name="图片 268">
            <a:extLst>
              <a:ext uri="{FF2B5EF4-FFF2-40B4-BE49-F238E27FC236}">
                <a16:creationId xmlns:a16="http://schemas.microsoft.com/office/drawing/2014/main" id="{473085B1-5F3B-C754-6571-425982983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928" y="4559325"/>
            <a:ext cx="749300" cy="482600"/>
          </a:xfrm>
          <a:prstGeom prst="rect">
            <a:avLst/>
          </a:prstGeom>
        </p:spPr>
      </p:pic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154410" y="464473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70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矩形 219">
            <a:extLst>
              <a:ext uri="{FF2B5EF4-FFF2-40B4-BE49-F238E27FC236}">
                <a16:creationId xmlns:a16="http://schemas.microsoft.com/office/drawing/2014/main" id="{08B6FEB4-4367-FB75-3DF4-F7E568386900}"/>
              </a:ext>
            </a:extLst>
          </p:cNvPr>
          <p:cNvSpPr/>
          <p:nvPr/>
        </p:nvSpPr>
        <p:spPr>
          <a:xfrm>
            <a:off x="10102511" y="76359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1" name="直线连接符 220">
            <a:extLst>
              <a:ext uri="{FF2B5EF4-FFF2-40B4-BE49-F238E27FC236}">
                <a16:creationId xmlns:a16="http://schemas.microsoft.com/office/drawing/2014/main" id="{A1745D39-88FD-F179-B18A-C74966F5FAD8}"/>
              </a:ext>
            </a:extLst>
          </p:cNvPr>
          <p:cNvCxnSpPr>
            <a:cxnSpLocks/>
          </p:cNvCxnSpPr>
          <p:nvPr/>
        </p:nvCxnSpPr>
        <p:spPr>
          <a:xfrm>
            <a:off x="10105686" y="82284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2" name="矩形 221">
            <a:extLst>
              <a:ext uri="{FF2B5EF4-FFF2-40B4-BE49-F238E27FC236}">
                <a16:creationId xmlns:a16="http://schemas.microsoft.com/office/drawing/2014/main" id="{316693A2-4863-9EBF-7677-574D7488EDC8}"/>
              </a:ext>
            </a:extLst>
          </p:cNvPr>
          <p:cNvSpPr/>
          <p:nvPr/>
        </p:nvSpPr>
        <p:spPr>
          <a:xfrm>
            <a:off x="10064543" y="811741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3" name="直线连接符 222">
            <a:extLst>
              <a:ext uri="{FF2B5EF4-FFF2-40B4-BE49-F238E27FC236}">
                <a16:creationId xmlns:a16="http://schemas.microsoft.com/office/drawing/2014/main" id="{D7823E67-2A03-AFC2-5A50-55F16725F68C}"/>
              </a:ext>
            </a:extLst>
          </p:cNvPr>
          <p:cNvCxnSpPr>
            <a:cxnSpLocks/>
          </p:cNvCxnSpPr>
          <p:nvPr/>
        </p:nvCxnSpPr>
        <p:spPr>
          <a:xfrm>
            <a:off x="10067718" y="87099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8" name="矩形 217">
            <a:extLst>
              <a:ext uri="{FF2B5EF4-FFF2-40B4-BE49-F238E27FC236}">
                <a16:creationId xmlns:a16="http://schemas.microsoft.com/office/drawing/2014/main" id="{96FD4902-2BE1-DBC1-667C-8DBBCB0F4FF4}"/>
              </a:ext>
            </a:extLst>
          </p:cNvPr>
          <p:cNvSpPr/>
          <p:nvPr/>
        </p:nvSpPr>
        <p:spPr>
          <a:xfrm>
            <a:off x="9998863" y="89589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9" name="直线连接符 218">
            <a:extLst>
              <a:ext uri="{FF2B5EF4-FFF2-40B4-BE49-F238E27FC236}">
                <a16:creationId xmlns:a16="http://schemas.microsoft.com/office/drawing/2014/main" id="{4519CFFE-C042-3DCE-D90D-259E4BA24697}"/>
              </a:ext>
            </a:extLst>
          </p:cNvPr>
          <p:cNvCxnSpPr>
            <a:cxnSpLocks/>
          </p:cNvCxnSpPr>
          <p:nvPr/>
        </p:nvCxnSpPr>
        <p:spPr>
          <a:xfrm>
            <a:off x="10002038" y="95515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7" name="矩形 56">
            <a:extLst>
              <a:ext uri="{FF2B5EF4-FFF2-40B4-BE49-F238E27FC236}">
                <a16:creationId xmlns:a16="http://schemas.microsoft.com/office/drawing/2014/main" id="{4D8B5DF2-C67B-CCA9-54BD-1F94246D7227}"/>
              </a:ext>
            </a:extLst>
          </p:cNvPr>
          <p:cNvSpPr/>
          <p:nvPr/>
        </p:nvSpPr>
        <p:spPr>
          <a:xfrm>
            <a:off x="2409049" y="2378395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D569BE9-8292-29CA-228E-4C3DFE8503FA}"/>
              </a:ext>
            </a:extLst>
          </p:cNvPr>
          <p:cNvSpPr txBox="1"/>
          <p:nvPr/>
        </p:nvSpPr>
        <p:spPr>
          <a:xfrm>
            <a:off x="2453922" y="2071977"/>
            <a:ext cx="1489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prefix</a:t>
            </a:r>
            <a:r>
              <a:rPr lang="zh-CN" altLang="en-US" dirty="0"/>
              <a:t> </a:t>
            </a:r>
            <a:r>
              <a:rPr lang="en-US" altLang="zh-CN" dirty="0"/>
              <a:t>KV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5402FCB0-6302-B41D-514A-A5645CC04778}"/>
              </a:ext>
            </a:extLst>
          </p:cNvPr>
          <p:cNvSpPr/>
          <p:nvPr/>
        </p:nvSpPr>
        <p:spPr>
          <a:xfrm>
            <a:off x="6790252" y="2378395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618B710-24C1-55C3-5650-79EA75127E09}"/>
              </a:ext>
            </a:extLst>
          </p:cNvPr>
          <p:cNvSpPr txBox="1"/>
          <p:nvPr/>
        </p:nvSpPr>
        <p:spPr>
          <a:xfrm rot="18454358">
            <a:off x="2770079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B2D81B-5827-C0A7-AF8B-4815DE67F2D5}"/>
              </a:ext>
            </a:extLst>
          </p:cNvPr>
          <p:cNvSpPr txBox="1"/>
          <p:nvPr/>
        </p:nvSpPr>
        <p:spPr>
          <a:xfrm rot="18454358">
            <a:off x="3606038" y="266647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554B9B3-9B98-4A42-C321-61DE06268893}"/>
              </a:ext>
            </a:extLst>
          </p:cNvPr>
          <p:cNvSpPr txBox="1"/>
          <p:nvPr/>
        </p:nvSpPr>
        <p:spPr>
          <a:xfrm>
            <a:off x="6845425" y="2076485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GPU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621E3350-4259-D8BE-AD3C-0438785E48D7}"/>
              </a:ext>
            </a:extLst>
          </p:cNvPr>
          <p:cNvCxnSpPr>
            <a:cxnSpLocks/>
          </p:cNvCxnSpPr>
          <p:nvPr/>
        </p:nvCxnSpPr>
        <p:spPr>
          <a:xfrm>
            <a:off x="3988307" y="2421458"/>
            <a:ext cx="28016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558833CB-9784-93A4-568E-30785D986AD7}"/>
              </a:ext>
            </a:extLst>
          </p:cNvPr>
          <p:cNvSpPr txBox="1"/>
          <p:nvPr/>
        </p:nvSpPr>
        <p:spPr>
          <a:xfrm>
            <a:off x="5407331" y="2276251"/>
            <a:ext cx="1192634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128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35F84EA4-B390-5293-0176-BD6EEC835558}"/>
              </a:ext>
            </a:extLst>
          </p:cNvPr>
          <p:cNvSpPr/>
          <p:nvPr/>
        </p:nvSpPr>
        <p:spPr>
          <a:xfrm>
            <a:off x="6849040" y="2489848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53D2BCE-9FD9-AA00-F02F-F17B4B9EA6A0}"/>
              </a:ext>
            </a:extLst>
          </p:cNvPr>
          <p:cNvSpPr txBox="1"/>
          <p:nvPr/>
        </p:nvSpPr>
        <p:spPr>
          <a:xfrm>
            <a:off x="6935762" y="2494459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DA13AF-A722-A51E-8FF6-862F11CACA15}"/>
              </a:ext>
            </a:extLst>
          </p:cNvPr>
          <p:cNvSpPr/>
          <p:nvPr/>
        </p:nvSpPr>
        <p:spPr>
          <a:xfrm>
            <a:off x="6781262" y="4158711"/>
            <a:ext cx="684541" cy="61839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7340E9D-F7AB-D66F-ED48-41E312C1F691}"/>
              </a:ext>
            </a:extLst>
          </p:cNvPr>
          <p:cNvSpPr/>
          <p:nvPr/>
        </p:nvSpPr>
        <p:spPr>
          <a:xfrm>
            <a:off x="6840050" y="4270164"/>
            <a:ext cx="574196" cy="3740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08F7BC2-3FE3-BC92-5816-5B5BD5D2B6BE}"/>
              </a:ext>
            </a:extLst>
          </p:cNvPr>
          <p:cNvSpPr txBox="1"/>
          <p:nvPr/>
        </p:nvSpPr>
        <p:spPr>
          <a:xfrm>
            <a:off x="6926772" y="4274775"/>
            <a:ext cx="40075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sz="1200" dirty="0"/>
              <a:t>select</a:t>
            </a:r>
          </a:p>
          <a:p>
            <a:pPr algn="ctr"/>
            <a:r>
              <a:rPr lang="en-US" altLang="zh-CN" sz="1200" dirty="0"/>
              <a:t>KVs</a:t>
            </a:r>
          </a:p>
        </p:txBody>
      </p:sp>
      <p:cxnSp>
        <p:nvCxnSpPr>
          <p:cNvPr id="119" name="直线箭头连接符 118">
            <a:extLst>
              <a:ext uri="{FF2B5EF4-FFF2-40B4-BE49-F238E27FC236}">
                <a16:creationId xmlns:a16="http://schemas.microsoft.com/office/drawing/2014/main" id="{E3AF74E1-CAC2-9DFB-1BEC-2CA578DC5787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3988306" y="2681955"/>
            <a:ext cx="280194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560B1C72-54C6-B234-7A33-22CA9E31D03B}"/>
              </a:ext>
            </a:extLst>
          </p:cNvPr>
          <p:cNvCxnSpPr>
            <a:cxnSpLocks/>
          </p:cNvCxnSpPr>
          <p:nvPr/>
        </p:nvCxnSpPr>
        <p:spPr>
          <a:xfrm>
            <a:off x="3988306" y="2958057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D603BD71-BAE4-E888-845A-23AF49DFB578}"/>
              </a:ext>
            </a:extLst>
          </p:cNvPr>
          <p:cNvCxnSpPr>
            <a:cxnSpLocks/>
          </p:cNvCxnSpPr>
          <p:nvPr/>
        </p:nvCxnSpPr>
        <p:spPr>
          <a:xfrm>
            <a:off x="3979602" y="4216404"/>
            <a:ext cx="28016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ED54F908-F4E6-211E-8653-134FDBA00311}"/>
              </a:ext>
            </a:extLst>
          </p:cNvPr>
          <p:cNvCxnSpPr>
            <a:cxnSpLocks/>
          </p:cNvCxnSpPr>
          <p:nvPr/>
        </p:nvCxnSpPr>
        <p:spPr>
          <a:xfrm flipH="1">
            <a:off x="3979602" y="4445775"/>
            <a:ext cx="279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04CA4DBE-8413-CA8A-4A52-E43E0A4E3DB9}"/>
              </a:ext>
            </a:extLst>
          </p:cNvPr>
          <p:cNvCxnSpPr>
            <a:cxnSpLocks/>
          </p:cNvCxnSpPr>
          <p:nvPr/>
        </p:nvCxnSpPr>
        <p:spPr>
          <a:xfrm>
            <a:off x="3979602" y="4736484"/>
            <a:ext cx="28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2D84B31-BE71-F216-579D-F858969D3910}"/>
              </a:ext>
            </a:extLst>
          </p:cNvPr>
          <p:cNvSpPr/>
          <p:nvPr/>
        </p:nvSpPr>
        <p:spPr>
          <a:xfrm>
            <a:off x="6854859" y="261250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1938AA3-6DC7-928D-EE43-BAE3D10C141C}"/>
              </a:ext>
            </a:extLst>
          </p:cNvPr>
          <p:cNvSpPr/>
          <p:nvPr/>
        </p:nvSpPr>
        <p:spPr>
          <a:xfrm>
            <a:off x="6806279" y="303036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C417C55-D86D-D0A5-91E9-8CECE25802DC}"/>
              </a:ext>
            </a:extLst>
          </p:cNvPr>
          <p:cNvSpPr/>
          <p:nvPr/>
        </p:nvSpPr>
        <p:spPr>
          <a:xfrm>
            <a:off x="6728768" y="401147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CFCB709A-2449-F774-2261-4C15A40936EC}"/>
              </a:ext>
            </a:extLst>
          </p:cNvPr>
          <p:cNvSpPr/>
          <p:nvPr/>
        </p:nvSpPr>
        <p:spPr>
          <a:xfrm>
            <a:off x="6686836" y="448733"/>
            <a:ext cx="403200" cy="7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0323A9F-CA55-9A58-6F84-4C2021A3C3B8}"/>
              </a:ext>
            </a:extLst>
          </p:cNvPr>
          <p:cNvSpPr txBox="1"/>
          <p:nvPr/>
        </p:nvSpPr>
        <p:spPr>
          <a:xfrm>
            <a:off x="6789966" y="44589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76B43D7-D977-0646-E5C1-DA461EEF3076}"/>
              </a:ext>
            </a:extLst>
          </p:cNvPr>
          <p:cNvSpPr txBox="1"/>
          <p:nvPr/>
        </p:nvSpPr>
        <p:spPr>
          <a:xfrm rot="18454358">
            <a:off x="7016544" y="28159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964763F5-1D43-A627-D471-350B85620036}"/>
              </a:ext>
            </a:extLst>
          </p:cNvPr>
          <p:cNvCxnSpPr>
            <a:cxnSpLocks/>
          </p:cNvCxnSpPr>
          <p:nvPr/>
        </p:nvCxnSpPr>
        <p:spPr>
          <a:xfrm>
            <a:off x="6686836" y="484733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C62DCE66-6976-E569-6A51-B12F2D26C3C9}"/>
              </a:ext>
            </a:extLst>
          </p:cNvPr>
          <p:cNvCxnSpPr>
            <a:cxnSpLocks/>
          </p:cNvCxnSpPr>
          <p:nvPr/>
        </p:nvCxnSpPr>
        <p:spPr>
          <a:xfrm>
            <a:off x="6730776" y="429059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A067ACF3-5263-CC8F-DBBF-F1FB2E474DB9}"/>
              </a:ext>
            </a:extLst>
          </p:cNvPr>
          <p:cNvCxnSpPr>
            <a:cxnSpLocks/>
          </p:cNvCxnSpPr>
          <p:nvPr/>
        </p:nvCxnSpPr>
        <p:spPr>
          <a:xfrm>
            <a:off x="6809635" y="33997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DA2F2DDA-7A41-0BA9-C8B7-DFA47EB1CE4F}"/>
              </a:ext>
            </a:extLst>
          </p:cNvPr>
          <p:cNvCxnSpPr>
            <a:cxnSpLocks/>
          </p:cNvCxnSpPr>
          <p:nvPr/>
        </p:nvCxnSpPr>
        <p:spPr>
          <a:xfrm>
            <a:off x="6854859" y="291381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B4E897A-27C7-9FE9-72A4-498975B9EC94}"/>
              </a:ext>
            </a:extLst>
          </p:cNvPr>
          <p:cNvSpPr/>
          <p:nvPr/>
        </p:nvSpPr>
        <p:spPr>
          <a:xfrm>
            <a:off x="7917473" y="272211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FC9562D-3A4B-5FF8-B68E-E36775A2EE2A}"/>
              </a:ext>
            </a:extLst>
          </p:cNvPr>
          <p:cNvSpPr/>
          <p:nvPr/>
        </p:nvSpPr>
        <p:spPr>
          <a:xfrm>
            <a:off x="7873582" y="31653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8B6671D5-2778-E7C3-D353-8F613D0F3C63}"/>
              </a:ext>
            </a:extLst>
          </p:cNvPr>
          <p:cNvSpPr/>
          <p:nvPr/>
        </p:nvSpPr>
        <p:spPr>
          <a:xfrm>
            <a:off x="7831650" y="36411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6700AF7B-D90C-6B2E-7BB3-1971572D8F59}"/>
              </a:ext>
            </a:extLst>
          </p:cNvPr>
          <p:cNvSpPr txBox="1"/>
          <p:nvPr/>
        </p:nvSpPr>
        <p:spPr>
          <a:xfrm>
            <a:off x="7922162" y="335477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4994A520-0E9E-6273-AEF5-EED27DF1861F}"/>
              </a:ext>
            </a:extLst>
          </p:cNvPr>
          <p:cNvSpPr/>
          <p:nvPr/>
        </p:nvSpPr>
        <p:spPr>
          <a:xfrm>
            <a:off x="5727365" y="261251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CEE96F9E-8717-B001-9412-18DE680639C1}"/>
              </a:ext>
            </a:extLst>
          </p:cNvPr>
          <p:cNvSpPr/>
          <p:nvPr/>
        </p:nvSpPr>
        <p:spPr>
          <a:xfrm>
            <a:off x="5678785" y="303037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E7F4E3B4-2A8A-6E02-26F3-DE68FC4EE62E}"/>
              </a:ext>
            </a:extLst>
          </p:cNvPr>
          <p:cNvSpPr/>
          <p:nvPr/>
        </p:nvSpPr>
        <p:spPr>
          <a:xfrm>
            <a:off x="5601274" y="401148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6276BBDF-81BC-443C-E40F-D83B7CE3D945}"/>
              </a:ext>
            </a:extLst>
          </p:cNvPr>
          <p:cNvSpPr/>
          <p:nvPr/>
        </p:nvSpPr>
        <p:spPr>
          <a:xfrm>
            <a:off x="5559342" y="448734"/>
            <a:ext cx="403200" cy="7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2B4C795-00DF-7964-E011-A19F424FD7F9}"/>
              </a:ext>
            </a:extLst>
          </p:cNvPr>
          <p:cNvSpPr txBox="1"/>
          <p:nvPr/>
        </p:nvSpPr>
        <p:spPr>
          <a:xfrm>
            <a:off x="5662472" y="445895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688D0D-3BE8-2381-E103-B9A545539244}"/>
              </a:ext>
            </a:extLst>
          </p:cNvPr>
          <p:cNvSpPr txBox="1"/>
          <p:nvPr/>
        </p:nvSpPr>
        <p:spPr>
          <a:xfrm rot="18454358">
            <a:off x="5889050" y="28159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1E92547-2A91-35C1-0855-C31BB8B9CFC2}"/>
              </a:ext>
            </a:extLst>
          </p:cNvPr>
          <p:cNvCxnSpPr>
            <a:cxnSpLocks/>
          </p:cNvCxnSpPr>
          <p:nvPr/>
        </p:nvCxnSpPr>
        <p:spPr>
          <a:xfrm>
            <a:off x="5559342" y="484734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线连接符 167">
            <a:extLst>
              <a:ext uri="{FF2B5EF4-FFF2-40B4-BE49-F238E27FC236}">
                <a16:creationId xmlns:a16="http://schemas.microsoft.com/office/drawing/2014/main" id="{9190BEBB-19C8-4970-4058-CA14804C5CE0}"/>
              </a:ext>
            </a:extLst>
          </p:cNvPr>
          <p:cNvCxnSpPr>
            <a:cxnSpLocks/>
          </p:cNvCxnSpPr>
          <p:nvPr/>
        </p:nvCxnSpPr>
        <p:spPr>
          <a:xfrm>
            <a:off x="5603282" y="429060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E3A178B-D40F-E624-C0E2-4735D588A2ED}"/>
              </a:ext>
            </a:extLst>
          </p:cNvPr>
          <p:cNvCxnSpPr>
            <a:cxnSpLocks/>
          </p:cNvCxnSpPr>
          <p:nvPr/>
        </p:nvCxnSpPr>
        <p:spPr>
          <a:xfrm>
            <a:off x="5682141" y="339975"/>
            <a:ext cx="40320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9F0F99ED-7503-8E72-E6C6-231EFF2D8AE9}"/>
              </a:ext>
            </a:extLst>
          </p:cNvPr>
          <p:cNvCxnSpPr>
            <a:cxnSpLocks/>
          </p:cNvCxnSpPr>
          <p:nvPr/>
        </p:nvCxnSpPr>
        <p:spPr>
          <a:xfrm>
            <a:off x="5727365" y="291382"/>
            <a:ext cx="40320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B8620390-A5D0-88EA-4E5F-BEA531F25C8A}"/>
              </a:ext>
            </a:extLst>
          </p:cNvPr>
          <p:cNvSpPr txBox="1"/>
          <p:nvPr/>
        </p:nvSpPr>
        <p:spPr>
          <a:xfrm>
            <a:off x="5155271" y="2557228"/>
            <a:ext cx="139621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{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x</a:t>
            </a:r>
            <a:r>
              <a:rPr lang="en-US" altLang="zh-CN" b="1" i="1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},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0≤</a:t>
            </a:r>
            <a:r>
              <a:rPr lang="zh-CN" altLang="en-US" i="1" dirty="0">
                <a:solidFill>
                  <a:schemeClr val="accent1"/>
                </a:solidFill>
              </a:rPr>
              <a:t> </a:t>
            </a:r>
            <a:r>
              <a:rPr lang="en-US" altLang="zh-CN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≤ 31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63285C0-FB04-D82C-745C-6FD1AEF0B3F0}"/>
              </a:ext>
            </a:extLst>
          </p:cNvPr>
          <p:cNvSpPr txBox="1"/>
          <p:nvPr/>
        </p:nvSpPr>
        <p:spPr>
          <a:xfrm>
            <a:off x="5444070" y="2843536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32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00C4698C-8F36-3AEA-AB5B-77EFFA86F8C8}"/>
              </a:ext>
            </a:extLst>
          </p:cNvPr>
          <p:cNvSpPr txBox="1"/>
          <p:nvPr/>
        </p:nvSpPr>
        <p:spPr>
          <a:xfrm>
            <a:off x="5419720" y="4083089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(1)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12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50D7CD4-4692-80DF-A7D0-3F6DEEEA00FD}"/>
              </a:ext>
            </a:extLst>
          </p:cNvPr>
          <p:cNvSpPr txBox="1"/>
          <p:nvPr/>
        </p:nvSpPr>
        <p:spPr>
          <a:xfrm>
            <a:off x="5712269" y="4334526"/>
            <a:ext cx="508151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(2)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{x}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4010C66-3C73-59E7-7196-6E6E8BAFCF37}"/>
              </a:ext>
            </a:extLst>
          </p:cNvPr>
          <p:cNvSpPr txBox="1"/>
          <p:nvPr/>
        </p:nvSpPr>
        <p:spPr>
          <a:xfrm>
            <a:off x="5365928" y="4619557"/>
            <a:ext cx="109324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>
            <a:defPPr>
              <a:defRPr lang="zh-CN"/>
            </a:defPPr>
            <a:lvl1pPr algn="ctr"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64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vectors</a:t>
            </a:r>
            <a:endParaRPr lang="zh-CN" altLang="en-US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FC7940-3ED8-F1C8-57DE-47EE2AF4E150}"/>
              </a:ext>
            </a:extLst>
          </p:cNvPr>
          <p:cNvSpPr/>
          <p:nvPr/>
        </p:nvSpPr>
        <p:spPr>
          <a:xfrm>
            <a:off x="9197164" y="64898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DC41FD-7842-2EB9-5641-BA5723C6830B}"/>
              </a:ext>
            </a:extLst>
          </p:cNvPr>
          <p:cNvSpPr/>
          <p:nvPr/>
        </p:nvSpPr>
        <p:spPr>
          <a:xfrm>
            <a:off x="9148584" y="6907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CED8FF-053A-7F62-DF1D-656E28769C06}"/>
              </a:ext>
            </a:extLst>
          </p:cNvPr>
          <p:cNvSpPr/>
          <p:nvPr/>
        </p:nvSpPr>
        <p:spPr>
          <a:xfrm>
            <a:off x="9071073" y="788877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24DBB5-4128-C4C8-AB09-65E43027A464}"/>
              </a:ext>
            </a:extLst>
          </p:cNvPr>
          <p:cNvSpPr/>
          <p:nvPr/>
        </p:nvSpPr>
        <p:spPr>
          <a:xfrm>
            <a:off x="9029141" y="8364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68D19167-A38E-D028-2AD5-C6E9A1DB43C8}"/>
              </a:ext>
            </a:extLst>
          </p:cNvPr>
          <p:cNvCxnSpPr>
            <a:cxnSpLocks/>
          </p:cNvCxnSpPr>
          <p:nvPr/>
        </p:nvCxnSpPr>
        <p:spPr>
          <a:xfrm>
            <a:off x="9032316" y="89571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C23FEB72-0154-A50A-80FF-0983A2B3A5A1}"/>
              </a:ext>
            </a:extLst>
          </p:cNvPr>
          <p:cNvCxnSpPr>
            <a:cxnSpLocks/>
          </p:cNvCxnSpPr>
          <p:nvPr/>
        </p:nvCxnSpPr>
        <p:spPr>
          <a:xfrm>
            <a:off x="9032316" y="964034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2B460715-8DE2-2C62-6872-C5ABFE90BA0C}"/>
              </a:ext>
            </a:extLst>
          </p:cNvPr>
          <p:cNvCxnSpPr>
            <a:cxnSpLocks/>
          </p:cNvCxnSpPr>
          <p:nvPr/>
        </p:nvCxnSpPr>
        <p:spPr>
          <a:xfrm>
            <a:off x="9032316" y="102299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27E1B10-A3A5-B49B-D150-DE659FD5B423}"/>
              </a:ext>
            </a:extLst>
          </p:cNvPr>
          <p:cNvSpPr txBox="1"/>
          <p:nvPr/>
        </p:nvSpPr>
        <p:spPr>
          <a:xfrm>
            <a:off x="9119653" y="807824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7835028A-9AA3-1CAE-82A2-447A35E0F230}"/>
              </a:ext>
            </a:extLst>
          </p:cNvPr>
          <p:cNvCxnSpPr>
            <a:cxnSpLocks/>
          </p:cNvCxnSpPr>
          <p:nvPr/>
        </p:nvCxnSpPr>
        <p:spPr>
          <a:xfrm>
            <a:off x="9142234" y="748061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185AF636-AF2C-9874-0654-256B4AA49C9B}"/>
              </a:ext>
            </a:extLst>
          </p:cNvPr>
          <p:cNvCxnSpPr>
            <a:cxnSpLocks/>
          </p:cNvCxnSpPr>
          <p:nvPr/>
        </p:nvCxnSpPr>
        <p:spPr>
          <a:xfrm flipH="1">
            <a:off x="9479253" y="803164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E12F2E4-0E4D-8EA4-897F-E7A5C44E14A4}"/>
              </a:ext>
            </a:extLst>
          </p:cNvPr>
          <p:cNvCxnSpPr>
            <a:cxnSpLocks/>
          </p:cNvCxnSpPr>
          <p:nvPr/>
        </p:nvCxnSpPr>
        <p:spPr>
          <a:xfrm flipH="1">
            <a:off x="9479253" y="858688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A9CF6BFE-B52E-1BC0-A4AF-C788AFB0F253}"/>
              </a:ext>
            </a:extLst>
          </p:cNvPr>
          <p:cNvCxnSpPr>
            <a:cxnSpLocks/>
          </p:cNvCxnSpPr>
          <p:nvPr/>
        </p:nvCxnSpPr>
        <p:spPr>
          <a:xfrm flipH="1">
            <a:off x="9559641" y="7217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2816CFCC-259B-BB63-E8E8-807D21CD9CD1}"/>
              </a:ext>
            </a:extLst>
          </p:cNvPr>
          <p:cNvCxnSpPr>
            <a:cxnSpLocks/>
          </p:cNvCxnSpPr>
          <p:nvPr/>
        </p:nvCxnSpPr>
        <p:spPr>
          <a:xfrm flipH="1">
            <a:off x="9559641" y="7821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4" name="直线连接符 123">
            <a:extLst>
              <a:ext uri="{FF2B5EF4-FFF2-40B4-BE49-F238E27FC236}">
                <a16:creationId xmlns:a16="http://schemas.microsoft.com/office/drawing/2014/main" id="{44C21914-5CB6-404B-1638-12BDCACA9CCF}"/>
              </a:ext>
            </a:extLst>
          </p:cNvPr>
          <p:cNvCxnSpPr>
            <a:cxnSpLocks/>
          </p:cNvCxnSpPr>
          <p:nvPr/>
        </p:nvCxnSpPr>
        <p:spPr>
          <a:xfrm flipH="1">
            <a:off x="9559641" y="83608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A2268808-BDEF-D2AA-4369-99CBC8A18472}"/>
              </a:ext>
            </a:extLst>
          </p:cNvPr>
          <p:cNvCxnSpPr>
            <a:cxnSpLocks/>
          </p:cNvCxnSpPr>
          <p:nvPr/>
        </p:nvCxnSpPr>
        <p:spPr>
          <a:xfrm flipH="1">
            <a:off x="9435816" y="85831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2EFADC14-FBE7-9FDE-CC3B-49CCD5FD50AF}"/>
              </a:ext>
            </a:extLst>
          </p:cNvPr>
          <p:cNvCxnSpPr>
            <a:cxnSpLocks/>
          </p:cNvCxnSpPr>
          <p:nvPr/>
        </p:nvCxnSpPr>
        <p:spPr>
          <a:xfrm flipH="1">
            <a:off x="9435816" y="9789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15FE1FA0-6E3C-5A8C-AC2F-9B0020E37244}"/>
              </a:ext>
            </a:extLst>
          </p:cNvPr>
          <p:cNvCxnSpPr>
            <a:cxnSpLocks/>
          </p:cNvCxnSpPr>
          <p:nvPr/>
        </p:nvCxnSpPr>
        <p:spPr>
          <a:xfrm flipH="1">
            <a:off x="9435816" y="928160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4566F46-D61C-B708-5E4A-654FCF3931D8}"/>
              </a:ext>
            </a:extLst>
          </p:cNvPr>
          <p:cNvSpPr/>
          <p:nvPr/>
        </p:nvSpPr>
        <p:spPr>
          <a:xfrm>
            <a:off x="2621818" y="246106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B615AB-8064-0839-4D5C-68EBEB0D41A9}"/>
              </a:ext>
            </a:extLst>
          </p:cNvPr>
          <p:cNvSpPr/>
          <p:nvPr/>
        </p:nvSpPr>
        <p:spPr>
          <a:xfrm>
            <a:off x="2573238" y="250285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1CCC00AC-8B9C-6288-064C-AC9050268BB3}"/>
              </a:ext>
            </a:extLst>
          </p:cNvPr>
          <p:cNvSpPr/>
          <p:nvPr/>
        </p:nvSpPr>
        <p:spPr>
          <a:xfrm>
            <a:off x="2495727" y="260096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59A5E26C-63DB-5D87-E5D4-53823582A77A}"/>
              </a:ext>
            </a:extLst>
          </p:cNvPr>
          <p:cNvSpPr/>
          <p:nvPr/>
        </p:nvSpPr>
        <p:spPr>
          <a:xfrm>
            <a:off x="2453795" y="264855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96B54F79-D583-575F-1088-7BAEA624A98E}"/>
              </a:ext>
            </a:extLst>
          </p:cNvPr>
          <p:cNvCxnSpPr>
            <a:cxnSpLocks/>
          </p:cNvCxnSpPr>
          <p:nvPr/>
        </p:nvCxnSpPr>
        <p:spPr>
          <a:xfrm>
            <a:off x="2456970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7C1055F0-2E34-22FE-FFEC-B4C0477DF08D}"/>
              </a:ext>
            </a:extLst>
          </p:cNvPr>
          <p:cNvCxnSpPr>
            <a:cxnSpLocks/>
          </p:cNvCxnSpPr>
          <p:nvPr/>
        </p:nvCxnSpPr>
        <p:spPr>
          <a:xfrm>
            <a:off x="2456970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1C35E98F-0FEA-039F-047C-0C74EB71CC44}"/>
              </a:ext>
            </a:extLst>
          </p:cNvPr>
          <p:cNvCxnSpPr>
            <a:cxnSpLocks/>
          </p:cNvCxnSpPr>
          <p:nvPr/>
        </p:nvCxnSpPr>
        <p:spPr>
          <a:xfrm>
            <a:off x="2456970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81C8BC-801D-1191-C045-DD932F637221}"/>
              </a:ext>
            </a:extLst>
          </p:cNvPr>
          <p:cNvSpPr txBox="1"/>
          <p:nvPr/>
        </p:nvSpPr>
        <p:spPr>
          <a:xfrm>
            <a:off x="2544307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27767D16-77D1-0353-6693-EA1574055C97}"/>
              </a:ext>
            </a:extLst>
          </p:cNvPr>
          <p:cNvCxnSpPr>
            <a:cxnSpLocks/>
          </p:cNvCxnSpPr>
          <p:nvPr/>
        </p:nvCxnSpPr>
        <p:spPr>
          <a:xfrm>
            <a:off x="2566888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1C7D0DE1-A16A-3288-B71C-CABD207DCD4F}"/>
              </a:ext>
            </a:extLst>
          </p:cNvPr>
          <p:cNvCxnSpPr>
            <a:cxnSpLocks/>
          </p:cNvCxnSpPr>
          <p:nvPr/>
        </p:nvCxnSpPr>
        <p:spPr>
          <a:xfrm flipH="1">
            <a:off x="2903907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C70A76FE-1B09-3E16-89DA-E917C3A63925}"/>
              </a:ext>
            </a:extLst>
          </p:cNvPr>
          <p:cNvCxnSpPr>
            <a:cxnSpLocks/>
          </p:cNvCxnSpPr>
          <p:nvPr/>
        </p:nvCxnSpPr>
        <p:spPr>
          <a:xfrm flipH="1">
            <a:off x="2903907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F0DBD952-EF95-D48E-E376-236BB2768501}"/>
              </a:ext>
            </a:extLst>
          </p:cNvPr>
          <p:cNvCxnSpPr>
            <a:cxnSpLocks/>
          </p:cNvCxnSpPr>
          <p:nvPr/>
        </p:nvCxnSpPr>
        <p:spPr>
          <a:xfrm flipH="1">
            <a:off x="2984295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E155AD98-2A6E-A079-33C5-110097BA49B0}"/>
              </a:ext>
            </a:extLst>
          </p:cNvPr>
          <p:cNvCxnSpPr>
            <a:cxnSpLocks/>
          </p:cNvCxnSpPr>
          <p:nvPr/>
        </p:nvCxnSpPr>
        <p:spPr>
          <a:xfrm flipH="1">
            <a:off x="2984295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B9022565-43FD-E528-5152-6C0B71D091B7}"/>
              </a:ext>
            </a:extLst>
          </p:cNvPr>
          <p:cNvCxnSpPr>
            <a:cxnSpLocks/>
          </p:cNvCxnSpPr>
          <p:nvPr/>
        </p:nvCxnSpPr>
        <p:spPr>
          <a:xfrm flipH="1">
            <a:off x="2984295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659790FF-6D8A-A3A2-80AE-6AD81AC1478F}"/>
              </a:ext>
            </a:extLst>
          </p:cNvPr>
          <p:cNvCxnSpPr>
            <a:cxnSpLocks/>
          </p:cNvCxnSpPr>
          <p:nvPr/>
        </p:nvCxnSpPr>
        <p:spPr>
          <a:xfrm flipH="1">
            <a:off x="2860470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990380F0-45BC-3996-F784-6FD896DDFC95}"/>
              </a:ext>
            </a:extLst>
          </p:cNvPr>
          <p:cNvCxnSpPr>
            <a:cxnSpLocks/>
          </p:cNvCxnSpPr>
          <p:nvPr/>
        </p:nvCxnSpPr>
        <p:spPr>
          <a:xfrm flipH="1">
            <a:off x="2860470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7BD6823D-C614-3873-A107-F6B0FD14579D}"/>
              </a:ext>
            </a:extLst>
          </p:cNvPr>
          <p:cNvCxnSpPr>
            <a:cxnSpLocks/>
          </p:cNvCxnSpPr>
          <p:nvPr/>
        </p:nvCxnSpPr>
        <p:spPr>
          <a:xfrm flipH="1">
            <a:off x="2860470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7" name="矩形 136">
            <a:extLst>
              <a:ext uri="{FF2B5EF4-FFF2-40B4-BE49-F238E27FC236}">
                <a16:creationId xmlns:a16="http://schemas.microsoft.com/office/drawing/2014/main" id="{AE413126-AFA3-91CC-4EA2-C96E153818E9}"/>
              </a:ext>
            </a:extLst>
          </p:cNvPr>
          <p:cNvSpPr/>
          <p:nvPr/>
        </p:nvSpPr>
        <p:spPr>
          <a:xfrm>
            <a:off x="3456300" y="246106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72433C91-F6B6-C1BD-2E67-14675749FE25}"/>
              </a:ext>
            </a:extLst>
          </p:cNvPr>
          <p:cNvSpPr/>
          <p:nvPr/>
        </p:nvSpPr>
        <p:spPr>
          <a:xfrm>
            <a:off x="3407720" y="250285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710D5E9-9EE6-9B2F-980D-3B541534AE50}"/>
              </a:ext>
            </a:extLst>
          </p:cNvPr>
          <p:cNvSpPr/>
          <p:nvPr/>
        </p:nvSpPr>
        <p:spPr>
          <a:xfrm>
            <a:off x="3330209" y="2600966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A846BEC7-2935-3288-231C-31C0209CB116}"/>
              </a:ext>
            </a:extLst>
          </p:cNvPr>
          <p:cNvSpPr/>
          <p:nvPr/>
        </p:nvSpPr>
        <p:spPr>
          <a:xfrm>
            <a:off x="3288277" y="264855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1389AC21-266B-C552-97E3-33799D110FE7}"/>
              </a:ext>
            </a:extLst>
          </p:cNvPr>
          <p:cNvCxnSpPr>
            <a:cxnSpLocks/>
          </p:cNvCxnSpPr>
          <p:nvPr/>
        </p:nvCxnSpPr>
        <p:spPr>
          <a:xfrm>
            <a:off x="3291452" y="270780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6" name="直线连接符 145">
            <a:extLst>
              <a:ext uri="{FF2B5EF4-FFF2-40B4-BE49-F238E27FC236}">
                <a16:creationId xmlns:a16="http://schemas.microsoft.com/office/drawing/2014/main" id="{ADD0392B-475F-23E3-545F-997DB1250F10}"/>
              </a:ext>
            </a:extLst>
          </p:cNvPr>
          <p:cNvCxnSpPr>
            <a:cxnSpLocks/>
          </p:cNvCxnSpPr>
          <p:nvPr/>
        </p:nvCxnSpPr>
        <p:spPr>
          <a:xfrm>
            <a:off x="3291452" y="2776123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0ACEAFF1-8749-A096-BFC2-D3CD1144257E}"/>
              </a:ext>
            </a:extLst>
          </p:cNvPr>
          <p:cNvCxnSpPr>
            <a:cxnSpLocks/>
          </p:cNvCxnSpPr>
          <p:nvPr/>
        </p:nvCxnSpPr>
        <p:spPr>
          <a:xfrm>
            <a:off x="3291452" y="283508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CADEC722-A8C3-3AD9-5DC2-DCC2BFF9FF4A}"/>
              </a:ext>
            </a:extLst>
          </p:cNvPr>
          <p:cNvSpPr txBox="1"/>
          <p:nvPr/>
        </p:nvSpPr>
        <p:spPr>
          <a:xfrm>
            <a:off x="3378789" y="261991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0" name="直线连接符 149">
            <a:extLst>
              <a:ext uri="{FF2B5EF4-FFF2-40B4-BE49-F238E27FC236}">
                <a16:creationId xmlns:a16="http://schemas.microsoft.com/office/drawing/2014/main" id="{B15FF3AA-5E08-C58D-FD42-52BD46302A5B}"/>
              </a:ext>
            </a:extLst>
          </p:cNvPr>
          <p:cNvCxnSpPr>
            <a:cxnSpLocks/>
          </p:cNvCxnSpPr>
          <p:nvPr/>
        </p:nvCxnSpPr>
        <p:spPr>
          <a:xfrm>
            <a:off x="3401370" y="2560150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6C1BC642-32EA-D423-2838-4FE134192A6F}"/>
              </a:ext>
            </a:extLst>
          </p:cNvPr>
          <p:cNvCxnSpPr>
            <a:cxnSpLocks/>
          </p:cNvCxnSpPr>
          <p:nvPr/>
        </p:nvCxnSpPr>
        <p:spPr>
          <a:xfrm flipH="1">
            <a:off x="3738389" y="2615253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7C0450E8-15F2-5E31-36ED-27F78D81E54E}"/>
              </a:ext>
            </a:extLst>
          </p:cNvPr>
          <p:cNvCxnSpPr>
            <a:cxnSpLocks/>
          </p:cNvCxnSpPr>
          <p:nvPr/>
        </p:nvCxnSpPr>
        <p:spPr>
          <a:xfrm flipH="1">
            <a:off x="3738389" y="2670777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3" name="直线连接符 152">
            <a:extLst>
              <a:ext uri="{FF2B5EF4-FFF2-40B4-BE49-F238E27FC236}">
                <a16:creationId xmlns:a16="http://schemas.microsoft.com/office/drawing/2014/main" id="{7406787A-6A21-DBEA-078A-66C883192406}"/>
              </a:ext>
            </a:extLst>
          </p:cNvPr>
          <p:cNvCxnSpPr>
            <a:cxnSpLocks/>
          </p:cNvCxnSpPr>
          <p:nvPr/>
        </p:nvCxnSpPr>
        <p:spPr>
          <a:xfrm flipH="1">
            <a:off x="3818777" y="25338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E02AEBDC-EBB8-AA12-C2C1-775AC8CF55CA}"/>
              </a:ext>
            </a:extLst>
          </p:cNvPr>
          <p:cNvCxnSpPr>
            <a:cxnSpLocks/>
          </p:cNvCxnSpPr>
          <p:nvPr/>
        </p:nvCxnSpPr>
        <p:spPr>
          <a:xfrm flipH="1">
            <a:off x="3818777" y="25941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10E9A40C-AE26-9C66-3D59-0968DC40F58E}"/>
              </a:ext>
            </a:extLst>
          </p:cNvPr>
          <p:cNvCxnSpPr>
            <a:cxnSpLocks/>
          </p:cNvCxnSpPr>
          <p:nvPr/>
        </p:nvCxnSpPr>
        <p:spPr>
          <a:xfrm flipH="1">
            <a:off x="3818777" y="2648174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06A1668-4BFB-BF8A-E9BF-6BFF24288EB4}"/>
              </a:ext>
            </a:extLst>
          </p:cNvPr>
          <p:cNvCxnSpPr>
            <a:cxnSpLocks/>
          </p:cNvCxnSpPr>
          <p:nvPr/>
        </p:nvCxnSpPr>
        <p:spPr>
          <a:xfrm flipH="1">
            <a:off x="3694952" y="267039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4" name="直线连接符 173">
            <a:extLst>
              <a:ext uri="{FF2B5EF4-FFF2-40B4-BE49-F238E27FC236}">
                <a16:creationId xmlns:a16="http://schemas.microsoft.com/office/drawing/2014/main" id="{EE959475-362D-3B36-BB5F-EA4BEFD700F9}"/>
              </a:ext>
            </a:extLst>
          </p:cNvPr>
          <p:cNvCxnSpPr>
            <a:cxnSpLocks/>
          </p:cNvCxnSpPr>
          <p:nvPr/>
        </p:nvCxnSpPr>
        <p:spPr>
          <a:xfrm flipH="1">
            <a:off x="3694952" y="27910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AF4E49C0-D545-86DA-E0BF-413DE5F6746D}"/>
              </a:ext>
            </a:extLst>
          </p:cNvPr>
          <p:cNvCxnSpPr>
            <a:cxnSpLocks/>
          </p:cNvCxnSpPr>
          <p:nvPr/>
        </p:nvCxnSpPr>
        <p:spPr>
          <a:xfrm flipH="1">
            <a:off x="3694952" y="2740249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B6688091-283D-CAD4-E53F-D03449A148B9}"/>
              </a:ext>
            </a:extLst>
          </p:cNvPr>
          <p:cNvSpPr/>
          <p:nvPr/>
        </p:nvSpPr>
        <p:spPr>
          <a:xfrm>
            <a:off x="2400345" y="4165168"/>
            <a:ext cx="1579258" cy="621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D292F8D9-F802-BC38-34DA-C8AD4F64328D}"/>
              </a:ext>
            </a:extLst>
          </p:cNvPr>
          <p:cNvSpPr txBox="1"/>
          <p:nvPr/>
        </p:nvSpPr>
        <p:spPr>
          <a:xfrm rot="18454358">
            <a:off x="2761375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9E83ADB-E217-4551-A6D6-FE904920FEA4}"/>
              </a:ext>
            </a:extLst>
          </p:cNvPr>
          <p:cNvSpPr txBox="1"/>
          <p:nvPr/>
        </p:nvSpPr>
        <p:spPr>
          <a:xfrm rot="18454358">
            <a:off x="3597334" y="445324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773D11E9-6F47-319E-49BA-00CD1832B742}"/>
              </a:ext>
            </a:extLst>
          </p:cNvPr>
          <p:cNvSpPr/>
          <p:nvPr/>
        </p:nvSpPr>
        <p:spPr>
          <a:xfrm>
            <a:off x="2613114" y="4247842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89DC3E47-3CA9-94CE-2E8F-F417A43A1E8B}"/>
              </a:ext>
            </a:extLst>
          </p:cNvPr>
          <p:cNvSpPr/>
          <p:nvPr/>
        </p:nvSpPr>
        <p:spPr>
          <a:xfrm>
            <a:off x="2564534" y="4289628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173CF6E-BF02-BAE6-2E1E-8AF9E6D196FA}"/>
              </a:ext>
            </a:extLst>
          </p:cNvPr>
          <p:cNvSpPr/>
          <p:nvPr/>
        </p:nvSpPr>
        <p:spPr>
          <a:xfrm>
            <a:off x="2487023" y="438773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D96C22E2-FE38-E857-2F94-F11846572F45}"/>
              </a:ext>
            </a:extLst>
          </p:cNvPr>
          <p:cNvSpPr/>
          <p:nvPr/>
        </p:nvSpPr>
        <p:spPr>
          <a:xfrm>
            <a:off x="2445091" y="443532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6D67E152-E2A7-B90A-80DE-A328EBDF5118}"/>
              </a:ext>
            </a:extLst>
          </p:cNvPr>
          <p:cNvCxnSpPr>
            <a:cxnSpLocks/>
          </p:cNvCxnSpPr>
          <p:nvPr/>
        </p:nvCxnSpPr>
        <p:spPr>
          <a:xfrm>
            <a:off x="2448266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DC8D0AD5-BD44-43EC-55E1-85188160EBA4}"/>
              </a:ext>
            </a:extLst>
          </p:cNvPr>
          <p:cNvCxnSpPr>
            <a:cxnSpLocks/>
          </p:cNvCxnSpPr>
          <p:nvPr/>
        </p:nvCxnSpPr>
        <p:spPr>
          <a:xfrm>
            <a:off x="2448266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4F6C20EC-161A-B7C3-318D-F00E6BCB3DEA}"/>
              </a:ext>
            </a:extLst>
          </p:cNvPr>
          <p:cNvCxnSpPr>
            <a:cxnSpLocks/>
          </p:cNvCxnSpPr>
          <p:nvPr/>
        </p:nvCxnSpPr>
        <p:spPr>
          <a:xfrm>
            <a:off x="2448266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6" name="文本框 185">
            <a:extLst>
              <a:ext uri="{FF2B5EF4-FFF2-40B4-BE49-F238E27FC236}">
                <a16:creationId xmlns:a16="http://schemas.microsoft.com/office/drawing/2014/main" id="{8A2ADD6E-CA1F-DB80-72B5-6169D31662EF}"/>
              </a:ext>
            </a:extLst>
          </p:cNvPr>
          <p:cNvSpPr txBox="1"/>
          <p:nvPr/>
        </p:nvSpPr>
        <p:spPr>
          <a:xfrm>
            <a:off x="2535603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7" name="直线连接符 186">
            <a:extLst>
              <a:ext uri="{FF2B5EF4-FFF2-40B4-BE49-F238E27FC236}">
                <a16:creationId xmlns:a16="http://schemas.microsoft.com/office/drawing/2014/main" id="{F35B9FF1-6737-199C-222F-F04F02B2D2D3}"/>
              </a:ext>
            </a:extLst>
          </p:cNvPr>
          <p:cNvCxnSpPr>
            <a:cxnSpLocks/>
          </p:cNvCxnSpPr>
          <p:nvPr/>
        </p:nvCxnSpPr>
        <p:spPr>
          <a:xfrm>
            <a:off x="2558184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B5BCF0F-8B9F-6658-E444-F74BB4B3ABB9}"/>
              </a:ext>
            </a:extLst>
          </p:cNvPr>
          <p:cNvCxnSpPr>
            <a:cxnSpLocks/>
          </p:cNvCxnSpPr>
          <p:nvPr/>
        </p:nvCxnSpPr>
        <p:spPr>
          <a:xfrm flipH="1">
            <a:off x="2895203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3432BB50-BADE-55C3-FB1E-81E12F1B6F15}"/>
              </a:ext>
            </a:extLst>
          </p:cNvPr>
          <p:cNvCxnSpPr>
            <a:cxnSpLocks/>
          </p:cNvCxnSpPr>
          <p:nvPr/>
        </p:nvCxnSpPr>
        <p:spPr>
          <a:xfrm flipH="1">
            <a:off x="2895203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0" name="直线连接符 189">
            <a:extLst>
              <a:ext uri="{FF2B5EF4-FFF2-40B4-BE49-F238E27FC236}">
                <a16:creationId xmlns:a16="http://schemas.microsoft.com/office/drawing/2014/main" id="{94D08758-CC31-C42E-A311-00B7EC6325BB}"/>
              </a:ext>
            </a:extLst>
          </p:cNvPr>
          <p:cNvCxnSpPr>
            <a:cxnSpLocks/>
          </p:cNvCxnSpPr>
          <p:nvPr/>
        </p:nvCxnSpPr>
        <p:spPr>
          <a:xfrm flipH="1">
            <a:off x="2975591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97098DDC-027F-C23E-D596-19D38E27C182}"/>
              </a:ext>
            </a:extLst>
          </p:cNvPr>
          <p:cNvCxnSpPr>
            <a:cxnSpLocks/>
          </p:cNvCxnSpPr>
          <p:nvPr/>
        </p:nvCxnSpPr>
        <p:spPr>
          <a:xfrm flipH="1">
            <a:off x="2975591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87194A9B-6E76-57DD-5286-C66117486841}"/>
              </a:ext>
            </a:extLst>
          </p:cNvPr>
          <p:cNvCxnSpPr>
            <a:cxnSpLocks/>
          </p:cNvCxnSpPr>
          <p:nvPr/>
        </p:nvCxnSpPr>
        <p:spPr>
          <a:xfrm flipH="1">
            <a:off x="2975591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B75D4C67-1C03-002D-B874-EC4E1FA90304}"/>
              </a:ext>
            </a:extLst>
          </p:cNvPr>
          <p:cNvCxnSpPr>
            <a:cxnSpLocks/>
          </p:cNvCxnSpPr>
          <p:nvPr/>
        </p:nvCxnSpPr>
        <p:spPr>
          <a:xfrm flipH="1">
            <a:off x="2851766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4" name="直线连接符 193">
            <a:extLst>
              <a:ext uri="{FF2B5EF4-FFF2-40B4-BE49-F238E27FC236}">
                <a16:creationId xmlns:a16="http://schemas.microsoft.com/office/drawing/2014/main" id="{2E219691-3B80-C9F7-FDEB-EBBC9EFB4755}"/>
              </a:ext>
            </a:extLst>
          </p:cNvPr>
          <p:cNvCxnSpPr>
            <a:cxnSpLocks/>
          </p:cNvCxnSpPr>
          <p:nvPr/>
        </p:nvCxnSpPr>
        <p:spPr>
          <a:xfrm flipH="1">
            <a:off x="2851766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8BDA5E59-D0DF-2770-B95C-5CEB22A73392}"/>
              </a:ext>
            </a:extLst>
          </p:cNvPr>
          <p:cNvCxnSpPr>
            <a:cxnSpLocks/>
          </p:cNvCxnSpPr>
          <p:nvPr/>
        </p:nvCxnSpPr>
        <p:spPr>
          <a:xfrm flipH="1">
            <a:off x="2851766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74CDD52A-3554-2957-919F-7E7BB5E4B9F8}"/>
              </a:ext>
            </a:extLst>
          </p:cNvPr>
          <p:cNvSpPr/>
          <p:nvPr/>
        </p:nvSpPr>
        <p:spPr>
          <a:xfrm>
            <a:off x="3447596" y="4247842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BDCD646C-0DB5-FE03-3326-CF97A278DDF5}"/>
              </a:ext>
            </a:extLst>
          </p:cNvPr>
          <p:cNvSpPr/>
          <p:nvPr/>
        </p:nvSpPr>
        <p:spPr>
          <a:xfrm>
            <a:off x="3399016" y="4289628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E354B276-20E4-D3CF-38CD-FBEC154D9B5C}"/>
              </a:ext>
            </a:extLst>
          </p:cNvPr>
          <p:cNvSpPr/>
          <p:nvPr/>
        </p:nvSpPr>
        <p:spPr>
          <a:xfrm>
            <a:off x="3321505" y="4387739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2C10626-696D-7B56-4895-3BBEA7BB7B81}"/>
              </a:ext>
            </a:extLst>
          </p:cNvPr>
          <p:cNvSpPr/>
          <p:nvPr/>
        </p:nvSpPr>
        <p:spPr>
          <a:xfrm>
            <a:off x="3279573" y="4435325"/>
            <a:ext cx="404707" cy="2341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连接符 199">
            <a:extLst>
              <a:ext uri="{FF2B5EF4-FFF2-40B4-BE49-F238E27FC236}">
                <a16:creationId xmlns:a16="http://schemas.microsoft.com/office/drawing/2014/main" id="{9C37F45B-1C39-EB4B-F279-F3A4A21C1C0F}"/>
              </a:ext>
            </a:extLst>
          </p:cNvPr>
          <p:cNvCxnSpPr>
            <a:cxnSpLocks/>
          </p:cNvCxnSpPr>
          <p:nvPr/>
        </p:nvCxnSpPr>
        <p:spPr>
          <a:xfrm>
            <a:off x="3282748" y="44945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1" name="直线连接符 200">
            <a:extLst>
              <a:ext uri="{FF2B5EF4-FFF2-40B4-BE49-F238E27FC236}">
                <a16:creationId xmlns:a16="http://schemas.microsoft.com/office/drawing/2014/main" id="{DF11F09B-0116-7784-1802-DA00E2B6117D}"/>
              </a:ext>
            </a:extLst>
          </p:cNvPr>
          <p:cNvCxnSpPr>
            <a:cxnSpLocks/>
          </p:cNvCxnSpPr>
          <p:nvPr/>
        </p:nvCxnSpPr>
        <p:spPr>
          <a:xfrm>
            <a:off x="3282748" y="456289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2" name="直线连接符 201">
            <a:extLst>
              <a:ext uri="{FF2B5EF4-FFF2-40B4-BE49-F238E27FC236}">
                <a16:creationId xmlns:a16="http://schemas.microsoft.com/office/drawing/2014/main" id="{7756103C-5861-9333-BC7C-FD27E01B3E5E}"/>
              </a:ext>
            </a:extLst>
          </p:cNvPr>
          <p:cNvCxnSpPr>
            <a:cxnSpLocks/>
          </p:cNvCxnSpPr>
          <p:nvPr/>
        </p:nvCxnSpPr>
        <p:spPr>
          <a:xfrm>
            <a:off x="3282748" y="462185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3" name="文本框 202">
            <a:extLst>
              <a:ext uri="{FF2B5EF4-FFF2-40B4-BE49-F238E27FC236}">
                <a16:creationId xmlns:a16="http://schemas.microsoft.com/office/drawing/2014/main" id="{E6920150-0B5D-77CE-4A4C-98D6681FC302}"/>
              </a:ext>
            </a:extLst>
          </p:cNvPr>
          <p:cNvSpPr txBox="1"/>
          <p:nvPr/>
        </p:nvSpPr>
        <p:spPr>
          <a:xfrm>
            <a:off x="3370085" y="440668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80BA8157-C2D7-F2D0-2688-F6C9BB185113}"/>
              </a:ext>
            </a:extLst>
          </p:cNvPr>
          <p:cNvCxnSpPr>
            <a:cxnSpLocks/>
          </p:cNvCxnSpPr>
          <p:nvPr/>
        </p:nvCxnSpPr>
        <p:spPr>
          <a:xfrm>
            <a:off x="3392666" y="4346923"/>
            <a:ext cx="404707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5" name="直线连接符 204">
            <a:extLst>
              <a:ext uri="{FF2B5EF4-FFF2-40B4-BE49-F238E27FC236}">
                <a16:creationId xmlns:a16="http://schemas.microsoft.com/office/drawing/2014/main" id="{5584D716-B4DB-E33C-6D35-1FDC26AA0979}"/>
              </a:ext>
            </a:extLst>
          </p:cNvPr>
          <p:cNvCxnSpPr>
            <a:cxnSpLocks/>
          </p:cNvCxnSpPr>
          <p:nvPr/>
        </p:nvCxnSpPr>
        <p:spPr>
          <a:xfrm flipH="1">
            <a:off x="3729685" y="4402026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6" name="直线连接符 205">
            <a:extLst>
              <a:ext uri="{FF2B5EF4-FFF2-40B4-BE49-F238E27FC236}">
                <a16:creationId xmlns:a16="http://schemas.microsoft.com/office/drawing/2014/main" id="{097D0E80-3AA8-23D6-57D6-F470C60DB166}"/>
              </a:ext>
            </a:extLst>
          </p:cNvPr>
          <p:cNvCxnSpPr>
            <a:cxnSpLocks/>
          </p:cNvCxnSpPr>
          <p:nvPr/>
        </p:nvCxnSpPr>
        <p:spPr>
          <a:xfrm flipH="1">
            <a:off x="3729685" y="4457550"/>
            <a:ext cx="684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7" name="直线连接符 206">
            <a:extLst>
              <a:ext uri="{FF2B5EF4-FFF2-40B4-BE49-F238E27FC236}">
                <a16:creationId xmlns:a16="http://schemas.microsoft.com/office/drawing/2014/main" id="{DA624FF7-1783-89C3-5938-2E7648798016}"/>
              </a:ext>
            </a:extLst>
          </p:cNvPr>
          <p:cNvCxnSpPr>
            <a:cxnSpLocks/>
          </p:cNvCxnSpPr>
          <p:nvPr/>
        </p:nvCxnSpPr>
        <p:spPr>
          <a:xfrm flipH="1">
            <a:off x="3810073" y="43206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8" name="直线连接符 207">
            <a:extLst>
              <a:ext uri="{FF2B5EF4-FFF2-40B4-BE49-F238E27FC236}">
                <a16:creationId xmlns:a16="http://schemas.microsoft.com/office/drawing/2014/main" id="{7B4203E8-D466-DF26-2793-B47824E1861A}"/>
              </a:ext>
            </a:extLst>
          </p:cNvPr>
          <p:cNvCxnSpPr>
            <a:cxnSpLocks/>
          </p:cNvCxnSpPr>
          <p:nvPr/>
        </p:nvCxnSpPr>
        <p:spPr>
          <a:xfrm flipH="1">
            <a:off x="3810073" y="43809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C5ABE87C-20E4-2CD1-91B7-B30978A934D6}"/>
              </a:ext>
            </a:extLst>
          </p:cNvPr>
          <p:cNvCxnSpPr>
            <a:cxnSpLocks/>
          </p:cNvCxnSpPr>
          <p:nvPr/>
        </p:nvCxnSpPr>
        <p:spPr>
          <a:xfrm flipH="1">
            <a:off x="3810073" y="4434947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0" name="直线连接符 209">
            <a:extLst>
              <a:ext uri="{FF2B5EF4-FFF2-40B4-BE49-F238E27FC236}">
                <a16:creationId xmlns:a16="http://schemas.microsoft.com/office/drawing/2014/main" id="{18CB5ED8-9601-52A5-D873-177AF95DCF86}"/>
              </a:ext>
            </a:extLst>
          </p:cNvPr>
          <p:cNvCxnSpPr>
            <a:cxnSpLocks/>
          </p:cNvCxnSpPr>
          <p:nvPr/>
        </p:nvCxnSpPr>
        <p:spPr>
          <a:xfrm flipH="1">
            <a:off x="3686248" y="445717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92EC156D-55AB-0BE0-7E2B-578B59F647A9}"/>
              </a:ext>
            </a:extLst>
          </p:cNvPr>
          <p:cNvCxnSpPr>
            <a:cxnSpLocks/>
          </p:cNvCxnSpPr>
          <p:nvPr/>
        </p:nvCxnSpPr>
        <p:spPr>
          <a:xfrm flipH="1">
            <a:off x="3686248" y="45778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2" name="直线连接符 211">
            <a:extLst>
              <a:ext uri="{FF2B5EF4-FFF2-40B4-BE49-F238E27FC236}">
                <a16:creationId xmlns:a16="http://schemas.microsoft.com/office/drawing/2014/main" id="{B2D8E944-A184-A293-689D-F86C24467032}"/>
              </a:ext>
            </a:extLst>
          </p:cNvPr>
          <p:cNvCxnSpPr>
            <a:cxnSpLocks/>
          </p:cNvCxnSpPr>
          <p:nvPr/>
        </p:nvCxnSpPr>
        <p:spPr>
          <a:xfrm flipH="1">
            <a:off x="3686248" y="452702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F2DDFE2-2C4A-6533-7C81-F41E58D63F19}"/>
              </a:ext>
            </a:extLst>
          </p:cNvPr>
          <p:cNvSpPr/>
          <p:nvPr/>
        </p:nvSpPr>
        <p:spPr>
          <a:xfrm>
            <a:off x="9960895" y="944047"/>
            <a:ext cx="404707" cy="127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4" name="直线连接符 213">
            <a:extLst>
              <a:ext uri="{FF2B5EF4-FFF2-40B4-BE49-F238E27FC236}">
                <a16:creationId xmlns:a16="http://schemas.microsoft.com/office/drawing/2014/main" id="{A8DB3628-DD6F-B74A-FFDF-7D5D67673B41}"/>
              </a:ext>
            </a:extLst>
          </p:cNvPr>
          <p:cNvCxnSpPr>
            <a:cxnSpLocks/>
          </p:cNvCxnSpPr>
          <p:nvPr/>
        </p:nvCxnSpPr>
        <p:spPr>
          <a:xfrm>
            <a:off x="9964070" y="1003300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59C200F-5753-4B89-1DFF-761A5E994E4A}"/>
              </a:ext>
            </a:extLst>
          </p:cNvPr>
          <p:cNvSpPr txBox="1"/>
          <p:nvPr/>
        </p:nvSpPr>
        <p:spPr>
          <a:xfrm rot="18454358">
            <a:off x="10274038" y="83893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6" name="图片 225">
            <a:extLst>
              <a:ext uri="{FF2B5EF4-FFF2-40B4-BE49-F238E27FC236}">
                <a16:creationId xmlns:a16="http://schemas.microsoft.com/office/drawing/2014/main" id="{A73FC9E9-B8D2-3EFE-9FFF-E66D995C4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94" y="2181449"/>
            <a:ext cx="749300" cy="609600"/>
          </a:xfrm>
          <a:prstGeom prst="rect">
            <a:avLst/>
          </a:prstGeom>
        </p:spPr>
      </p:pic>
      <p:sp>
        <p:nvSpPr>
          <p:cNvPr id="228" name="矩形 227">
            <a:extLst>
              <a:ext uri="{FF2B5EF4-FFF2-40B4-BE49-F238E27FC236}">
                <a16:creationId xmlns:a16="http://schemas.microsoft.com/office/drawing/2014/main" id="{700FD08F-E52D-ED97-84C4-BA152459C8ED}"/>
              </a:ext>
            </a:extLst>
          </p:cNvPr>
          <p:cNvSpPr/>
          <p:nvPr/>
        </p:nvSpPr>
        <p:spPr>
          <a:xfrm>
            <a:off x="10812379" y="62136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9" name="矩形 228">
            <a:extLst>
              <a:ext uri="{FF2B5EF4-FFF2-40B4-BE49-F238E27FC236}">
                <a16:creationId xmlns:a16="http://schemas.microsoft.com/office/drawing/2014/main" id="{502ED02D-A228-58A3-DD07-E0020C3903AF}"/>
              </a:ext>
            </a:extLst>
          </p:cNvPr>
          <p:cNvSpPr/>
          <p:nvPr/>
        </p:nvSpPr>
        <p:spPr>
          <a:xfrm>
            <a:off x="10767524" y="671819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83E53373-2481-C0FE-6E85-322D15A982EB}"/>
              </a:ext>
            </a:extLst>
          </p:cNvPr>
          <p:cNvSpPr/>
          <p:nvPr/>
        </p:nvSpPr>
        <p:spPr>
          <a:xfrm>
            <a:off x="10725592" y="719405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31" name="直线连接符 230">
            <a:extLst>
              <a:ext uri="{FF2B5EF4-FFF2-40B4-BE49-F238E27FC236}">
                <a16:creationId xmlns:a16="http://schemas.microsoft.com/office/drawing/2014/main" id="{8DD35E09-FBFB-8C25-C6A6-813E0B8AB344}"/>
              </a:ext>
            </a:extLst>
          </p:cNvPr>
          <p:cNvCxnSpPr>
            <a:cxnSpLocks/>
          </p:cNvCxnSpPr>
          <p:nvPr/>
        </p:nvCxnSpPr>
        <p:spPr>
          <a:xfrm>
            <a:off x="10728767" y="77865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2" name="直线连接符 231">
            <a:extLst>
              <a:ext uri="{FF2B5EF4-FFF2-40B4-BE49-F238E27FC236}">
                <a16:creationId xmlns:a16="http://schemas.microsoft.com/office/drawing/2014/main" id="{15818EFF-3E5E-3926-36EB-240F5728A77B}"/>
              </a:ext>
            </a:extLst>
          </p:cNvPr>
          <p:cNvCxnSpPr>
            <a:cxnSpLocks/>
          </p:cNvCxnSpPr>
          <p:nvPr/>
        </p:nvCxnSpPr>
        <p:spPr>
          <a:xfrm>
            <a:off x="10728767" y="846976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3" name="直线连接符 232">
            <a:extLst>
              <a:ext uri="{FF2B5EF4-FFF2-40B4-BE49-F238E27FC236}">
                <a16:creationId xmlns:a16="http://schemas.microsoft.com/office/drawing/2014/main" id="{4365980E-C209-FFFC-D77C-97FF08F84EA4}"/>
              </a:ext>
            </a:extLst>
          </p:cNvPr>
          <p:cNvCxnSpPr>
            <a:cxnSpLocks/>
          </p:cNvCxnSpPr>
          <p:nvPr/>
        </p:nvCxnSpPr>
        <p:spPr>
          <a:xfrm>
            <a:off x="10728767" y="905935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4" name="文本框 233">
            <a:extLst>
              <a:ext uri="{FF2B5EF4-FFF2-40B4-BE49-F238E27FC236}">
                <a16:creationId xmlns:a16="http://schemas.microsoft.com/office/drawing/2014/main" id="{5DE37E4A-2697-C22E-0F99-A9D6AF346DB2}"/>
              </a:ext>
            </a:extLst>
          </p:cNvPr>
          <p:cNvSpPr txBox="1"/>
          <p:nvPr/>
        </p:nvSpPr>
        <p:spPr>
          <a:xfrm>
            <a:off x="10816104" y="690766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6" name="直线连接符 235">
            <a:extLst>
              <a:ext uri="{FF2B5EF4-FFF2-40B4-BE49-F238E27FC236}">
                <a16:creationId xmlns:a16="http://schemas.microsoft.com/office/drawing/2014/main" id="{9FB31FFA-7E13-56F9-CEA7-4B0674727D20}"/>
              </a:ext>
            </a:extLst>
          </p:cNvPr>
          <p:cNvCxnSpPr>
            <a:cxnSpLocks/>
          </p:cNvCxnSpPr>
          <p:nvPr/>
        </p:nvCxnSpPr>
        <p:spPr>
          <a:xfrm flipH="1">
            <a:off x="11175704" y="724431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7" name="直线连接符 236">
            <a:extLst>
              <a:ext uri="{FF2B5EF4-FFF2-40B4-BE49-F238E27FC236}">
                <a16:creationId xmlns:a16="http://schemas.microsoft.com/office/drawing/2014/main" id="{F5708D0B-85FE-B580-F146-5127E0840AFA}"/>
              </a:ext>
            </a:extLst>
          </p:cNvPr>
          <p:cNvCxnSpPr>
            <a:cxnSpLocks/>
          </p:cNvCxnSpPr>
          <p:nvPr/>
        </p:nvCxnSpPr>
        <p:spPr>
          <a:xfrm flipH="1">
            <a:off x="11175704" y="77995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8" name="直线连接符 237">
            <a:extLst>
              <a:ext uri="{FF2B5EF4-FFF2-40B4-BE49-F238E27FC236}">
                <a16:creationId xmlns:a16="http://schemas.microsoft.com/office/drawing/2014/main" id="{255BCD6A-AE6A-C553-CD33-7C94A1B8C61F}"/>
              </a:ext>
            </a:extLst>
          </p:cNvPr>
          <p:cNvCxnSpPr>
            <a:cxnSpLocks/>
          </p:cNvCxnSpPr>
          <p:nvPr/>
        </p:nvCxnSpPr>
        <p:spPr>
          <a:xfrm flipH="1">
            <a:off x="11132267" y="74125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9" name="直线连接符 238">
            <a:extLst>
              <a:ext uri="{FF2B5EF4-FFF2-40B4-BE49-F238E27FC236}">
                <a16:creationId xmlns:a16="http://schemas.microsoft.com/office/drawing/2014/main" id="{30028A8D-5DD0-2EF3-FC45-2AE86CD27EF5}"/>
              </a:ext>
            </a:extLst>
          </p:cNvPr>
          <p:cNvCxnSpPr>
            <a:cxnSpLocks/>
          </p:cNvCxnSpPr>
          <p:nvPr/>
        </p:nvCxnSpPr>
        <p:spPr>
          <a:xfrm flipH="1">
            <a:off x="11132267" y="8619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线连接符 239">
            <a:extLst>
              <a:ext uri="{FF2B5EF4-FFF2-40B4-BE49-F238E27FC236}">
                <a16:creationId xmlns:a16="http://schemas.microsoft.com/office/drawing/2014/main" id="{AC3F9AEF-97E8-5DE0-EF53-3F57F7C411A8}"/>
              </a:ext>
            </a:extLst>
          </p:cNvPr>
          <p:cNvCxnSpPr>
            <a:cxnSpLocks/>
          </p:cNvCxnSpPr>
          <p:nvPr/>
        </p:nvCxnSpPr>
        <p:spPr>
          <a:xfrm flipH="1">
            <a:off x="11132267" y="811102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1" name="直线连接符 240">
            <a:extLst>
              <a:ext uri="{FF2B5EF4-FFF2-40B4-BE49-F238E27FC236}">
                <a16:creationId xmlns:a16="http://schemas.microsoft.com/office/drawing/2014/main" id="{A36009F3-3A98-8D4C-B4BE-213134D8274D}"/>
              </a:ext>
            </a:extLst>
          </p:cNvPr>
          <p:cNvCxnSpPr>
            <a:cxnSpLocks/>
          </p:cNvCxnSpPr>
          <p:nvPr/>
        </p:nvCxnSpPr>
        <p:spPr>
          <a:xfrm flipH="1">
            <a:off x="11174149" y="676225"/>
            <a:ext cx="3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42" name="图片 241">
            <a:extLst>
              <a:ext uri="{FF2B5EF4-FFF2-40B4-BE49-F238E27FC236}">
                <a16:creationId xmlns:a16="http://schemas.microsoft.com/office/drawing/2014/main" id="{BE1A392A-2303-2A75-685E-E05382B49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826" y="3989314"/>
            <a:ext cx="508000" cy="469900"/>
          </a:xfrm>
          <a:prstGeom prst="rect">
            <a:avLst/>
          </a:prstGeom>
        </p:spPr>
      </p:pic>
      <p:sp>
        <p:nvSpPr>
          <p:cNvPr id="243" name="矩形 242">
            <a:extLst>
              <a:ext uri="{FF2B5EF4-FFF2-40B4-BE49-F238E27FC236}">
                <a16:creationId xmlns:a16="http://schemas.microsoft.com/office/drawing/2014/main" id="{0BAE5D85-4201-68FF-2ACE-2C4315A2E3D2}"/>
              </a:ext>
            </a:extLst>
          </p:cNvPr>
          <p:cNvSpPr/>
          <p:nvPr/>
        </p:nvSpPr>
        <p:spPr>
          <a:xfrm>
            <a:off x="10057233" y="122006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4" name="直线连接符 243">
            <a:extLst>
              <a:ext uri="{FF2B5EF4-FFF2-40B4-BE49-F238E27FC236}">
                <a16:creationId xmlns:a16="http://schemas.microsoft.com/office/drawing/2014/main" id="{417550A1-0505-4990-E9F2-801F1FA8E3F0}"/>
              </a:ext>
            </a:extLst>
          </p:cNvPr>
          <p:cNvCxnSpPr>
            <a:cxnSpLocks/>
          </p:cNvCxnSpPr>
          <p:nvPr/>
        </p:nvCxnSpPr>
        <p:spPr>
          <a:xfrm>
            <a:off x="10060408" y="127932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5" name="矩形 244">
            <a:extLst>
              <a:ext uri="{FF2B5EF4-FFF2-40B4-BE49-F238E27FC236}">
                <a16:creationId xmlns:a16="http://schemas.microsoft.com/office/drawing/2014/main" id="{70D24EAF-3E04-B586-DA7B-B74AA07F5152}"/>
              </a:ext>
            </a:extLst>
          </p:cNvPr>
          <p:cNvSpPr/>
          <p:nvPr/>
        </p:nvSpPr>
        <p:spPr>
          <a:xfrm>
            <a:off x="10019265" y="1268219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7D3D1122-8934-4CAE-0E77-1C66AD479716}"/>
              </a:ext>
            </a:extLst>
          </p:cNvPr>
          <p:cNvCxnSpPr>
            <a:cxnSpLocks/>
          </p:cNvCxnSpPr>
          <p:nvPr/>
        </p:nvCxnSpPr>
        <p:spPr>
          <a:xfrm>
            <a:off x="10022440" y="1327472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7" name="矩形 246">
            <a:extLst>
              <a:ext uri="{FF2B5EF4-FFF2-40B4-BE49-F238E27FC236}">
                <a16:creationId xmlns:a16="http://schemas.microsoft.com/office/drawing/2014/main" id="{3D0CF03E-D998-474C-3E7F-B8E8DA4BFDA0}"/>
              </a:ext>
            </a:extLst>
          </p:cNvPr>
          <p:cNvSpPr/>
          <p:nvPr/>
        </p:nvSpPr>
        <p:spPr>
          <a:xfrm>
            <a:off x="9953585" y="135237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8" name="直线连接符 247">
            <a:extLst>
              <a:ext uri="{FF2B5EF4-FFF2-40B4-BE49-F238E27FC236}">
                <a16:creationId xmlns:a16="http://schemas.microsoft.com/office/drawing/2014/main" id="{E94DC459-41CA-217A-CABE-8CAC4CE230E7}"/>
              </a:ext>
            </a:extLst>
          </p:cNvPr>
          <p:cNvCxnSpPr>
            <a:cxnSpLocks/>
          </p:cNvCxnSpPr>
          <p:nvPr/>
        </p:nvCxnSpPr>
        <p:spPr>
          <a:xfrm>
            <a:off x="9956760" y="141162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49" name="矩形 248">
            <a:extLst>
              <a:ext uri="{FF2B5EF4-FFF2-40B4-BE49-F238E27FC236}">
                <a16:creationId xmlns:a16="http://schemas.microsoft.com/office/drawing/2014/main" id="{5E747E38-D316-2413-087A-CE87B1DF3513}"/>
              </a:ext>
            </a:extLst>
          </p:cNvPr>
          <p:cNvSpPr/>
          <p:nvPr/>
        </p:nvSpPr>
        <p:spPr>
          <a:xfrm>
            <a:off x="9915617" y="1400525"/>
            <a:ext cx="404707" cy="1275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0" name="直线连接符 249">
            <a:extLst>
              <a:ext uri="{FF2B5EF4-FFF2-40B4-BE49-F238E27FC236}">
                <a16:creationId xmlns:a16="http://schemas.microsoft.com/office/drawing/2014/main" id="{1C0CB3B3-3F1B-58B1-A5A0-E262B541E2E5}"/>
              </a:ext>
            </a:extLst>
          </p:cNvPr>
          <p:cNvCxnSpPr>
            <a:cxnSpLocks/>
          </p:cNvCxnSpPr>
          <p:nvPr/>
        </p:nvCxnSpPr>
        <p:spPr>
          <a:xfrm>
            <a:off x="9918792" y="1459778"/>
            <a:ext cx="396000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1" name="文本框 250">
            <a:extLst>
              <a:ext uri="{FF2B5EF4-FFF2-40B4-BE49-F238E27FC236}">
                <a16:creationId xmlns:a16="http://schemas.microsoft.com/office/drawing/2014/main" id="{B5726094-CEA2-9B9A-A432-ABD21AE41D92}"/>
              </a:ext>
            </a:extLst>
          </p:cNvPr>
          <p:cNvSpPr txBox="1"/>
          <p:nvPr/>
        </p:nvSpPr>
        <p:spPr>
          <a:xfrm rot="18454358">
            <a:off x="10228760" y="12954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F6B0E5A2-2CB6-D088-996A-36954B6B2F9B}"/>
              </a:ext>
            </a:extLst>
          </p:cNvPr>
          <p:cNvSpPr txBox="1"/>
          <p:nvPr/>
        </p:nvSpPr>
        <p:spPr>
          <a:xfrm>
            <a:off x="2979347" y="2773852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kumimoji="1"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6" name="右大括号 275">
            <a:extLst>
              <a:ext uri="{FF2B5EF4-FFF2-40B4-BE49-F238E27FC236}">
                <a16:creationId xmlns:a16="http://schemas.microsoft.com/office/drawing/2014/main" id="{0E8E61EA-3288-AF99-0BED-0854D8ECA914}"/>
              </a:ext>
            </a:extLst>
          </p:cNvPr>
          <p:cNvSpPr/>
          <p:nvPr/>
        </p:nvSpPr>
        <p:spPr>
          <a:xfrm>
            <a:off x="2878470" y="905935"/>
            <a:ext cx="141825" cy="44170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8" name="图片 277">
            <a:extLst>
              <a:ext uri="{FF2B5EF4-FFF2-40B4-BE49-F238E27FC236}">
                <a16:creationId xmlns:a16="http://schemas.microsoft.com/office/drawing/2014/main" id="{30914F2A-9C48-7055-7FB1-BED8BC8F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34715">
            <a:off x="2958436" y="2691356"/>
            <a:ext cx="114429" cy="3256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4F4E2F3-9995-437C-7A2D-3B65C91BACC0}"/>
              </a:ext>
            </a:extLst>
          </p:cNvPr>
          <p:cNvSpPr/>
          <p:nvPr/>
        </p:nvSpPr>
        <p:spPr>
          <a:xfrm>
            <a:off x="9602056" y="1945938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306B44-FAE0-7933-0E5D-184ED724024F}"/>
              </a:ext>
            </a:extLst>
          </p:cNvPr>
          <p:cNvSpPr/>
          <p:nvPr/>
        </p:nvSpPr>
        <p:spPr>
          <a:xfrm>
            <a:off x="9564088" y="1994089"/>
            <a:ext cx="404707" cy="66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21390D-8464-024E-BA11-1409091A4A28}"/>
              </a:ext>
            </a:extLst>
          </p:cNvPr>
          <p:cNvSpPr/>
          <p:nvPr/>
        </p:nvSpPr>
        <p:spPr>
          <a:xfrm>
            <a:off x="9498408" y="2078245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12C942-72BF-B73A-64D2-6DB629C35AEF}"/>
              </a:ext>
            </a:extLst>
          </p:cNvPr>
          <p:cNvSpPr/>
          <p:nvPr/>
        </p:nvSpPr>
        <p:spPr>
          <a:xfrm>
            <a:off x="9460440" y="2126394"/>
            <a:ext cx="404707" cy="6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1915FE-30F1-5ECB-2413-8C7732223A9D}"/>
              </a:ext>
            </a:extLst>
          </p:cNvPr>
          <p:cNvSpPr txBox="1"/>
          <p:nvPr/>
        </p:nvSpPr>
        <p:spPr>
          <a:xfrm rot="18454358">
            <a:off x="9790361" y="19721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106CC77-7EA2-773B-2F0F-A5773A5B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709" y="2764112"/>
            <a:ext cx="762000" cy="482600"/>
          </a:xfrm>
          <a:prstGeom prst="rect">
            <a:avLst/>
          </a:prstGeom>
        </p:spPr>
      </p:pic>
      <p:sp>
        <p:nvSpPr>
          <p:cNvPr id="227" name="文本框 226">
            <a:extLst>
              <a:ext uri="{FF2B5EF4-FFF2-40B4-BE49-F238E27FC236}">
                <a16:creationId xmlns:a16="http://schemas.microsoft.com/office/drawing/2014/main" id="{C963A8A2-A901-CBA9-2D77-F030CB733FAF}"/>
              </a:ext>
            </a:extLst>
          </p:cNvPr>
          <p:cNvSpPr txBox="1"/>
          <p:nvPr/>
        </p:nvSpPr>
        <p:spPr>
          <a:xfrm>
            <a:off x="4494339" y="265099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FE185F-196B-E052-961D-88DD9A3564AC}"/>
              </a:ext>
            </a:extLst>
          </p:cNvPr>
          <p:cNvSpPr/>
          <p:nvPr/>
        </p:nvSpPr>
        <p:spPr>
          <a:xfrm>
            <a:off x="9566812" y="2564900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7A32580-71B2-E0F3-0F86-9DC781348291}"/>
              </a:ext>
            </a:extLst>
          </p:cNvPr>
          <p:cNvSpPr/>
          <p:nvPr/>
        </p:nvSpPr>
        <p:spPr>
          <a:xfrm>
            <a:off x="9528844" y="2613051"/>
            <a:ext cx="404707" cy="661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EA895B7-0446-08A6-1D14-9A4FCAD83A4B}"/>
              </a:ext>
            </a:extLst>
          </p:cNvPr>
          <p:cNvSpPr/>
          <p:nvPr/>
        </p:nvSpPr>
        <p:spPr>
          <a:xfrm>
            <a:off x="9463164" y="2697207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A69D6C-0A28-FE80-8466-4320ACE76A64}"/>
              </a:ext>
            </a:extLst>
          </p:cNvPr>
          <p:cNvSpPr/>
          <p:nvPr/>
        </p:nvSpPr>
        <p:spPr>
          <a:xfrm>
            <a:off x="9425196" y="2745356"/>
            <a:ext cx="404707" cy="6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1CEE917-6E26-C519-CE88-5B975E82D4A6}"/>
              </a:ext>
            </a:extLst>
          </p:cNvPr>
          <p:cNvSpPr txBox="1"/>
          <p:nvPr/>
        </p:nvSpPr>
        <p:spPr>
          <a:xfrm rot="18454358">
            <a:off x="9755117" y="25911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97524B5-29F6-934E-1FA5-466795E86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855" y="4545411"/>
            <a:ext cx="762000" cy="4826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0FC3F43-F860-7705-8663-4646EDA75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85" y="4551142"/>
            <a:ext cx="762000" cy="482600"/>
          </a:xfrm>
          <a:prstGeom prst="rect">
            <a:avLst/>
          </a:prstGeom>
        </p:spPr>
      </p:pic>
      <p:sp>
        <p:nvSpPr>
          <p:cNvPr id="268" name="文本框 267">
            <a:extLst>
              <a:ext uri="{FF2B5EF4-FFF2-40B4-BE49-F238E27FC236}">
                <a16:creationId xmlns:a16="http://schemas.microsoft.com/office/drawing/2014/main" id="{CF29DF23-C83C-561C-C722-DAC818B2A120}"/>
              </a:ext>
            </a:extLst>
          </p:cNvPr>
          <p:cNvSpPr txBox="1"/>
          <p:nvPr/>
        </p:nvSpPr>
        <p:spPr>
          <a:xfrm>
            <a:off x="4917081" y="4440883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BC707FB-7EFB-89A7-6DD0-037159806E51}"/>
              </a:ext>
            </a:extLst>
          </p:cNvPr>
          <p:cNvSpPr txBox="1"/>
          <p:nvPr/>
        </p:nvSpPr>
        <p:spPr>
          <a:xfrm>
            <a:off x="4249915" y="4444989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1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333A8C04-D7BC-D1F7-346A-185C0CE00408}"/>
              </a:ext>
            </a:extLst>
          </p:cNvPr>
          <p:cNvCxnSpPr>
            <a:cxnSpLocks/>
          </p:cNvCxnSpPr>
          <p:nvPr/>
        </p:nvCxnSpPr>
        <p:spPr>
          <a:xfrm>
            <a:off x="1079267" y="815878"/>
            <a:ext cx="58075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C1A9F02F-E0E6-A70C-4CC1-BBF1090390A0}"/>
              </a:ext>
            </a:extLst>
          </p:cNvPr>
          <p:cNvSpPr txBox="1"/>
          <p:nvPr/>
        </p:nvSpPr>
        <p:spPr>
          <a:xfrm flipH="1">
            <a:off x="1006115" y="81098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88B66F6-B9FB-FDCA-DD8E-48C776CC8A5B}"/>
              </a:ext>
            </a:extLst>
          </p:cNvPr>
          <p:cNvSpPr txBox="1"/>
          <p:nvPr/>
        </p:nvSpPr>
        <p:spPr>
          <a:xfrm flipH="1">
            <a:off x="993923" y="44028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A86EBAFA-B776-AF18-3D1C-74E20D80C75C}"/>
              </a:ext>
            </a:extLst>
          </p:cNvPr>
          <p:cNvCxnSpPr>
            <a:cxnSpLocks/>
          </p:cNvCxnSpPr>
          <p:nvPr/>
        </p:nvCxnSpPr>
        <p:spPr>
          <a:xfrm flipV="1">
            <a:off x="4250037" y="193190"/>
            <a:ext cx="0" cy="142324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DCC11166-BABA-5E2B-83CE-79F54DBAD0B9}"/>
              </a:ext>
            </a:extLst>
          </p:cNvPr>
          <p:cNvSpPr txBox="1"/>
          <p:nvPr/>
        </p:nvSpPr>
        <p:spPr>
          <a:xfrm>
            <a:off x="2533039" y="169934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351ACAA3-E37B-426C-B298-CEB15A398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18" y="1014593"/>
            <a:ext cx="467137" cy="358517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084FB8F-3023-E7D4-206E-21608A4AEDE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05261" y="1014593"/>
            <a:ext cx="468000" cy="358517"/>
          </a:xfrm>
          <a:prstGeom prst="rect">
            <a:avLst/>
          </a:prstGeom>
        </p:spPr>
      </p:pic>
      <p:sp>
        <p:nvSpPr>
          <p:cNvPr id="85" name="文本框 84">
            <a:extLst>
              <a:ext uri="{FF2B5EF4-FFF2-40B4-BE49-F238E27FC236}">
                <a16:creationId xmlns:a16="http://schemas.microsoft.com/office/drawing/2014/main" id="{22906DF3-81F6-C102-77CC-C86DA514A042}"/>
              </a:ext>
            </a:extLst>
          </p:cNvPr>
          <p:cNvSpPr txBox="1"/>
          <p:nvPr/>
        </p:nvSpPr>
        <p:spPr>
          <a:xfrm>
            <a:off x="3316027" y="108974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082C718B-2804-4268-AF8E-8758F368ADBB}"/>
              </a:ext>
            </a:extLst>
          </p:cNvPr>
          <p:cNvCxnSpPr>
            <a:cxnSpLocks/>
          </p:cNvCxnSpPr>
          <p:nvPr/>
        </p:nvCxnSpPr>
        <p:spPr>
          <a:xfrm flipV="1">
            <a:off x="3062949" y="579421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4A36AA77-85CE-F702-A0B3-B9BB8ADD6F90}"/>
              </a:ext>
            </a:extLst>
          </p:cNvPr>
          <p:cNvCxnSpPr>
            <a:cxnSpLocks/>
          </p:cNvCxnSpPr>
          <p:nvPr/>
        </p:nvCxnSpPr>
        <p:spPr>
          <a:xfrm flipV="1">
            <a:off x="3843237" y="579421"/>
            <a:ext cx="0" cy="46451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1" name="图片 90">
            <a:extLst>
              <a:ext uri="{FF2B5EF4-FFF2-40B4-BE49-F238E27FC236}">
                <a16:creationId xmlns:a16="http://schemas.microsoft.com/office/drawing/2014/main" id="{95FE4745-93E5-C939-C0A7-55BF609FE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318" y="250487"/>
            <a:ext cx="467137" cy="358517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B5649604-C7DF-875A-8048-FF6F1D615C8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605261" y="250487"/>
            <a:ext cx="468000" cy="358517"/>
          </a:xfrm>
          <a:prstGeom prst="rect">
            <a:avLst/>
          </a:prstGeom>
        </p:spPr>
      </p:pic>
      <p:sp>
        <p:nvSpPr>
          <p:cNvPr id="93" name="文本框 92">
            <a:extLst>
              <a:ext uri="{FF2B5EF4-FFF2-40B4-BE49-F238E27FC236}">
                <a16:creationId xmlns:a16="http://schemas.microsoft.com/office/drawing/2014/main" id="{03AAE483-395A-2F16-EF78-C5090484C8F2}"/>
              </a:ext>
            </a:extLst>
          </p:cNvPr>
          <p:cNvSpPr txBox="1"/>
          <p:nvPr/>
        </p:nvSpPr>
        <p:spPr>
          <a:xfrm>
            <a:off x="1563131" y="1244779"/>
            <a:ext cx="1072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seq.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F655EA64-18F5-886F-A279-7687A96262F1}"/>
              </a:ext>
            </a:extLst>
          </p:cNvPr>
          <p:cNvSpPr txBox="1"/>
          <p:nvPr/>
        </p:nvSpPr>
        <p:spPr>
          <a:xfrm>
            <a:off x="2612410" y="1455868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B7D917F-C9E7-B064-A2EE-D410C6471B47}"/>
              </a:ext>
            </a:extLst>
          </p:cNvPr>
          <p:cNvSpPr txBox="1"/>
          <p:nvPr/>
        </p:nvSpPr>
        <p:spPr>
          <a:xfrm>
            <a:off x="3444169" y="1455868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00DC4CC-643C-4EA6-C540-79E8AE96845D}"/>
              </a:ext>
            </a:extLst>
          </p:cNvPr>
          <p:cNvSpPr txBox="1"/>
          <p:nvPr/>
        </p:nvSpPr>
        <p:spPr>
          <a:xfrm>
            <a:off x="1519533" y="150286"/>
            <a:ext cx="1125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{t0,</a:t>
            </a:r>
            <a:r>
              <a:rPr kumimoji="1" lang="zh-CN" alt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t3}</a:t>
            </a:r>
          </a:p>
          <a:p>
            <a:pPr algn="ctr"/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5F515322-7367-ED82-47F4-789B46D642D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5631818" y="1014593"/>
            <a:ext cx="467137" cy="3564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54C66034-F1EA-60A4-1595-39E54386B50B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 flipV="1">
            <a:off x="6418777" y="1014593"/>
            <a:ext cx="468000" cy="356400"/>
          </a:xfrm>
          <a:prstGeom prst="rect">
            <a:avLst/>
          </a:prstGeom>
        </p:spPr>
      </p:pic>
      <p:sp>
        <p:nvSpPr>
          <p:cNvPr id="99" name="文本框 98">
            <a:extLst>
              <a:ext uri="{FF2B5EF4-FFF2-40B4-BE49-F238E27FC236}">
                <a16:creationId xmlns:a16="http://schemas.microsoft.com/office/drawing/2014/main" id="{9CDDEA23-7800-7327-8FB7-FE889C023B38}"/>
              </a:ext>
            </a:extLst>
          </p:cNvPr>
          <p:cNvSpPr txBox="1"/>
          <p:nvPr/>
        </p:nvSpPr>
        <p:spPr>
          <a:xfrm>
            <a:off x="5337772" y="145550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103" name="直线箭头连接符 102">
            <a:extLst>
              <a:ext uri="{FF2B5EF4-FFF2-40B4-BE49-F238E27FC236}">
                <a16:creationId xmlns:a16="http://schemas.microsoft.com/office/drawing/2014/main" id="{D037AB11-9A4E-285E-C7FF-67186E2930F7}"/>
              </a:ext>
            </a:extLst>
          </p:cNvPr>
          <p:cNvCxnSpPr>
            <a:cxnSpLocks/>
          </p:cNvCxnSpPr>
          <p:nvPr/>
        </p:nvCxnSpPr>
        <p:spPr>
          <a:xfrm flipV="1">
            <a:off x="5851257" y="579421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图片 103">
            <a:extLst>
              <a:ext uri="{FF2B5EF4-FFF2-40B4-BE49-F238E27FC236}">
                <a16:creationId xmlns:a16="http://schemas.microsoft.com/office/drawing/2014/main" id="{97AAB561-0417-EB9C-DBCB-31EFE3331763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5631818" y="250487"/>
            <a:ext cx="467137" cy="356400"/>
          </a:xfrm>
          <a:prstGeom prst="rect">
            <a:avLst/>
          </a:prstGeom>
        </p:spPr>
      </p:pic>
      <p:sp>
        <p:nvSpPr>
          <p:cNvPr id="105" name="文本框 104">
            <a:extLst>
              <a:ext uri="{FF2B5EF4-FFF2-40B4-BE49-F238E27FC236}">
                <a16:creationId xmlns:a16="http://schemas.microsoft.com/office/drawing/2014/main" id="{EC0DD008-0E86-7DE5-9C48-CFDCF9DE5388}"/>
              </a:ext>
            </a:extLst>
          </p:cNvPr>
          <p:cNvSpPr txBox="1"/>
          <p:nvPr/>
        </p:nvSpPr>
        <p:spPr>
          <a:xfrm>
            <a:off x="5425102" y="1455868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25C29DB-AFF6-6413-CC3F-5F511E83175D}"/>
              </a:ext>
            </a:extLst>
          </p:cNvPr>
          <p:cNvSpPr txBox="1"/>
          <p:nvPr/>
        </p:nvSpPr>
        <p:spPr>
          <a:xfrm>
            <a:off x="6220285" y="1455868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D0A04C9-CEEE-B881-B865-E89566E20909}"/>
              </a:ext>
            </a:extLst>
          </p:cNvPr>
          <p:cNvSpPr txBox="1"/>
          <p:nvPr/>
        </p:nvSpPr>
        <p:spPr>
          <a:xfrm>
            <a:off x="2533039" y="91047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92990054-3F55-9DEC-2426-224A731815E7}"/>
              </a:ext>
            </a:extLst>
          </p:cNvPr>
          <p:cNvSpPr txBox="1"/>
          <p:nvPr/>
        </p:nvSpPr>
        <p:spPr>
          <a:xfrm>
            <a:off x="3316027" y="91047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7575D4F-F69D-2CEE-EFAB-7D4FA515EA50}"/>
              </a:ext>
            </a:extLst>
          </p:cNvPr>
          <p:cNvSpPr txBox="1"/>
          <p:nvPr/>
        </p:nvSpPr>
        <p:spPr>
          <a:xfrm>
            <a:off x="5337772" y="91047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3F91CDC-8F18-1064-6DF0-7F5015A72DB6}"/>
              </a:ext>
            </a:extLst>
          </p:cNvPr>
          <p:cNvSpPr txBox="1"/>
          <p:nvPr/>
        </p:nvSpPr>
        <p:spPr>
          <a:xfrm>
            <a:off x="6122887" y="91047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7FD26D4-22C2-CE6D-CB55-93EBA3A022CE}"/>
              </a:ext>
            </a:extLst>
          </p:cNvPr>
          <p:cNvSpPr txBox="1"/>
          <p:nvPr/>
        </p:nvSpPr>
        <p:spPr>
          <a:xfrm>
            <a:off x="1533760" y="1773742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FDA4A4AE-0EF2-3AB4-B566-465E6CA2D1C9}"/>
              </a:ext>
            </a:extLst>
          </p:cNvPr>
          <p:cNvSpPr txBox="1"/>
          <p:nvPr/>
        </p:nvSpPr>
        <p:spPr>
          <a:xfrm>
            <a:off x="3558090" y="5598901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IMPRESS</a:t>
            </a: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3CFE812-A0D8-A1A4-78B4-7DDD4EDBC771}"/>
              </a:ext>
            </a:extLst>
          </p:cNvPr>
          <p:cNvGrpSpPr/>
          <p:nvPr/>
        </p:nvGrpSpPr>
        <p:grpSpPr>
          <a:xfrm>
            <a:off x="1533760" y="973283"/>
            <a:ext cx="1088760" cy="338554"/>
            <a:chOff x="1533760" y="2355921"/>
            <a:chExt cx="1088760" cy="338554"/>
          </a:xfrm>
        </p:grpSpPr>
        <p:pic>
          <p:nvPicPr>
            <p:cNvPr id="118" name="图片 24">
              <a:extLst>
                <a:ext uri="{FF2B5EF4-FFF2-40B4-BE49-F238E27FC236}">
                  <a16:creationId xmlns:a16="http://schemas.microsoft.com/office/drawing/2014/main" id="{5A983EBB-E3F7-60AB-CD35-9C79A871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589397" y="2413496"/>
              <a:ext cx="965238" cy="275781"/>
            </a:xfrm>
            <a:prstGeom prst="rect">
              <a:avLst/>
            </a:prstGeom>
          </p:spPr>
        </p:pic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1E62D429-0B37-76CE-BD4F-B42F26D76786}"/>
                </a:ext>
              </a:extLst>
            </p:cNvPr>
            <p:cNvSpPr txBox="1"/>
            <p:nvPr/>
          </p:nvSpPr>
          <p:spPr>
            <a:xfrm>
              <a:off x="1533760" y="2355921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E7E50165-004D-C395-D77C-AD70F09C4752}"/>
              </a:ext>
            </a:extLst>
          </p:cNvPr>
          <p:cNvGrpSpPr/>
          <p:nvPr/>
        </p:nvGrpSpPr>
        <p:grpSpPr>
          <a:xfrm>
            <a:off x="4303133" y="973283"/>
            <a:ext cx="1088760" cy="338554"/>
            <a:chOff x="4303133" y="2416117"/>
            <a:chExt cx="1088760" cy="338554"/>
          </a:xfrm>
        </p:grpSpPr>
        <p:pic>
          <p:nvPicPr>
            <p:cNvPr id="122" name="图片 24">
              <a:extLst>
                <a:ext uri="{FF2B5EF4-FFF2-40B4-BE49-F238E27FC236}">
                  <a16:creationId xmlns:a16="http://schemas.microsoft.com/office/drawing/2014/main" id="{B9B5A2FF-C972-6675-BE04-4B710C9CB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358770" y="2473692"/>
              <a:ext cx="965238" cy="275781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371D893C-97C2-2261-5617-B9D83C3931B7}"/>
                </a:ext>
              </a:extLst>
            </p:cNvPr>
            <p:cNvSpPr txBox="1"/>
            <p:nvPr/>
          </p:nvSpPr>
          <p:spPr>
            <a:xfrm>
              <a:off x="4303133" y="2416117"/>
              <a:ext cx="10887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t0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t3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r>
                <a:rPr kumimoji="1" lang="zh-CN" alt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t2</a:t>
              </a: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FA024CB-50DF-DB65-A1C2-44E5AB8E6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243" y="4962026"/>
            <a:ext cx="467137" cy="3585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5E700D-3318-C3D8-3C6D-34CC8A3AC9C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375263" y="4962025"/>
            <a:ext cx="468000" cy="35851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1F7D04-7EF3-733F-D018-4E1FC4CC9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17" y="4970491"/>
            <a:ext cx="467137" cy="358517"/>
          </a:xfrm>
          <a:prstGeom prst="rect">
            <a:avLst/>
          </a:prstGeom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5F60051-6ABE-85C1-2678-9F0C46E10380}"/>
              </a:ext>
            </a:extLst>
          </p:cNvPr>
          <p:cNvCxnSpPr>
            <a:cxnSpLocks/>
          </p:cNvCxnSpPr>
          <p:nvPr/>
        </p:nvCxnSpPr>
        <p:spPr>
          <a:xfrm flipV="1">
            <a:off x="993923" y="4794151"/>
            <a:ext cx="7176410" cy="2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B9DF968-7734-6AC2-470B-990E862EE874}"/>
              </a:ext>
            </a:extLst>
          </p:cNvPr>
          <p:cNvSpPr txBox="1"/>
          <p:nvPr/>
        </p:nvSpPr>
        <p:spPr>
          <a:xfrm flipH="1">
            <a:off x="923698" y="4811806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D979D5-829D-6AEE-B8FB-E5DC9A080F8A}"/>
              </a:ext>
            </a:extLst>
          </p:cNvPr>
          <p:cNvSpPr txBox="1"/>
          <p:nvPr/>
        </p:nvSpPr>
        <p:spPr>
          <a:xfrm flipH="1">
            <a:off x="910298" y="448400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4526D3-960D-3FDE-8C4B-66ED348DFA66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920243" y="4964141"/>
            <a:ext cx="467137" cy="356400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6B6B7E6D-9FBF-22E3-9EE2-798C9621311B}"/>
              </a:ext>
            </a:extLst>
          </p:cNvPr>
          <p:cNvCxnSpPr>
            <a:cxnSpLocks/>
          </p:cNvCxnSpPr>
          <p:nvPr/>
        </p:nvCxnSpPr>
        <p:spPr>
          <a:xfrm flipV="1">
            <a:off x="3677929" y="4044336"/>
            <a:ext cx="0" cy="15982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78B66470-A44F-2449-DAD4-782153C5A128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 flipV="1">
            <a:off x="4656396" y="4962024"/>
            <a:ext cx="468000" cy="356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378118C-E706-FEF0-BFC7-AAD6D5E2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042" y="4953053"/>
            <a:ext cx="467137" cy="3585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B9F6A8-ECA4-BCB8-F505-0B29576D067C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6156078" y="4949214"/>
            <a:ext cx="467137" cy="356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15F8D00-5260-011F-64E6-A590C206439F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866831" y="4942906"/>
            <a:ext cx="468000" cy="3585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D88DAD-A986-9964-C9D1-2F38393DA90B}"/>
              </a:ext>
            </a:extLst>
          </p:cNvPr>
          <p:cNvPicPr>
            <a:picLocks/>
          </p:cNvPicPr>
          <p:nvPr/>
        </p:nvPicPr>
        <p:blipFill>
          <a:blip r:embed="rId5"/>
          <a:srcRect/>
          <a:stretch/>
        </p:blipFill>
        <p:spPr>
          <a:xfrm flipV="1">
            <a:off x="7595378" y="4939379"/>
            <a:ext cx="468000" cy="356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82807F3-969D-1F45-DEC6-79635427DCE9}"/>
              </a:ext>
            </a:extLst>
          </p:cNvPr>
          <p:cNvSpPr txBox="1"/>
          <p:nvPr/>
        </p:nvSpPr>
        <p:spPr>
          <a:xfrm>
            <a:off x="1147244" y="5592815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w/o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DB73335-EF5A-BE65-B383-40B26FE861AB}"/>
              </a:ext>
            </a:extLst>
          </p:cNvPr>
          <p:cNvSpPr txBox="1"/>
          <p:nvPr/>
        </p:nvSpPr>
        <p:spPr>
          <a:xfrm>
            <a:off x="4493789" y="1756087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79C6700-B3A7-7BB8-2AA2-B38178FCC9CC}"/>
              </a:ext>
            </a:extLst>
          </p:cNvPr>
          <p:cNvSpPr txBox="1"/>
          <p:nvPr/>
        </p:nvSpPr>
        <p:spPr>
          <a:xfrm>
            <a:off x="5518370" y="5592815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HyperInfer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D46029-19C0-EE72-E83C-B2521830239E}"/>
              </a:ext>
            </a:extLst>
          </p:cNvPr>
          <p:cNvSpPr txBox="1"/>
          <p:nvPr/>
        </p:nvSpPr>
        <p:spPr>
          <a:xfrm>
            <a:off x="2100840" y="4855205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CBE5413-524F-AE1D-A9F5-23AD147C7D50}"/>
              </a:ext>
            </a:extLst>
          </p:cNvPr>
          <p:cNvSpPr txBox="1"/>
          <p:nvPr/>
        </p:nvSpPr>
        <p:spPr>
          <a:xfrm>
            <a:off x="1372347" y="486118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4380B43-4DE9-F5E0-E922-9FE20D71B89B}"/>
              </a:ext>
            </a:extLst>
          </p:cNvPr>
          <p:cNvSpPr txBox="1"/>
          <p:nvPr/>
        </p:nvSpPr>
        <p:spPr>
          <a:xfrm>
            <a:off x="2846000" y="4855205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CADED0-2F43-65BC-4DB3-9B2E8F7D33A0}"/>
              </a:ext>
            </a:extLst>
          </p:cNvPr>
          <p:cNvSpPr txBox="1"/>
          <p:nvPr/>
        </p:nvSpPr>
        <p:spPr>
          <a:xfrm>
            <a:off x="3657831" y="486118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14FC123-3BAC-0A15-BCB1-AF906DD5E2C0}"/>
              </a:ext>
            </a:extLst>
          </p:cNvPr>
          <p:cNvSpPr txBox="1"/>
          <p:nvPr/>
        </p:nvSpPr>
        <p:spPr>
          <a:xfrm>
            <a:off x="4389003" y="486493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C4A097-537E-2630-8C52-54785FCDBE85}"/>
              </a:ext>
            </a:extLst>
          </p:cNvPr>
          <p:cNvSpPr txBox="1"/>
          <p:nvPr/>
        </p:nvSpPr>
        <p:spPr>
          <a:xfrm>
            <a:off x="5108523" y="484783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885883-FB3D-EA0D-6C28-17CE1BE179AE}"/>
              </a:ext>
            </a:extLst>
          </p:cNvPr>
          <p:cNvSpPr txBox="1"/>
          <p:nvPr/>
        </p:nvSpPr>
        <p:spPr>
          <a:xfrm>
            <a:off x="5888669" y="4847835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B15BD6-9873-B358-2C86-3564595F9CE7}"/>
              </a:ext>
            </a:extLst>
          </p:cNvPr>
          <p:cNvSpPr txBox="1"/>
          <p:nvPr/>
        </p:nvSpPr>
        <p:spPr>
          <a:xfrm>
            <a:off x="6603258" y="4855205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CCE4BB5-109F-8C94-08F9-C872B16796F8}"/>
              </a:ext>
            </a:extLst>
          </p:cNvPr>
          <p:cNvSpPr txBox="1"/>
          <p:nvPr/>
        </p:nvSpPr>
        <p:spPr>
          <a:xfrm>
            <a:off x="7317847" y="486493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1DA02F-7B94-ABA1-D653-2AF3DE0E2CA2}"/>
              </a:ext>
            </a:extLst>
          </p:cNvPr>
          <p:cNvSpPr txBox="1"/>
          <p:nvPr/>
        </p:nvSpPr>
        <p:spPr>
          <a:xfrm>
            <a:off x="1316308" y="533278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9C750F6-021D-A077-98FE-63885C0B84FF}"/>
              </a:ext>
            </a:extLst>
          </p:cNvPr>
          <p:cNvSpPr txBox="1"/>
          <p:nvPr/>
        </p:nvSpPr>
        <p:spPr>
          <a:xfrm>
            <a:off x="2117507" y="5328611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FF92568-56A1-6227-ADA4-7FC009B721B0}"/>
              </a:ext>
            </a:extLst>
          </p:cNvPr>
          <p:cNvSpPr txBox="1"/>
          <p:nvPr/>
        </p:nvSpPr>
        <p:spPr>
          <a:xfrm>
            <a:off x="2843172" y="533278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2075985-38E6-BFFC-F940-52225107CB4A}"/>
              </a:ext>
            </a:extLst>
          </p:cNvPr>
          <p:cNvSpPr txBox="1"/>
          <p:nvPr/>
        </p:nvSpPr>
        <p:spPr>
          <a:xfrm>
            <a:off x="3627815" y="5332027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5DAA644-96CA-1DFD-AF40-90CBE930F180}"/>
              </a:ext>
            </a:extLst>
          </p:cNvPr>
          <p:cNvSpPr txBox="1"/>
          <p:nvPr/>
        </p:nvSpPr>
        <p:spPr>
          <a:xfrm>
            <a:off x="4396356" y="5327854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875270-77F8-312F-6F36-5633EDDC7C06}"/>
              </a:ext>
            </a:extLst>
          </p:cNvPr>
          <p:cNvSpPr txBox="1"/>
          <p:nvPr/>
        </p:nvSpPr>
        <p:spPr>
          <a:xfrm>
            <a:off x="5132907" y="5332027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74B0447-1997-5CDD-2179-80F1EF5E2682}"/>
              </a:ext>
            </a:extLst>
          </p:cNvPr>
          <p:cNvSpPr txBox="1"/>
          <p:nvPr/>
        </p:nvSpPr>
        <p:spPr>
          <a:xfrm>
            <a:off x="5897818" y="5349763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8728CAD-CE2B-D765-66B4-0EE247A884D4}"/>
              </a:ext>
            </a:extLst>
          </p:cNvPr>
          <p:cNvSpPr txBox="1"/>
          <p:nvPr/>
        </p:nvSpPr>
        <p:spPr>
          <a:xfrm>
            <a:off x="6677245" y="5345590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C48843E-BC73-FAB7-CC53-32BE2489F82A}"/>
              </a:ext>
            </a:extLst>
          </p:cNvPr>
          <p:cNvSpPr txBox="1"/>
          <p:nvPr/>
        </p:nvSpPr>
        <p:spPr>
          <a:xfrm>
            <a:off x="7402910" y="5349763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11C62C-B54E-BCC6-4293-E0736FFED3FE}"/>
              </a:ext>
            </a:extLst>
          </p:cNvPr>
          <p:cNvSpPr txBox="1"/>
          <p:nvPr/>
        </p:nvSpPr>
        <p:spPr>
          <a:xfrm>
            <a:off x="939705" y="3309941"/>
            <a:ext cx="1125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{t0,</a:t>
            </a:r>
            <a:r>
              <a:rPr kumimoji="1" lang="zh-CN" alt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t3, t4}</a:t>
            </a:r>
          </a:p>
          <a:p>
            <a:pPr algn="ctr"/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9286194-B782-35EA-3151-DF65E7140257}"/>
              </a:ext>
            </a:extLst>
          </p:cNvPr>
          <p:cNvCxnSpPr>
            <a:cxnSpLocks/>
          </p:cNvCxnSpPr>
          <p:nvPr/>
        </p:nvCxnSpPr>
        <p:spPr>
          <a:xfrm flipV="1">
            <a:off x="1868811" y="4502491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E83CB04A-3693-2316-B1E8-F123CD7A1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210" y="4123398"/>
            <a:ext cx="467137" cy="358517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D4AD49B-574A-94D6-B792-00073716027F}"/>
              </a:ext>
            </a:extLst>
          </p:cNvPr>
          <p:cNvSpPr txBox="1"/>
          <p:nvPr/>
        </p:nvSpPr>
        <p:spPr>
          <a:xfrm>
            <a:off x="1324480" y="404475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3F6886F1-EE94-EBFF-F25C-F0B8B5E8F5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375263" y="4123546"/>
            <a:ext cx="468000" cy="358517"/>
          </a:xfrm>
          <a:prstGeom prst="rect">
            <a:avLst/>
          </a:prstGeom>
        </p:spPr>
      </p:pic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6568D501-A519-A307-E9BE-A0CBA296830C}"/>
              </a:ext>
            </a:extLst>
          </p:cNvPr>
          <p:cNvCxnSpPr>
            <a:cxnSpLocks/>
          </p:cNvCxnSpPr>
          <p:nvPr/>
        </p:nvCxnSpPr>
        <p:spPr>
          <a:xfrm flipV="1">
            <a:off x="2583960" y="4502491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69F77B32-2A50-7ED8-98BA-BB2F0FC76EF4}"/>
              </a:ext>
            </a:extLst>
          </p:cNvPr>
          <p:cNvSpPr txBox="1"/>
          <p:nvPr/>
        </p:nvSpPr>
        <p:spPr>
          <a:xfrm>
            <a:off x="2085913" y="396167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69D173C8-8E8D-5F0C-B411-B20700CE6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617" y="4132932"/>
            <a:ext cx="467137" cy="358517"/>
          </a:xfrm>
          <a:prstGeom prst="rect">
            <a:avLst/>
          </a:prstGeom>
        </p:spPr>
      </p:pic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BC27607A-E002-BB53-19A0-1F3D356B2F67}"/>
              </a:ext>
            </a:extLst>
          </p:cNvPr>
          <p:cNvCxnSpPr>
            <a:cxnSpLocks/>
          </p:cNvCxnSpPr>
          <p:nvPr/>
        </p:nvCxnSpPr>
        <p:spPr>
          <a:xfrm flipV="1">
            <a:off x="3358185" y="4502491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1923CF47-CCE6-3ECD-7725-C16846FCE8AF}"/>
              </a:ext>
            </a:extLst>
          </p:cNvPr>
          <p:cNvSpPr txBox="1"/>
          <p:nvPr/>
        </p:nvSpPr>
        <p:spPr>
          <a:xfrm>
            <a:off x="2825041" y="404475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A8BAF7C7-5B1C-931B-22E9-A0E1708A310A}"/>
              </a:ext>
            </a:extLst>
          </p:cNvPr>
          <p:cNvCxnSpPr>
            <a:cxnSpLocks/>
          </p:cNvCxnSpPr>
          <p:nvPr/>
        </p:nvCxnSpPr>
        <p:spPr>
          <a:xfrm flipV="1">
            <a:off x="4153811" y="4491449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图片 55">
            <a:extLst>
              <a:ext uri="{FF2B5EF4-FFF2-40B4-BE49-F238E27FC236}">
                <a16:creationId xmlns:a16="http://schemas.microsoft.com/office/drawing/2014/main" id="{59D2F1E9-7533-1F8F-D2C5-EFECEEA9087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3907770" y="4137749"/>
            <a:ext cx="467137" cy="356400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5912EF4C-CA41-EF67-99F4-AA803C901C8B}"/>
              </a:ext>
            </a:extLst>
          </p:cNvPr>
          <p:cNvSpPr txBox="1"/>
          <p:nvPr/>
        </p:nvSpPr>
        <p:spPr>
          <a:xfrm>
            <a:off x="3649388" y="4044336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48D5861-7005-E0FA-7259-941E12581A28}"/>
              </a:ext>
            </a:extLst>
          </p:cNvPr>
          <p:cNvCxnSpPr>
            <a:cxnSpLocks/>
          </p:cNvCxnSpPr>
          <p:nvPr/>
        </p:nvCxnSpPr>
        <p:spPr>
          <a:xfrm flipV="1">
            <a:off x="5611610" y="4491449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>
            <a:extLst>
              <a:ext uri="{FF2B5EF4-FFF2-40B4-BE49-F238E27FC236}">
                <a16:creationId xmlns:a16="http://schemas.microsoft.com/office/drawing/2014/main" id="{B27AF58A-DC04-2DA7-7F1D-D0757EFDB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49" y="4137732"/>
            <a:ext cx="467137" cy="358517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665D2FBB-38DB-C2D3-10E2-F9AE72F5B741}"/>
              </a:ext>
            </a:extLst>
          </p:cNvPr>
          <p:cNvSpPr txBox="1"/>
          <p:nvPr/>
        </p:nvSpPr>
        <p:spPr>
          <a:xfrm>
            <a:off x="5098902" y="4055222"/>
            <a:ext cx="35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CE158FA2-BB69-EBCB-906F-2CF1FB07D83C}"/>
              </a:ext>
            </a:extLst>
          </p:cNvPr>
          <p:cNvCxnSpPr>
            <a:cxnSpLocks/>
          </p:cNvCxnSpPr>
          <p:nvPr/>
        </p:nvCxnSpPr>
        <p:spPr>
          <a:xfrm flipV="1">
            <a:off x="2420232" y="3298564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3540DC0-65C3-7BB3-BA19-CE73B16910BB}"/>
              </a:ext>
            </a:extLst>
          </p:cNvPr>
          <p:cNvSpPr txBox="1"/>
          <p:nvPr/>
        </p:nvSpPr>
        <p:spPr>
          <a:xfrm>
            <a:off x="2483351" y="3447694"/>
            <a:ext cx="5501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098CF99-4C33-A1AA-F942-A64EF8A46808}"/>
              </a:ext>
            </a:extLst>
          </p:cNvPr>
          <p:cNvCxnSpPr>
            <a:cxnSpLocks/>
          </p:cNvCxnSpPr>
          <p:nvPr/>
        </p:nvCxnSpPr>
        <p:spPr>
          <a:xfrm flipV="1">
            <a:off x="5925680" y="4044336"/>
            <a:ext cx="0" cy="15982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0B1DEA5D-97BE-7D0C-BCEB-BB7710AAC765}"/>
              </a:ext>
            </a:extLst>
          </p:cNvPr>
          <p:cNvCxnSpPr>
            <a:cxnSpLocks/>
          </p:cNvCxnSpPr>
          <p:nvPr/>
        </p:nvCxnSpPr>
        <p:spPr>
          <a:xfrm flipV="1">
            <a:off x="3418117" y="3298564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F5716A52-3336-967F-F711-6CC2C26CAE0B}"/>
              </a:ext>
            </a:extLst>
          </p:cNvPr>
          <p:cNvSpPr txBox="1"/>
          <p:nvPr/>
        </p:nvSpPr>
        <p:spPr>
          <a:xfrm>
            <a:off x="3573834" y="3432022"/>
            <a:ext cx="880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CD45AD1C-84A0-B3FD-F213-A69F71E2D46E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6137448" y="4138726"/>
            <a:ext cx="467137" cy="356400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5E6CE91D-01B0-4E05-9943-B4D89191A085}"/>
              </a:ext>
            </a:extLst>
          </p:cNvPr>
          <p:cNvSpPr txBox="1"/>
          <p:nvPr/>
        </p:nvSpPr>
        <p:spPr>
          <a:xfrm>
            <a:off x="5876459" y="401081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019BBDB8-457F-A481-192A-DC5B90846222}"/>
              </a:ext>
            </a:extLst>
          </p:cNvPr>
          <p:cNvCxnSpPr>
            <a:cxnSpLocks/>
          </p:cNvCxnSpPr>
          <p:nvPr/>
        </p:nvCxnSpPr>
        <p:spPr>
          <a:xfrm flipV="1">
            <a:off x="6284633" y="4494622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63A2D47-A8D6-FD67-C950-BDF5A10DB05A}"/>
              </a:ext>
            </a:extLst>
          </p:cNvPr>
          <p:cNvCxnSpPr>
            <a:cxnSpLocks/>
          </p:cNvCxnSpPr>
          <p:nvPr/>
        </p:nvCxnSpPr>
        <p:spPr>
          <a:xfrm flipV="1">
            <a:off x="6479075" y="4497137"/>
            <a:ext cx="0" cy="4566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3DCEBBA7-766E-1CB0-FA66-F4A064D81299}"/>
              </a:ext>
            </a:extLst>
          </p:cNvPr>
          <p:cNvCxnSpPr>
            <a:cxnSpLocks/>
          </p:cNvCxnSpPr>
          <p:nvPr/>
        </p:nvCxnSpPr>
        <p:spPr>
          <a:xfrm flipV="1">
            <a:off x="7100831" y="4481214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7" name="图片 86">
            <a:extLst>
              <a:ext uri="{FF2B5EF4-FFF2-40B4-BE49-F238E27FC236}">
                <a16:creationId xmlns:a16="http://schemas.microsoft.com/office/drawing/2014/main" id="{3B32EA60-F77B-1D3D-F9EE-B29A1FFE70B9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6866831" y="4125179"/>
            <a:ext cx="468000" cy="358517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1F3C0B48-7E9F-0E60-349C-6C6F38F509D3}"/>
              </a:ext>
            </a:extLst>
          </p:cNvPr>
          <p:cNvSpPr txBox="1"/>
          <p:nvPr/>
        </p:nvSpPr>
        <p:spPr>
          <a:xfrm>
            <a:off x="6602786" y="401081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2316254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007BEB7A-F3F6-BA8C-2E65-4E7DA3904ED7}"/>
              </a:ext>
            </a:extLst>
          </p:cNvPr>
          <p:cNvGrpSpPr/>
          <p:nvPr/>
        </p:nvGrpSpPr>
        <p:grpSpPr>
          <a:xfrm>
            <a:off x="5862722" y="298732"/>
            <a:ext cx="2581282" cy="1144311"/>
            <a:chOff x="2281241" y="999938"/>
            <a:chExt cx="2311739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DA74CA07-AB28-2BBC-4FCA-95FD06EC44CF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3" name="三角形 82">
              <a:extLst>
                <a:ext uri="{FF2B5EF4-FFF2-40B4-BE49-F238E27FC236}">
                  <a16:creationId xmlns:a16="http://schemas.microsoft.com/office/drawing/2014/main" id="{C76BD4C5-0C77-D578-1ED3-B265F061A63E}"/>
                </a:ext>
              </a:extLst>
            </p:cNvPr>
            <p:cNvSpPr/>
            <p:nvPr/>
          </p:nvSpPr>
          <p:spPr>
            <a:xfrm rot="16200000">
              <a:off x="2047185" y="1233995"/>
              <a:ext cx="947474" cy="479361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0" name="矩形 89">
            <a:extLst>
              <a:ext uri="{FF2B5EF4-FFF2-40B4-BE49-F238E27FC236}">
                <a16:creationId xmlns:a16="http://schemas.microsoft.com/office/drawing/2014/main" id="{A8A885E4-C396-A560-D392-83B4E7698C03}"/>
              </a:ext>
            </a:extLst>
          </p:cNvPr>
          <p:cNvSpPr/>
          <p:nvPr/>
        </p:nvSpPr>
        <p:spPr>
          <a:xfrm>
            <a:off x="6397976" y="58172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850305BB-C267-F405-DABF-951CBEC9A0FA}"/>
              </a:ext>
            </a:extLst>
          </p:cNvPr>
          <p:cNvGrpSpPr/>
          <p:nvPr/>
        </p:nvGrpSpPr>
        <p:grpSpPr>
          <a:xfrm>
            <a:off x="2281242" y="279580"/>
            <a:ext cx="2311738" cy="957061"/>
            <a:chOff x="2281242" y="999938"/>
            <a:chExt cx="231173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D0C28E2-3812-DF5E-5AE8-718BEDE39E65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3" name="三角形 72">
              <a:extLst>
                <a:ext uri="{FF2B5EF4-FFF2-40B4-BE49-F238E27FC236}">
                  <a16:creationId xmlns:a16="http://schemas.microsoft.com/office/drawing/2014/main" id="{A262C461-022E-2E82-21C3-408A61E3A115}"/>
                </a:ext>
              </a:extLst>
            </p:cNvPr>
            <p:cNvSpPr/>
            <p:nvPr/>
          </p:nvSpPr>
          <p:spPr>
            <a:xfrm rot="16200000">
              <a:off x="1892711" y="1388469"/>
              <a:ext cx="957061" cy="18000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DDEB1A26-FBC8-957E-DD14-F700CB3D0F1F}"/>
              </a:ext>
            </a:extLst>
          </p:cNvPr>
          <p:cNvSpPr/>
          <p:nvPr/>
        </p:nvSpPr>
        <p:spPr>
          <a:xfrm>
            <a:off x="1861792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8F2B2F-0A9A-7CB0-0B3C-F721E8759F10}"/>
              </a:ext>
            </a:extLst>
          </p:cNvPr>
          <p:cNvSpPr/>
          <p:nvPr/>
        </p:nvSpPr>
        <p:spPr>
          <a:xfrm>
            <a:off x="1665510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CA0D99A-CA2E-B997-77AF-E62F489551DB}"/>
              </a:ext>
            </a:extLst>
          </p:cNvPr>
          <p:cNvSpPr/>
          <p:nvPr/>
        </p:nvSpPr>
        <p:spPr>
          <a:xfrm>
            <a:off x="2775852" y="138505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73BF008-D8ED-647D-79F5-3139B4AE2D33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63510" y="900285"/>
            <a:ext cx="196282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7B4DB76-7A9B-E86B-AE91-FF34319DC465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059792" y="900285"/>
            <a:ext cx="774053" cy="5427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B273AB8F-6FB8-92D3-775E-4947B7F6A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567436"/>
            <a:ext cx="328348" cy="252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708F8EC-EEDC-670F-FA6F-A14669341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567436"/>
            <a:ext cx="327600" cy="2520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F7B1E07-32BB-98B1-2805-A43F77F72436}"/>
              </a:ext>
            </a:extLst>
          </p:cNvPr>
          <p:cNvSpPr txBox="1"/>
          <p:nvPr/>
        </p:nvSpPr>
        <p:spPr>
          <a:xfrm>
            <a:off x="2548034" y="224024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088F120-3D29-DD12-4ECF-12873BF503E5}"/>
              </a:ext>
            </a:extLst>
          </p:cNvPr>
          <p:cNvSpPr txBox="1"/>
          <p:nvPr/>
        </p:nvSpPr>
        <p:spPr>
          <a:xfrm>
            <a:off x="1350246" y="176460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A3053F-8EBD-F136-562B-F04B58C73234}"/>
              </a:ext>
            </a:extLst>
          </p:cNvPr>
          <p:cNvSpPr txBox="1"/>
          <p:nvPr/>
        </p:nvSpPr>
        <p:spPr>
          <a:xfrm>
            <a:off x="3196755" y="1411718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9B6686F8-4FDC-8C75-50CC-64A64A011FBC}"/>
              </a:ext>
            </a:extLst>
          </p:cNvPr>
          <p:cNvCxnSpPr>
            <a:cxnSpLocks/>
          </p:cNvCxnSpPr>
          <p:nvPr/>
        </p:nvCxnSpPr>
        <p:spPr>
          <a:xfrm flipV="1">
            <a:off x="4701738" y="279581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FB848B1-0F25-923F-115E-06A2587810AB}"/>
              </a:ext>
            </a:extLst>
          </p:cNvPr>
          <p:cNvSpPr/>
          <p:nvPr/>
        </p:nvSpPr>
        <p:spPr>
          <a:xfrm>
            <a:off x="5452069" y="504285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0E21E02-4951-7EDB-A9CD-755CC2B6BD35}"/>
              </a:ext>
            </a:extLst>
          </p:cNvPr>
          <p:cNvSpPr/>
          <p:nvPr/>
        </p:nvSpPr>
        <p:spPr>
          <a:xfrm>
            <a:off x="5260125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B56DACE-77E1-C0E4-0D24-0EC337E2CD6D}"/>
              </a:ext>
            </a:extLst>
          </p:cNvPr>
          <p:cNvSpPr/>
          <p:nvPr/>
        </p:nvSpPr>
        <p:spPr>
          <a:xfrm>
            <a:off x="6163709" y="1342186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620563B2-4753-761C-714C-5F351DEC1C03}"/>
              </a:ext>
            </a:extLst>
          </p:cNvPr>
          <p:cNvCxnSpPr>
            <a:cxnSpLocks/>
            <a:stCxn id="31" idx="4"/>
            <a:endCxn id="32" idx="0"/>
          </p:cNvCxnSpPr>
          <p:nvPr/>
        </p:nvCxnSpPr>
        <p:spPr>
          <a:xfrm flipH="1">
            <a:off x="5458125" y="900285"/>
            <a:ext cx="191944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B5391079-C23B-A3A9-175B-E9A8F76B5D5A}"/>
              </a:ext>
            </a:extLst>
          </p:cNvPr>
          <p:cNvCxnSpPr>
            <a:cxnSpLocks/>
            <a:stCxn id="31" idx="4"/>
            <a:endCxn id="33" idx="1"/>
          </p:cNvCxnSpPr>
          <p:nvPr/>
        </p:nvCxnSpPr>
        <p:spPr>
          <a:xfrm>
            <a:off x="5650069" y="900285"/>
            <a:ext cx="571633" cy="4998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图片 35">
            <a:extLst>
              <a:ext uri="{FF2B5EF4-FFF2-40B4-BE49-F238E27FC236}">
                <a16:creationId xmlns:a16="http://schemas.microsoft.com/office/drawing/2014/main" id="{849D859D-9F8B-A758-3A6F-B7E5FFD3671A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885385"/>
            <a:ext cx="328348" cy="252000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0F7DF46-9909-D5A0-042E-8E07A483C736}"/>
              </a:ext>
            </a:extLst>
          </p:cNvPr>
          <p:cNvSpPr txBox="1"/>
          <p:nvPr/>
        </p:nvSpPr>
        <p:spPr>
          <a:xfrm>
            <a:off x="6375289" y="231252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EA1DD3C-3640-5998-1572-8942EF4F231C}"/>
              </a:ext>
            </a:extLst>
          </p:cNvPr>
          <p:cNvSpPr txBox="1"/>
          <p:nvPr/>
        </p:nvSpPr>
        <p:spPr>
          <a:xfrm>
            <a:off x="4792335" y="1693167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003EEEA-6FB5-226A-BF67-93C3AB20D742}"/>
              </a:ext>
            </a:extLst>
          </p:cNvPr>
          <p:cNvSpPr txBox="1"/>
          <p:nvPr/>
        </p:nvSpPr>
        <p:spPr>
          <a:xfrm>
            <a:off x="6526460" y="1494831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F9F52154-20FC-FBD5-4EED-F6DD03332868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885385"/>
            <a:ext cx="327600" cy="2520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15815245-1DDF-53F5-B779-17734C1E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874" y="893123"/>
            <a:ext cx="328348" cy="2520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3F6E48A3-35CB-DFEC-A156-82158954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795428" y="893123"/>
            <a:ext cx="327600" cy="252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F2C17BF-9711-8898-072A-DD1B35177180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149233" y="1194502"/>
            <a:ext cx="328348" cy="2520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E623E2D8-361F-4EA6-34B0-80224A1F321F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545084" y="1194502"/>
            <a:ext cx="327600" cy="252000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85C3DE8F-4EBA-D782-4D27-2B458622970C}"/>
              </a:ext>
            </a:extLst>
          </p:cNvPr>
          <p:cNvSpPr txBox="1"/>
          <p:nvPr/>
        </p:nvSpPr>
        <p:spPr>
          <a:xfrm>
            <a:off x="1408020" y="2011316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6FB8CB3-8845-54B1-74D9-1CE10A7945B1}"/>
              </a:ext>
            </a:extLst>
          </p:cNvPr>
          <p:cNvSpPr txBox="1"/>
          <p:nvPr/>
        </p:nvSpPr>
        <p:spPr>
          <a:xfrm>
            <a:off x="3331750" y="165065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5810BDD-B88E-5C7F-12F9-667F900BCCC7}"/>
              </a:ext>
            </a:extLst>
          </p:cNvPr>
          <p:cNvSpPr/>
          <p:nvPr/>
        </p:nvSpPr>
        <p:spPr>
          <a:xfrm>
            <a:off x="6591838" y="1825394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C07DB26-36F6-6AAE-5C97-639D3488F127}"/>
              </a:ext>
            </a:extLst>
          </p:cNvPr>
          <p:cNvSpPr/>
          <p:nvPr/>
        </p:nvSpPr>
        <p:spPr>
          <a:xfrm>
            <a:off x="4807877" y="220750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93C4E70-9578-5A0F-17C1-01B7E68C8D9B}"/>
              </a:ext>
            </a:extLst>
          </p:cNvPr>
          <p:cNvSpPr txBox="1"/>
          <p:nvPr/>
        </p:nvSpPr>
        <p:spPr>
          <a:xfrm>
            <a:off x="6965141" y="178752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75C471C-BA3F-DC39-06D1-D14E9049E694}"/>
              </a:ext>
            </a:extLst>
          </p:cNvPr>
          <p:cNvSpPr txBox="1"/>
          <p:nvPr/>
        </p:nvSpPr>
        <p:spPr>
          <a:xfrm>
            <a:off x="5055238" y="2121948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C3AA3E01-598C-7C3D-3574-D37008EC0B09}"/>
              </a:ext>
            </a:extLst>
          </p:cNvPr>
          <p:cNvSpPr txBox="1"/>
          <p:nvPr/>
        </p:nvSpPr>
        <p:spPr>
          <a:xfrm>
            <a:off x="1753996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651F8948-DE98-98E1-3435-9AFDCE86F82C}"/>
              </a:ext>
            </a:extLst>
          </p:cNvPr>
          <p:cNvSpPr txBox="1"/>
          <p:nvPr/>
        </p:nvSpPr>
        <p:spPr>
          <a:xfrm>
            <a:off x="5309794" y="2533841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E9C4B0-1B4B-7EBF-A546-0B13AF3D3C45}"/>
              </a:ext>
            </a:extLst>
          </p:cNvPr>
          <p:cNvGrpSpPr/>
          <p:nvPr/>
        </p:nvGrpSpPr>
        <p:grpSpPr>
          <a:xfrm>
            <a:off x="5745294" y="3942006"/>
            <a:ext cx="2770131" cy="1144311"/>
            <a:chOff x="2112112" y="999938"/>
            <a:chExt cx="2480868" cy="957061"/>
          </a:xfrm>
          <a:solidFill>
            <a:schemeClr val="accent4">
              <a:lumMod val="20000"/>
              <a:lumOff val="80000"/>
              <a:alpha val="8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A4CF6F9-781C-C7C7-E19F-C27C1C277DF4}"/>
                </a:ext>
              </a:extLst>
            </p:cNvPr>
            <p:cNvSpPr/>
            <p:nvPr/>
          </p:nvSpPr>
          <p:spPr>
            <a:xfrm>
              <a:off x="2749893" y="999938"/>
              <a:ext cx="1843087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三角形 7">
              <a:extLst>
                <a:ext uri="{FF2B5EF4-FFF2-40B4-BE49-F238E27FC236}">
                  <a16:creationId xmlns:a16="http://schemas.microsoft.com/office/drawing/2014/main" id="{8979CBC9-A356-ED6B-95D2-341A5BE1F322}"/>
                </a:ext>
              </a:extLst>
            </p:cNvPr>
            <p:cNvSpPr/>
            <p:nvPr/>
          </p:nvSpPr>
          <p:spPr>
            <a:xfrm rot="16200000">
              <a:off x="1962621" y="1149430"/>
              <a:ext cx="947474" cy="648492"/>
            </a:xfrm>
            <a:prstGeom prst="triangle">
              <a:avLst>
                <a:gd name="adj" fmla="val 6215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A3817EFC-B45A-3D95-C187-D37F4CD2D443}"/>
              </a:ext>
            </a:extLst>
          </p:cNvPr>
          <p:cNvSpPr/>
          <p:nvPr/>
        </p:nvSpPr>
        <p:spPr>
          <a:xfrm>
            <a:off x="6469397" y="422499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7DDD924-F080-0748-01A1-E1F6A887EE6C}"/>
              </a:ext>
            </a:extLst>
          </p:cNvPr>
          <p:cNvGrpSpPr/>
          <p:nvPr/>
        </p:nvGrpSpPr>
        <p:grpSpPr>
          <a:xfrm>
            <a:off x="2132933" y="3922854"/>
            <a:ext cx="2531468" cy="957061"/>
            <a:chOff x="2061512" y="999938"/>
            <a:chExt cx="2531468" cy="957061"/>
          </a:xfrm>
          <a:solidFill>
            <a:schemeClr val="accent4">
              <a:lumMod val="20000"/>
              <a:lumOff val="80000"/>
              <a:alpha val="81068"/>
            </a:schemeClr>
          </a:solidFill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F712A05-29EB-BEAD-E8A1-8184032B5CD9}"/>
                </a:ext>
              </a:extLst>
            </p:cNvPr>
            <p:cNvSpPr/>
            <p:nvPr/>
          </p:nvSpPr>
          <p:spPr>
            <a:xfrm>
              <a:off x="2462306" y="999938"/>
              <a:ext cx="2130674" cy="9570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三角形 12">
              <a:extLst>
                <a:ext uri="{FF2B5EF4-FFF2-40B4-BE49-F238E27FC236}">
                  <a16:creationId xmlns:a16="http://schemas.microsoft.com/office/drawing/2014/main" id="{3FA2E4F5-D0FF-C316-844C-7C400549BF65}"/>
                </a:ext>
              </a:extLst>
            </p:cNvPr>
            <p:cNvSpPr/>
            <p:nvPr/>
          </p:nvSpPr>
          <p:spPr>
            <a:xfrm rot="16200000">
              <a:off x="1782846" y="1278604"/>
              <a:ext cx="957061" cy="399730"/>
            </a:xfrm>
            <a:prstGeom prst="triangle">
              <a:avLst>
                <a:gd name="adj" fmla="val 524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椭圆 13">
            <a:extLst>
              <a:ext uri="{FF2B5EF4-FFF2-40B4-BE49-F238E27FC236}">
                <a16:creationId xmlns:a16="http://schemas.microsoft.com/office/drawing/2014/main" id="{33C774BF-855C-F3CB-0B63-C7A62F55A590}"/>
              </a:ext>
            </a:extLst>
          </p:cNvPr>
          <p:cNvSpPr/>
          <p:nvPr/>
        </p:nvSpPr>
        <p:spPr>
          <a:xfrm>
            <a:off x="1736931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35F3DF4-E75E-0921-B979-12EF18EF2C52}"/>
              </a:ext>
            </a:extLst>
          </p:cNvPr>
          <p:cNvSpPr/>
          <p:nvPr/>
        </p:nvSpPr>
        <p:spPr>
          <a:xfrm>
            <a:off x="1736931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94D667F-7D49-00BF-6BC6-E600B67F7743}"/>
              </a:ext>
            </a:extLst>
          </p:cNvPr>
          <p:cNvSpPr/>
          <p:nvPr/>
        </p:nvSpPr>
        <p:spPr>
          <a:xfrm>
            <a:off x="2847273" y="5028324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B7FDA45-65C3-23AB-ABC4-88DE5DA09691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1934931" y="4543559"/>
            <a:ext cx="0" cy="48476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B610225A-82DD-ED25-7C79-E00B52CB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210710"/>
            <a:ext cx="328348" cy="252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EC70CA7-2E67-410F-126D-E1D5E236A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210710"/>
            <a:ext cx="327600" cy="252000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9C5814E5-FBE3-BE19-50C6-1224699099B1}"/>
              </a:ext>
            </a:extLst>
          </p:cNvPr>
          <p:cNvSpPr txBox="1"/>
          <p:nvPr/>
        </p:nvSpPr>
        <p:spPr>
          <a:xfrm>
            <a:off x="2619455" y="3867298"/>
            <a:ext cx="20633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9A447-A2D0-1095-D2DE-AB6FC520BB3B}"/>
              </a:ext>
            </a:extLst>
          </p:cNvPr>
          <p:cNvSpPr txBox="1"/>
          <p:nvPr/>
        </p:nvSpPr>
        <p:spPr>
          <a:xfrm>
            <a:off x="1421667" y="540788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BA71C58-4BDB-FEBC-5C52-FCFB5E3D0ADB}"/>
              </a:ext>
            </a:extLst>
          </p:cNvPr>
          <p:cNvSpPr txBox="1"/>
          <p:nvPr/>
        </p:nvSpPr>
        <p:spPr>
          <a:xfrm>
            <a:off x="3268176" y="5054992"/>
            <a:ext cx="1354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44EC7F9-A6D2-0A66-3F23-EC8E39801BBE}"/>
              </a:ext>
            </a:extLst>
          </p:cNvPr>
          <p:cNvCxnSpPr>
            <a:cxnSpLocks/>
          </p:cNvCxnSpPr>
          <p:nvPr/>
        </p:nvCxnSpPr>
        <p:spPr>
          <a:xfrm flipV="1">
            <a:off x="4773159" y="3922855"/>
            <a:ext cx="0" cy="230400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D7CAC799-D022-B2F8-2CD5-F1D747621FE5}"/>
              </a:ext>
            </a:extLst>
          </p:cNvPr>
          <p:cNvSpPr/>
          <p:nvPr/>
        </p:nvSpPr>
        <p:spPr>
          <a:xfrm>
            <a:off x="5331546" y="4147559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43EFEF96-32EA-6100-7FF7-595207EAAB27}"/>
              </a:ext>
            </a:extLst>
          </p:cNvPr>
          <p:cNvSpPr/>
          <p:nvPr/>
        </p:nvSpPr>
        <p:spPr>
          <a:xfrm>
            <a:off x="5331546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6CEF37F-29D4-1F4F-737E-98B268E2499A}"/>
              </a:ext>
            </a:extLst>
          </p:cNvPr>
          <p:cNvSpPr/>
          <p:nvPr/>
        </p:nvSpPr>
        <p:spPr>
          <a:xfrm>
            <a:off x="6235130" y="4985460"/>
            <a:ext cx="396000" cy="39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DF659644-0448-C845-46BA-4F40C251CD1D}"/>
              </a:ext>
            </a:extLst>
          </p:cNvPr>
          <p:cNvCxnSpPr>
            <a:cxnSpLocks/>
            <a:stCxn id="37" idx="4"/>
            <a:endCxn id="41" idx="0"/>
          </p:cNvCxnSpPr>
          <p:nvPr/>
        </p:nvCxnSpPr>
        <p:spPr>
          <a:xfrm>
            <a:off x="5529546" y="4543559"/>
            <a:ext cx="0" cy="4419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34FDEDC4-9301-8032-B238-68DE50C2339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479672"/>
            <a:ext cx="328348" cy="252000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403409E1-2623-D6B2-8101-356B2323BC09}"/>
              </a:ext>
            </a:extLst>
          </p:cNvPr>
          <p:cNvSpPr txBox="1"/>
          <p:nvPr/>
        </p:nvSpPr>
        <p:spPr>
          <a:xfrm>
            <a:off x="6446710" y="3874526"/>
            <a:ext cx="2114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s0’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t1,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t2]</a:t>
            </a:r>
          </a:p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m0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k_ptr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v_ptr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:[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AADEB74-B249-D5ED-2936-91552BA0ADF6}"/>
              </a:ext>
            </a:extLst>
          </p:cNvPr>
          <p:cNvSpPr txBox="1"/>
          <p:nvPr/>
        </p:nvSpPr>
        <p:spPr>
          <a:xfrm>
            <a:off x="4863756" y="5336441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t5,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t6,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t7]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E3C7754-F889-291D-6318-82DAE913BBCA}"/>
              </a:ext>
            </a:extLst>
          </p:cNvPr>
          <p:cNvSpPr txBox="1"/>
          <p:nvPr/>
        </p:nvSpPr>
        <p:spPr>
          <a:xfrm>
            <a:off x="6597881" y="5138105"/>
            <a:ext cx="20792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1" lang="en-US" altLang="zh-CN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t9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t8,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t10,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t11]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F0B22AA8-0089-A010-571E-C71DA5C9FE31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479672"/>
            <a:ext cx="327600" cy="2520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75F97527-4D57-99F7-44E8-D1BA2980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295" y="4536397"/>
            <a:ext cx="328348" cy="2520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55E613F-FD3C-94B9-77AC-14881C26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66849" y="4536397"/>
            <a:ext cx="327600" cy="2520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8018C751-B2D0-E727-BE69-AFA9F1B7D48C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269641" y="4788789"/>
            <a:ext cx="328348" cy="2520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0CAE5271-4D77-C5EE-C413-CDCFD6AEF6BA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7714479" y="4788789"/>
            <a:ext cx="327600" cy="252000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0E1C3BB5-7385-3B32-A279-4C2199EF0084}"/>
              </a:ext>
            </a:extLst>
          </p:cNvPr>
          <p:cNvSpPr txBox="1"/>
          <p:nvPr/>
        </p:nvSpPr>
        <p:spPr>
          <a:xfrm>
            <a:off x="1479441" y="5654590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93663F-7EA1-635A-44D0-1F92B0E6A110}"/>
              </a:ext>
            </a:extLst>
          </p:cNvPr>
          <p:cNvSpPr txBox="1"/>
          <p:nvPr/>
        </p:nvSpPr>
        <p:spPr>
          <a:xfrm>
            <a:off x="3403171" y="5293924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BA785EA-A067-F1AC-4CBA-5506DB6B3342}"/>
              </a:ext>
            </a:extLst>
          </p:cNvPr>
          <p:cNvSpPr/>
          <p:nvPr/>
        </p:nvSpPr>
        <p:spPr>
          <a:xfrm>
            <a:off x="6663259" y="5468668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AA47F6F-FDBC-7251-227E-5235A487F346}"/>
              </a:ext>
            </a:extLst>
          </p:cNvPr>
          <p:cNvSpPr/>
          <p:nvPr/>
        </p:nvSpPr>
        <p:spPr>
          <a:xfrm>
            <a:off x="4879298" y="5850782"/>
            <a:ext cx="1749505" cy="2639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m1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kumimoji="1"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3]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07D739-0B26-8998-6C76-9A7044178635}"/>
              </a:ext>
            </a:extLst>
          </p:cNvPr>
          <p:cNvSpPr txBox="1"/>
          <p:nvPr/>
        </p:nvSpPr>
        <p:spPr>
          <a:xfrm>
            <a:off x="7036562" y="543080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BEB28F8-B594-5A63-E797-7D1EAF433BA0}"/>
              </a:ext>
            </a:extLst>
          </p:cNvPr>
          <p:cNvSpPr txBox="1"/>
          <p:nvPr/>
        </p:nvSpPr>
        <p:spPr>
          <a:xfrm>
            <a:off x="5126659" y="5765222"/>
            <a:ext cx="907543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kumimoji="1"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kumimoji="1"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5A5D9B76-1D61-0D83-1134-CBF75874EA36}"/>
              </a:ext>
            </a:extLst>
          </p:cNvPr>
          <p:cNvSpPr txBox="1"/>
          <p:nvPr/>
        </p:nvSpPr>
        <p:spPr>
          <a:xfrm>
            <a:off x="1825417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7E996B4-4F68-CC8A-ADE2-2D70D2C549E9}"/>
              </a:ext>
            </a:extLst>
          </p:cNvPr>
          <p:cNvSpPr txBox="1"/>
          <p:nvPr/>
        </p:nvSpPr>
        <p:spPr>
          <a:xfrm>
            <a:off x="5381215" y="6177115"/>
            <a:ext cx="266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" name="肘形连接符 69">
            <a:extLst>
              <a:ext uri="{FF2B5EF4-FFF2-40B4-BE49-F238E27FC236}">
                <a16:creationId xmlns:a16="http://schemas.microsoft.com/office/drawing/2014/main" id="{69B5C8AE-4016-3F42-4620-4A7DD440384D}"/>
              </a:ext>
            </a:extLst>
          </p:cNvPr>
          <p:cNvCxnSpPr>
            <a:endCxn id="16" idx="0"/>
          </p:cNvCxnSpPr>
          <p:nvPr/>
        </p:nvCxnSpPr>
        <p:spPr>
          <a:xfrm>
            <a:off x="1934931" y="4780659"/>
            <a:ext cx="1110342" cy="24766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00EF0472-8C85-003B-761D-CF42E4337278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5529548" y="4728018"/>
            <a:ext cx="903582" cy="257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689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CBD3BC7-7464-EB18-02B3-63D90FA5F34E}"/>
              </a:ext>
            </a:extLst>
          </p:cNvPr>
          <p:cNvCxnSpPr>
            <a:cxnSpLocks/>
          </p:cNvCxnSpPr>
          <p:nvPr/>
        </p:nvCxnSpPr>
        <p:spPr>
          <a:xfrm>
            <a:off x="3482821" y="2442127"/>
            <a:ext cx="3075080" cy="217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61F5EEC-371D-80E7-90BA-281175814856}"/>
              </a:ext>
            </a:extLst>
          </p:cNvPr>
          <p:cNvSpPr txBox="1"/>
          <p:nvPr/>
        </p:nvSpPr>
        <p:spPr>
          <a:xfrm flipH="1">
            <a:off x="3335033" y="241332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006A3-3619-BD92-FC98-502C3CCCE16E}"/>
              </a:ext>
            </a:extLst>
          </p:cNvPr>
          <p:cNvSpPr txBox="1"/>
          <p:nvPr/>
        </p:nvSpPr>
        <p:spPr>
          <a:xfrm flipH="1">
            <a:off x="3322841" y="2130514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CFA3AF13-D264-62BE-D6E3-805985E378D3}"/>
              </a:ext>
            </a:extLst>
          </p:cNvPr>
          <p:cNvCxnSpPr>
            <a:cxnSpLocks/>
          </p:cNvCxnSpPr>
          <p:nvPr/>
        </p:nvCxnSpPr>
        <p:spPr>
          <a:xfrm flipV="1">
            <a:off x="5413918" y="1320256"/>
            <a:ext cx="0" cy="21960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2F67FFC-4A54-481F-6A5B-23CE03CB1DBF}"/>
              </a:ext>
            </a:extLst>
          </p:cNvPr>
          <p:cNvSpPr txBox="1"/>
          <p:nvPr/>
        </p:nvSpPr>
        <p:spPr>
          <a:xfrm flipH="1">
            <a:off x="1666960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329DD0D-C510-20D9-C235-D2CDCD59D91D}"/>
              </a:ext>
            </a:extLst>
          </p:cNvPr>
          <p:cNvSpPr txBox="1"/>
          <p:nvPr/>
        </p:nvSpPr>
        <p:spPr>
          <a:xfrm flipH="1">
            <a:off x="2441132" y="1393073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1E3E10F-7312-3E3C-1076-30D4A046B96E}"/>
              </a:ext>
            </a:extLst>
          </p:cNvPr>
          <p:cNvSpPr txBox="1"/>
          <p:nvPr/>
        </p:nvSpPr>
        <p:spPr>
          <a:xfrm flipH="1">
            <a:off x="950132" y="2043625"/>
            <a:ext cx="95087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D64A41-EDB8-FA95-AB24-EC616642FB29}"/>
              </a:ext>
            </a:extLst>
          </p:cNvPr>
          <p:cNvSpPr txBox="1"/>
          <p:nvPr/>
        </p:nvSpPr>
        <p:spPr>
          <a:xfrm flipH="1">
            <a:off x="1648257" y="2153978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D27FF6-2460-C116-D7BC-9B7FAE408E08}"/>
              </a:ext>
            </a:extLst>
          </p:cNvPr>
          <p:cNvSpPr txBox="1"/>
          <p:nvPr/>
        </p:nvSpPr>
        <p:spPr>
          <a:xfrm flipH="1">
            <a:off x="2441132" y="2167099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E69A8D6-9698-7719-3852-CEB833F6D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243" y="1650879"/>
            <a:ext cx="467137" cy="3585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9199146-DDA3-EF80-CE46-2EAE52F81BC9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2583413" y="1650879"/>
            <a:ext cx="467137" cy="356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247E0CC-345E-634A-8918-19399BAE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78" y="1934012"/>
            <a:ext cx="467137" cy="3585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2EDD30-D609-B337-9479-8ACEF048923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094677" y="2626164"/>
            <a:ext cx="467137" cy="3564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8670E7EF-BA87-4D0C-4CE5-ED7D78BD654E}"/>
              </a:ext>
            </a:extLst>
          </p:cNvPr>
          <p:cNvSpPr txBox="1"/>
          <p:nvPr/>
        </p:nvSpPr>
        <p:spPr>
          <a:xfrm flipH="1">
            <a:off x="1347507" y="2870268"/>
            <a:ext cx="2187249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kumimoji="1"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requests: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E1B0286-25C3-F88E-918E-796420D96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445" y="2620174"/>
            <a:ext cx="467137" cy="358517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071EA94-F743-B931-1D8F-1EFA56341BA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680445" y="1936129"/>
            <a:ext cx="467137" cy="356400"/>
          </a:xfrm>
          <a:prstGeom prst="rect">
            <a:avLst/>
          </a:prstGeom>
        </p:spPr>
      </p:pic>
      <p:cxnSp>
        <p:nvCxnSpPr>
          <p:cNvPr id="27" name="肘形连接符 26">
            <a:extLst>
              <a:ext uri="{FF2B5EF4-FFF2-40B4-BE49-F238E27FC236}">
                <a16:creationId xmlns:a16="http://schemas.microsoft.com/office/drawing/2014/main" id="{1E26A9A6-2F96-2125-1B27-B47840209737}"/>
              </a:ext>
            </a:extLst>
          </p:cNvPr>
          <p:cNvCxnSpPr>
            <a:cxnSpLocks/>
            <a:stCxn id="22" idx="3"/>
            <a:endCxn id="28" idx="2"/>
          </p:cNvCxnSpPr>
          <p:nvPr/>
        </p:nvCxnSpPr>
        <p:spPr>
          <a:xfrm flipV="1">
            <a:off x="4561814" y="1899557"/>
            <a:ext cx="320754" cy="90480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65C665C-23B4-D25F-42B2-C7D7789483A8}"/>
              </a:ext>
            </a:extLst>
          </p:cNvPr>
          <p:cNvSpPr txBox="1"/>
          <p:nvPr/>
        </p:nvSpPr>
        <p:spPr>
          <a:xfrm flipH="1">
            <a:off x="4438276" y="1514836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2=20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920151BC-BD6F-4AEB-885D-FB9ECD4529F7}"/>
              </a:ext>
            </a:extLst>
          </p:cNvPr>
          <p:cNvCxnSpPr>
            <a:cxnSpLocks/>
            <a:stCxn id="24" idx="3"/>
            <a:endCxn id="31" idx="2"/>
          </p:cNvCxnSpPr>
          <p:nvPr/>
        </p:nvCxnSpPr>
        <p:spPr>
          <a:xfrm flipV="1">
            <a:off x="6147582" y="1889846"/>
            <a:ext cx="267646" cy="909587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0DE41D6-63D9-80A9-9CFD-6584E8BCE4D6}"/>
              </a:ext>
            </a:extLst>
          </p:cNvPr>
          <p:cNvSpPr txBox="1"/>
          <p:nvPr/>
        </p:nvSpPr>
        <p:spPr>
          <a:xfrm flipH="1">
            <a:off x="5970936" y="1505125"/>
            <a:ext cx="888584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kumimoji="1"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1=15</a:t>
            </a:r>
          </a:p>
          <a:p>
            <a:pPr algn="ctr">
              <a:lnSpc>
                <a:spcPts val="152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7F8EDDC-432F-E87F-367F-35A006B9629F}"/>
              </a:ext>
            </a:extLst>
          </p:cNvPr>
          <p:cNvSpPr txBox="1"/>
          <p:nvPr/>
        </p:nvSpPr>
        <p:spPr>
          <a:xfrm flipH="1">
            <a:off x="39548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2D809C-7889-D147-BC4C-3C3B0491AB45}"/>
              </a:ext>
            </a:extLst>
          </p:cNvPr>
          <p:cNvSpPr txBox="1"/>
          <p:nvPr/>
        </p:nvSpPr>
        <p:spPr>
          <a:xfrm flipH="1">
            <a:off x="5547458" y="3058380"/>
            <a:ext cx="75170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F71A4C-E405-B8F3-9106-1588521B3B7A}"/>
              </a:ext>
            </a:extLst>
          </p:cNvPr>
          <p:cNvSpPr txBox="1"/>
          <p:nvPr/>
        </p:nvSpPr>
        <p:spPr>
          <a:xfrm flipH="1">
            <a:off x="6557901" y="2272850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C8C0D6A-4AC3-81F2-F83C-FD2DE0A47CA5}"/>
              </a:ext>
            </a:extLst>
          </p:cNvPr>
          <p:cNvSpPr txBox="1"/>
          <p:nvPr/>
        </p:nvSpPr>
        <p:spPr>
          <a:xfrm>
            <a:off x="861915" y="12435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freq.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F6E295-88E7-98A0-3317-A2619A80F31D}"/>
              </a:ext>
            </a:extLst>
          </p:cNvPr>
          <p:cNvSpPr txBox="1"/>
          <p:nvPr/>
        </p:nvSpPr>
        <p:spPr>
          <a:xfrm>
            <a:off x="1025422" y="16093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343708F-9EDF-420B-BD3D-CA962E31B9C1}"/>
              </a:ext>
            </a:extLst>
          </p:cNvPr>
          <p:cNvSpPr txBox="1"/>
          <p:nvPr/>
        </p:nvSpPr>
        <p:spPr>
          <a:xfrm>
            <a:off x="1001038" y="220353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A538F25-14A6-6C35-8AF9-51E28224BDA3}"/>
              </a:ext>
            </a:extLst>
          </p:cNvPr>
          <p:cNvSpPr txBox="1"/>
          <p:nvPr/>
        </p:nvSpPr>
        <p:spPr>
          <a:xfrm>
            <a:off x="1025422" y="2800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405A4C75-6F19-F5DF-466E-DE29C3603B45}"/>
              </a:ext>
            </a:extLst>
          </p:cNvPr>
          <p:cNvCxnSpPr>
            <a:cxnSpLocks/>
          </p:cNvCxnSpPr>
          <p:nvPr/>
        </p:nvCxnSpPr>
        <p:spPr>
          <a:xfrm>
            <a:off x="369659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66BAA3C-EE11-B801-60DE-9C46FC8E907B}"/>
              </a:ext>
            </a:extLst>
          </p:cNvPr>
          <p:cNvSpPr txBox="1"/>
          <p:nvPr/>
        </p:nvSpPr>
        <p:spPr>
          <a:xfrm flipH="1">
            <a:off x="395195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C80B3E5E-1B9E-03AD-4C7D-E92155B5B966}"/>
              </a:ext>
            </a:extLst>
          </p:cNvPr>
          <p:cNvCxnSpPr>
            <a:cxnSpLocks/>
          </p:cNvCxnSpPr>
          <p:nvPr/>
        </p:nvCxnSpPr>
        <p:spPr>
          <a:xfrm>
            <a:off x="479145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CD16CF9-4822-3104-8C6B-CB9B67E1C2F0}"/>
              </a:ext>
            </a:extLst>
          </p:cNvPr>
          <p:cNvSpPr txBox="1"/>
          <p:nvPr/>
        </p:nvSpPr>
        <p:spPr>
          <a:xfrm flipH="1">
            <a:off x="441560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352AE0E-6AFD-E120-118C-6048B7448B48}"/>
              </a:ext>
            </a:extLst>
          </p:cNvPr>
          <p:cNvSpPr txBox="1"/>
          <p:nvPr/>
        </p:nvSpPr>
        <p:spPr>
          <a:xfrm flipH="1">
            <a:off x="348735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11D8397-7D23-745D-2B70-8B11EC20EA14}"/>
              </a:ext>
            </a:extLst>
          </p:cNvPr>
          <p:cNvSpPr txBox="1"/>
          <p:nvPr/>
        </p:nvSpPr>
        <p:spPr>
          <a:xfrm flipH="1">
            <a:off x="487524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左右箭头 58">
            <a:extLst>
              <a:ext uri="{FF2B5EF4-FFF2-40B4-BE49-F238E27FC236}">
                <a16:creationId xmlns:a16="http://schemas.microsoft.com/office/drawing/2014/main" id="{D009A0EC-0809-53B5-A201-A14CE2586102}"/>
              </a:ext>
            </a:extLst>
          </p:cNvPr>
          <p:cNvSpPr/>
          <p:nvPr/>
        </p:nvSpPr>
        <p:spPr>
          <a:xfrm>
            <a:off x="464760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左右箭头 59">
            <a:extLst>
              <a:ext uri="{FF2B5EF4-FFF2-40B4-BE49-F238E27FC236}">
                <a16:creationId xmlns:a16="http://schemas.microsoft.com/office/drawing/2014/main" id="{B73322B9-1216-0338-08D2-D30ACFB21656}"/>
              </a:ext>
            </a:extLst>
          </p:cNvPr>
          <p:cNvSpPr/>
          <p:nvPr/>
        </p:nvSpPr>
        <p:spPr>
          <a:xfrm rot="16200000">
            <a:off x="419251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5D6B4417-1D70-C341-0DCD-143DEF4678E2}"/>
              </a:ext>
            </a:extLst>
          </p:cNvPr>
          <p:cNvCxnSpPr>
            <a:cxnSpLocks/>
          </p:cNvCxnSpPr>
          <p:nvPr/>
        </p:nvCxnSpPr>
        <p:spPr>
          <a:xfrm>
            <a:off x="6366638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A7BD70B6-6BA6-C14E-7FF5-1EE31EF33B2D}"/>
              </a:ext>
            </a:extLst>
          </p:cNvPr>
          <p:cNvSpPr txBox="1"/>
          <p:nvPr/>
        </p:nvSpPr>
        <p:spPr>
          <a:xfrm flipH="1">
            <a:off x="6622004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E6301733-21FB-6B1F-DA32-9602ED6DDE00}"/>
              </a:ext>
            </a:extLst>
          </p:cNvPr>
          <p:cNvCxnSpPr>
            <a:cxnSpLocks/>
          </p:cNvCxnSpPr>
          <p:nvPr/>
        </p:nvCxnSpPr>
        <p:spPr>
          <a:xfrm>
            <a:off x="7461504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447F4F7-6F0A-BDFC-CC5D-E036774EA1ED}"/>
              </a:ext>
            </a:extLst>
          </p:cNvPr>
          <p:cNvSpPr txBox="1"/>
          <p:nvPr/>
        </p:nvSpPr>
        <p:spPr>
          <a:xfrm flipH="1">
            <a:off x="7085653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555F49C-C5A3-A662-87BC-6E7132CFFC52}"/>
              </a:ext>
            </a:extLst>
          </p:cNvPr>
          <p:cNvSpPr txBox="1"/>
          <p:nvPr/>
        </p:nvSpPr>
        <p:spPr>
          <a:xfrm flipH="1">
            <a:off x="6157402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4F5B7BE-8B7C-47D7-1FB6-B32FC8FE3D07}"/>
              </a:ext>
            </a:extLst>
          </p:cNvPr>
          <p:cNvSpPr txBox="1"/>
          <p:nvPr/>
        </p:nvSpPr>
        <p:spPr>
          <a:xfrm flipH="1">
            <a:off x="754529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左右箭头 69">
            <a:extLst>
              <a:ext uri="{FF2B5EF4-FFF2-40B4-BE49-F238E27FC236}">
                <a16:creationId xmlns:a16="http://schemas.microsoft.com/office/drawing/2014/main" id="{F1DD718E-A2D9-A080-6ED0-944B4EE6B02C}"/>
              </a:ext>
            </a:extLst>
          </p:cNvPr>
          <p:cNvSpPr/>
          <p:nvPr/>
        </p:nvSpPr>
        <p:spPr>
          <a:xfrm>
            <a:off x="7317650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左右箭头 70">
            <a:extLst>
              <a:ext uri="{FF2B5EF4-FFF2-40B4-BE49-F238E27FC236}">
                <a16:creationId xmlns:a16="http://schemas.microsoft.com/office/drawing/2014/main" id="{796EACE2-1ED5-52DE-B305-4D43E1EDF9E8}"/>
              </a:ext>
            </a:extLst>
          </p:cNvPr>
          <p:cNvSpPr/>
          <p:nvPr/>
        </p:nvSpPr>
        <p:spPr>
          <a:xfrm rot="16200000">
            <a:off x="6862565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70C60FA-D987-A93A-6AB0-73104BBDEC29}"/>
              </a:ext>
            </a:extLst>
          </p:cNvPr>
          <p:cNvSpPr txBox="1"/>
          <p:nvPr/>
        </p:nvSpPr>
        <p:spPr>
          <a:xfrm>
            <a:off x="1485999" y="12435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D2AF617-2F7D-0E93-4FC1-53422AE4F48A}"/>
              </a:ext>
            </a:extLst>
          </p:cNvPr>
          <p:cNvSpPr txBox="1"/>
          <p:nvPr/>
        </p:nvSpPr>
        <p:spPr>
          <a:xfrm>
            <a:off x="1603018" y="160934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7FEE2C8F-CFE4-0B9C-EB7F-5B1A5DFF5F82}"/>
              </a:ext>
            </a:extLst>
          </p:cNvPr>
          <p:cNvSpPr txBox="1"/>
          <p:nvPr/>
        </p:nvSpPr>
        <p:spPr>
          <a:xfrm>
            <a:off x="1603018" y="220365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061B440-E877-C9C3-C061-CDA765257004}"/>
              </a:ext>
            </a:extLst>
          </p:cNvPr>
          <p:cNvSpPr txBox="1"/>
          <p:nvPr/>
        </p:nvSpPr>
        <p:spPr>
          <a:xfrm>
            <a:off x="1603018" y="280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6A3D1EEC-CB49-F5F6-95A3-DF8B57067702}"/>
              </a:ext>
            </a:extLst>
          </p:cNvPr>
          <p:cNvGrpSpPr/>
          <p:nvPr/>
        </p:nvGrpSpPr>
        <p:grpSpPr>
          <a:xfrm>
            <a:off x="299235" y="1558687"/>
            <a:ext cx="468000" cy="400110"/>
            <a:chOff x="299235" y="1558687"/>
            <a:chExt cx="468000" cy="40011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B0D0A7B-CBA8-8BBE-FFA1-E2C92792CBD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0E664E8-4EC7-8F7D-C3CC-A9C418718CC5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83E7A719-C778-A6BF-25FB-F0E6235EF8DB}"/>
              </a:ext>
            </a:extLst>
          </p:cNvPr>
          <p:cNvGrpSpPr/>
          <p:nvPr/>
        </p:nvGrpSpPr>
        <p:grpSpPr>
          <a:xfrm>
            <a:off x="297475" y="2824972"/>
            <a:ext cx="468000" cy="400110"/>
            <a:chOff x="297475" y="2824972"/>
            <a:chExt cx="468000" cy="40011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BE7F2B4E-0A63-2A8F-55B2-DCD6997CA71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77A77C5C-75AF-96B3-7D14-FCD06CE2BA02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12A7236-83FF-8E6F-F456-E65DDB157F4B}"/>
              </a:ext>
            </a:extLst>
          </p:cNvPr>
          <p:cNvGrpSpPr/>
          <p:nvPr/>
        </p:nvGrpSpPr>
        <p:grpSpPr>
          <a:xfrm>
            <a:off x="299385" y="2203834"/>
            <a:ext cx="468000" cy="400110"/>
            <a:chOff x="299385" y="2203834"/>
            <a:chExt cx="468000" cy="400110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A4CD5261-B9E6-72EC-E7A4-83339C95857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D0F4C7B3-F6B9-1272-B51C-C691BBC32EE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CCDFC683-B411-F075-391E-6E22ED004F41}"/>
              </a:ext>
            </a:extLst>
          </p:cNvPr>
          <p:cNvSpPr txBox="1"/>
          <p:nvPr/>
        </p:nvSpPr>
        <p:spPr>
          <a:xfrm>
            <a:off x="3288345" y="1024910"/>
            <a:ext cx="275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1</a:t>
            </a:r>
            <a:r>
              <a:rPr kumimoji="1" lang="zh-CN" altLang="en-US" dirty="0"/>
              <a:t>：传统方法（</a:t>
            </a:r>
            <a:r>
              <a:rPr kumimoji="1" lang="en-US" altLang="zh-CN" dirty="0"/>
              <a:t>LFU</a:t>
            </a:r>
            <a:r>
              <a:rPr kumimoji="1" lang="zh-CN" altLang="en-US" dirty="0"/>
              <a:t>）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776F2E1-49FE-706B-9B23-18BD2821B760}"/>
              </a:ext>
            </a:extLst>
          </p:cNvPr>
          <p:cNvSpPr txBox="1"/>
          <p:nvPr/>
        </p:nvSpPr>
        <p:spPr>
          <a:xfrm>
            <a:off x="6157402" y="1024910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</a:t>
            </a:r>
            <a:r>
              <a:rPr kumimoji="1" lang="en-US" altLang="zh-CN" dirty="0"/>
              <a:t>CPU-GPU</a:t>
            </a:r>
            <a:r>
              <a:rPr kumimoji="1" lang="zh-CN" altLang="en-US" dirty="0"/>
              <a:t>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358AD73E-13A7-7317-3427-21CE2C5D05A1}"/>
              </a:ext>
            </a:extLst>
          </p:cNvPr>
          <p:cNvSpPr txBox="1"/>
          <p:nvPr/>
        </p:nvSpPr>
        <p:spPr>
          <a:xfrm>
            <a:off x="9254883" y="102491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方法</a:t>
            </a:r>
            <a:r>
              <a:rPr kumimoji="1" lang="en-US" altLang="zh-CN" dirty="0"/>
              <a:t>3</a:t>
            </a:r>
            <a:r>
              <a:rPr kumimoji="1" lang="zh-CN" altLang="en-US" dirty="0"/>
              <a:t>：全按</a:t>
            </a:r>
            <a:r>
              <a:rPr kumimoji="1" lang="en-US" altLang="zh-CN" dirty="0"/>
              <a:t>score</a:t>
            </a:r>
            <a:endParaRPr kumimoji="1"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46F6E413-BBE9-1A9C-E97D-B8FF73D1EAB7}"/>
              </a:ext>
            </a:extLst>
          </p:cNvPr>
          <p:cNvGrpSpPr/>
          <p:nvPr/>
        </p:nvGrpSpPr>
        <p:grpSpPr>
          <a:xfrm>
            <a:off x="4109978" y="2028427"/>
            <a:ext cx="468000" cy="400110"/>
            <a:chOff x="299235" y="1558687"/>
            <a:chExt cx="468000" cy="400110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87B96B0F-2D8E-58C7-A52E-89AB96F2D104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02A9236-51FD-674E-4EDE-47A82A627722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76A0FB4D-DC58-19CE-217B-6338EBAFF1D1}"/>
              </a:ext>
            </a:extLst>
          </p:cNvPr>
          <p:cNvGrpSpPr/>
          <p:nvPr/>
        </p:nvGrpSpPr>
        <p:grpSpPr>
          <a:xfrm>
            <a:off x="4109978" y="2726958"/>
            <a:ext cx="468000" cy="400110"/>
            <a:chOff x="297475" y="2824972"/>
            <a:chExt cx="468000" cy="400110"/>
          </a:xfrm>
        </p:grpSpPr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E66234CC-9D41-CDE4-81FF-FE1B4301DCC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FD2D187-37B7-CEDC-3F6C-D271B3E896D6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EFCB9BC3-6D8F-145E-DFCF-9FCF89B04054}"/>
              </a:ext>
            </a:extLst>
          </p:cNvPr>
          <p:cNvGrpSpPr/>
          <p:nvPr/>
        </p:nvGrpSpPr>
        <p:grpSpPr>
          <a:xfrm>
            <a:off x="5010745" y="2039932"/>
            <a:ext cx="468000" cy="400110"/>
            <a:chOff x="299385" y="2203834"/>
            <a:chExt cx="468000" cy="400110"/>
          </a:xfrm>
        </p:grpSpPr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24424C6A-75F0-35DC-1576-BAC4DAFB593D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A4E4D95-1E36-718C-F39B-B39C22147B85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F64B452-6122-01C7-775F-3A8AB4CAD0A7}"/>
              </a:ext>
            </a:extLst>
          </p:cNvPr>
          <p:cNvSpPr txBox="1"/>
          <p:nvPr/>
        </p:nvSpPr>
        <p:spPr>
          <a:xfrm>
            <a:off x="684783" y="3490387"/>
            <a:ext cx="1282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新请求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8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10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7</a:t>
            </a:r>
            <a:r>
              <a:rPr kumimoji="1" lang="zh-CN" altLang="en-US" dirty="0"/>
              <a:t>个</a:t>
            </a:r>
            <a:r>
              <a:rPr kumimoji="1" lang="en-US" altLang="zh-CN" dirty="0"/>
              <a:t>ck3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54BB0FD3-0FD9-0EAA-7200-11511A20ED1B}"/>
              </a:ext>
            </a:extLst>
          </p:cNvPr>
          <p:cNvSpPr txBox="1"/>
          <p:nvPr/>
        </p:nvSpPr>
        <p:spPr>
          <a:xfrm>
            <a:off x="3200280" y="3490387"/>
            <a:ext cx="2114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2F70F3E-6A0B-BAC5-B502-1A1CDF1C4A39}"/>
              </a:ext>
            </a:extLst>
          </p:cNvPr>
          <p:cNvSpPr txBox="1"/>
          <p:nvPr/>
        </p:nvSpPr>
        <p:spPr>
          <a:xfrm>
            <a:off x="6366638" y="3490387"/>
            <a:ext cx="2121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3=21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DF310C3A-2049-9EC5-F019-995EBEFB73AF}"/>
              </a:ext>
            </a:extLst>
          </p:cNvPr>
          <p:cNvGrpSpPr/>
          <p:nvPr/>
        </p:nvGrpSpPr>
        <p:grpSpPr>
          <a:xfrm>
            <a:off x="7615429" y="2041548"/>
            <a:ext cx="468000" cy="400110"/>
            <a:chOff x="299235" y="1558687"/>
            <a:chExt cx="468000" cy="400110"/>
          </a:xfrm>
        </p:grpSpPr>
        <p:pic>
          <p:nvPicPr>
            <p:cNvPr id="108" name="图片 107">
              <a:extLst>
                <a:ext uri="{FF2B5EF4-FFF2-40B4-BE49-F238E27FC236}">
                  <a16:creationId xmlns:a16="http://schemas.microsoft.com/office/drawing/2014/main" id="{CDC368D3-A1A3-9F7E-D37B-B93743462E37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A8295A12-3FB5-655F-1FB3-EE8E104A3E26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8A7D4693-87B0-7B9C-3B57-78F1E5DD65AC}"/>
              </a:ext>
            </a:extLst>
          </p:cNvPr>
          <p:cNvGrpSpPr/>
          <p:nvPr/>
        </p:nvGrpSpPr>
        <p:grpSpPr>
          <a:xfrm>
            <a:off x="6785519" y="2065932"/>
            <a:ext cx="468000" cy="400110"/>
            <a:chOff x="299385" y="2203834"/>
            <a:chExt cx="468000" cy="400110"/>
          </a:xfrm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F9EBCBFF-59A9-25D7-CA93-CD72BF1349D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D5D511D2-8DAA-3ECE-584A-B5DC8AC5BB84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FED4E9B9-0D74-3AD7-E66F-FECC4EE2542F}"/>
              </a:ext>
            </a:extLst>
          </p:cNvPr>
          <p:cNvGrpSpPr/>
          <p:nvPr/>
        </p:nvGrpSpPr>
        <p:grpSpPr>
          <a:xfrm>
            <a:off x="6785519" y="2745414"/>
            <a:ext cx="468000" cy="400110"/>
            <a:chOff x="297475" y="2824972"/>
            <a:chExt cx="468000" cy="400110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5F64C937-F7B9-201B-F5A6-1D19C2C3AFCF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02701640-2E05-6C4A-A025-57EDE68BAAE5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165915A8-A5BA-A6F2-E3E3-237F6C125F8C}"/>
              </a:ext>
            </a:extLst>
          </p:cNvPr>
          <p:cNvCxnSpPr>
            <a:cxnSpLocks/>
          </p:cNvCxnSpPr>
          <p:nvPr/>
        </p:nvCxnSpPr>
        <p:spPr>
          <a:xfrm>
            <a:off x="8989210" y="2563536"/>
            <a:ext cx="184703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A0A0AC1-0CC8-FC7B-E50A-F486F788F945}"/>
              </a:ext>
            </a:extLst>
          </p:cNvPr>
          <p:cNvSpPr txBox="1"/>
          <p:nvPr/>
        </p:nvSpPr>
        <p:spPr>
          <a:xfrm flipH="1">
            <a:off x="9244576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7AC050C9-4BA1-8B8D-9B99-4B10B98143DE}"/>
              </a:ext>
            </a:extLst>
          </p:cNvPr>
          <p:cNvCxnSpPr>
            <a:cxnSpLocks/>
          </p:cNvCxnSpPr>
          <p:nvPr/>
        </p:nvCxnSpPr>
        <p:spPr>
          <a:xfrm>
            <a:off x="10084076" y="1820714"/>
            <a:ext cx="0" cy="7434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85762F5-A7F6-CCEF-2034-183E00634F5D}"/>
              </a:ext>
            </a:extLst>
          </p:cNvPr>
          <p:cNvSpPr txBox="1"/>
          <p:nvPr/>
        </p:nvSpPr>
        <p:spPr>
          <a:xfrm flipH="1">
            <a:off x="9708225" y="1573582"/>
            <a:ext cx="751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  <a:endParaRPr kumimoji="1"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092E775F-D625-455D-3540-CA518C8D5FC7}"/>
              </a:ext>
            </a:extLst>
          </p:cNvPr>
          <p:cNvSpPr txBox="1"/>
          <p:nvPr/>
        </p:nvSpPr>
        <p:spPr>
          <a:xfrm flipH="1">
            <a:off x="8779974" y="268903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431D72E-7161-F7C0-DE1C-63A73DCFE57A}"/>
              </a:ext>
            </a:extLst>
          </p:cNvPr>
          <p:cNvSpPr txBox="1"/>
          <p:nvPr/>
        </p:nvSpPr>
        <p:spPr>
          <a:xfrm flipH="1">
            <a:off x="10167868" y="1728851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左右箭头 121">
            <a:extLst>
              <a:ext uri="{FF2B5EF4-FFF2-40B4-BE49-F238E27FC236}">
                <a16:creationId xmlns:a16="http://schemas.microsoft.com/office/drawing/2014/main" id="{81E4DA49-E010-7BAD-04F9-0F20019BA768}"/>
              </a:ext>
            </a:extLst>
          </p:cNvPr>
          <p:cNvSpPr/>
          <p:nvPr/>
        </p:nvSpPr>
        <p:spPr>
          <a:xfrm>
            <a:off x="9940222" y="1831072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左右箭头 122">
            <a:extLst>
              <a:ext uri="{FF2B5EF4-FFF2-40B4-BE49-F238E27FC236}">
                <a16:creationId xmlns:a16="http://schemas.microsoft.com/office/drawing/2014/main" id="{53540A64-D8EA-C73E-43DC-52876651C2C1}"/>
              </a:ext>
            </a:extLst>
          </p:cNvPr>
          <p:cNvSpPr/>
          <p:nvPr/>
        </p:nvSpPr>
        <p:spPr>
          <a:xfrm rot="16200000">
            <a:off x="9485137" y="2519706"/>
            <a:ext cx="283701" cy="1341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884617F2-0686-F163-2505-584288E01311}"/>
              </a:ext>
            </a:extLst>
          </p:cNvPr>
          <p:cNvGrpSpPr/>
          <p:nvPr/>
        </p:nvGrpSpPr>
        <p:grpSpPr>
          <a:xfrm>
            <a:off x="10238001" y="2041548"/>
            <a:ext cx="468000" cy="400110"/>
            <a:chOff x="299235" y="1558687"/>
            <a:chExt cx="468000" cy="400110"/>
          </a:xfrm>
        </p:grpSpPr>
        <p:pic>
          <p:nvPicPr>
            <p:cNvPr id="125" name="图片 124">
              <a:extLst>
                <a:ext uri="{FF2B5EF4-FFF2-40B4-BE49-F238E27FC236}">
                  <a16:creationId xmlns:a16="http://schemas.microsoft.com/office/drawing/2014/main" id="{BD3A840F-1940-967A-BFEB-55C11864786A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9235" y="1597152"/>
              <a:ext cx="468000" cy="360000"/>
            </a:xfrm>
            <a:prstGeom prst="rect">
              <a:avLst/>
            </a:prstGeom>
          </p:spPr>
        </p:pic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47469194-7639-B2F5-3829-7EBA9A24D61C}"/>
                </a:ext>
              </a:extLst>
            </p:cNvPr>
            <p:cNvSpPr txBox="1"/>
            <p:nvPr/>
          </p:nvSpPr>
          <p:spPr>
            <a:xfrm flipH="1">
              <a:off x="349425" y="1558687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F500B06-3AE7-003A-15E4-ED4BC43358A9}"/>
              </a:ext>
            </a:extLst>
          </p:cNvPr>
          <p:cNvGrpSpPr/>
          <p:nvPr/>
        </p:nvGrpSpPr>
        <p:grpSpPr>
          <a:xfrm>
            <a:off x="9433635" y="2716620"/>
            <a:ext cx="468000" cy="400110"/>
            <a:chOff x="299385" y="2203834"/>
            <a:chExt cx="468000" cy="400110"/>
          </a:xfrm>
        </p:grpSpPr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0EC9AC49-29F4-665A-7B6F-2253FE830D61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9385" y="2226762"/>
              <a:ext cx="468000" cy="360000"/>
            </a:xfrm>
            <a:prstGeom prst="rect">
              <a:avLst/>
            </a:prstGeom>
          </p:spPr>
        </p:pic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7AE3974B-C843-CE6C-FF50-889A416A7B7F}"/>
                </a:ext>
              </a:extLst>
            </p:cNvPr>
            <p:cNvSpPr txBox="1"/>
            <p:nvPr/>
          </p:nvSpPr>
          <p:spPr>
            <a:xfrm flipH="1">
              <a:off x="355225" y="2203834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2986E83F-A597-20A1-98CE-A1E1804A018C}"/>
              </a:ext>
            </a:extLst>
          </p:cNvPr>
          <p:cNvGrpSpPr/>
          <p:nvPr/>
        </p:nvGrpSpPr>
        <p:grpSpPr>
          <a:xfrm>
            <a:off x="9431957" y="2062860"/>
            <a:ext cx="468000" cy="400110"/>
            <a:chOff x="297475" y="2824972"/>
            <a:chExt cx="468000" cy="400110"/>
          </a:xfrm>
        </p:grpSpPr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3B35F81E-6C16-E584-D006-3AE1B701945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7475" y="2840698"/>
              <a:ext cx="468000" cy="360000"/>
            </a:xfrm>
            <a:prstGeom prst="rect">
              <a:avLst/>
            </a:prstGeom>
          </p:spPr>
        </p:pic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F9253CBB-2610-AB0A-805C-95681FBB217A}"/>
                </a:ext>
              </a:extLst>
            </p:cNvPr>
            <p:cNvSpPr txBox="1"/>
            <p:nvPr/>
          </p:nvSpPr>
          <p:spPr>
            <a:xfrm flipH="1">
              <a:off x="347665" y="2824972"/>
              <a:ext cx="356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DFB4716-0F4B-086E-A0B4-731BF6A4069B}"/>
              </a:ext>
            </a:extLst>
          </p:cNvPr>
          <p:cNvSpPr txBox="1"/>
          <p:nvPr/>
        </p:nvSpPr>
        <p:spPr>
          <a:xfrm>
            <a:off x="8843076" y="3490387"/>
            <a:ext cx="2249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3=30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I/O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1=10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2=14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PCIe</a:t>
            </a: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F30DF0C-121F-BA30-138A-2D7C0F219B58}"/>
              </a:ext>
            </a:extLst>
          </p:cNvPr>
          <p:cNvSpPr txBox="1"/>
          <p:nvPr/>
        </p:nvSpPr>
        <p:spPr>
          <a:xfrm>
            <a:off x="730759" y="49975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total</a:t>
            </a:r>
            <a:endParaRPr kumimoji="1"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F87A986B-C3E2-C68E-D2AE-0771C17B37F2}"/>
              </a:ext>
            </a:extLst>
          </p:cNvPr>
          <p:cNvSpPr txBox="1"/>
          <p:nvPr/>
        </p:nvSpPr>
        <p:spPr>
          <a:xfrm>
            <a:off x="304592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38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9175EF6-0327-C36E-5FF1-41E8A35C9C07}"/>
              </a:ext>
            </a:extLst>
          </p:cNvPr>
          <p:cNvSpPr txBox="1"/>
          <p:nvPr/>
        </p:nvSpPr>
        <p:spPr>
          <a:xfrm>
            <a:off x="6407769" y="500672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PCIe+21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4849D97-4CE4-45F2-D51B-F492D9314549}"/>
              </a:ext>
            </a:extLst>
          </p:cNvPr>
          <p:cNvSpPr txBox="1"/>
          <p:nvPr/>
        </p:nvSpPr>
        <p:spPr>
          <a:xfrm>
            <a:off x="8989210" y="4997502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24</a:t>
            </a:r>
            <a:r>
              <a:rPr kumimoji="1" lang="zh-CN" altLang="en-US" dirty="0"/>
              <a:t> 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30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diskI</a:t>
            </a:r>
            <a:r>
              <a:rPr kumimoji="1" lang="en-US" altLang="zh-CN" dirty="0"/>
              <a:t>/O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59113F-D48C-4687-8B46-E3D3EC3FA67B}"/>
              </a:ext>
            </a:extLst>
          </p:cNvPr>
          <p:cNvSpPr txBox="1"/>
          <p:nvPr/>
        </p:nvSpPr>
        <p:spPr>
          <a:xfrm>
            <a:off x="383765" y="150600"/>
            <a:ext cx="11785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* 为了获取重要</a:t>
            </a:r>
            <a:r>
              <a:rPr kumimoji="1" lang="en-US" altLang="zh-CN" dirty="0"/>
              <a:t>token</a:t>
            </a:r>
            <a:r>
              <a:rPr kumimoji="1" lang="zh-CN" altLang="en-US" dirty="0"/>
              <a:t>的</a:t>
            </a:r>
            <a:r>
              <a:rPr kumimoji="1" lang="en-US" altLang="zh-CN" dirty="0"/>
              <a:t>key/value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需要先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disk</a:t>
            </a:r>
            <a:r>
              <a:rPr kumimoji="1" lang="zh-CN" altLang="en-US" dirty="0">
                <a:solidFill>
                  <a:srgbClr val="FF0000"/>
                </a:solidFill>
              </a:rPr>
              <a:t>读取所在的</a:t>
            </a:r>
            <a:r>
              <a:rPr kumimoji="1" lang="en-US" altLang="zh-CN" dirty="0">
                <a:solidFill>
                  <a:srgbClr val="FF0000"/>
                </a:solidFill>
              </a:rPr>
              <a:t>chunk</a:t>
            </a:r>
            <a:r>
              <a:rPr kumimoji="1" lang="zh-CN" altLang="en-US" dirty="0"/>
              <a:t>，然后</a:t>
            </a:r>
            <a:r>
              <a:rPr kumimoji="1" lang="zh-CN" altLang="en-US" dirty="0">
                <a:solidFill>
                  <a:srgbClr val="FF0000"/>
                </a:solidFill>
              </a:rPr>
              <a:t>从</a:t>
            </a:r>
            <a:r>
              <a:rPr kumimoji="1" lang="en-US" altLang="zh-CN" dirty="0">
                <a:solidFill>
                  <a:srgbClr val="FF0000"/>
                </a:solidFill>
              </a:rPr>
              <a:t>CPU</a:t>
            </a:r>
            <a:r>
              <a:rPr kumimoji="1" lang="zh-CN" altLang="en-US" dirty="0">
                <a:solidFill>
                  <a:srgbClr val="FF0000"/>
                </a:solidFill>
              </a:rPr>
              <a:t>中读取重要的</a:t>
            </a:r>
            <a:r>
              <a:rPr kumimoji="1" lang="en-US" altLang="zh-CN" dirty="0">
                <a:solidFill>
                  <a:srgbClr val="FF0000"/>
                </a:solidFill>
              </a:rPr>
              <a:t>vector</a:t>
            </a:r>
            <a:r>
              <a:rPr kumimoji="1" lang="zh-CN" altLang="en-US" dirty="0"/>
              <a:t>到</a:t>
            </a:r>
            <a:r>
              <a:rPr kumimoji="1" lang="en-US" altLang="zh-CN" dirty="0"/>
              <a:t>GPU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1790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37C302-21EF-FE39-4D25-13AAA935F898}"/>
              </a:ext>
            </a:extLst>
          </p:cNvPr>
          <p:cNvSpPr txBox="1"/>
          <p:nvPr/>
        </p:nvSpPr>
        <p:spPr>
          <a:xfrm>
            <a:off x="4704348" y="119112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70C45-7F8A-F1AF-2DC9-CDF3029A49FC}"/>
              </a:ext>
            </a:extLst>
          </p:cNvPr>
          <p:cNvSpPr txBox="1"/>
          <p:nvPr/>
        </p:nvSpPr>
        <p:spPr>
          <a:xfrm>
            <a:off x="7279106" y="119112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GPU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1593121-34E3-4489-9658-D04BE92A393E}"/>
              </a:ext>
            </a:extLst>
          </p:cNvPr>
          <p:cNvSpPr/>
          <p:nvPr/>
        </p:nvSpPr>
        <p:spPr>
          <a:xfrm>
            <a:off x="4704348" y="1684421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F0EEA3-9474-F59E-2CFA-ACF33F06E4D0}"/>
              </a:ext>
            </a:extLst>
          </p:cNvPr>
          <p:cNvSpPr/>
          <p:nvPr/>
        </p:nvSpPr>
        <p:spPr>
          <a:xfrm>
            <a:off x="7162326" y="1684421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4F539A-BBCA-148A-E862-1874790532DC}"/>
              </a:ext>
            </a:extLst>
          </p:cNvPr>
          <p:cNvSpPr/>
          <p:nvPr/>
        </p:nvSpPr>
        <p:spPr>
          <a:xfrm>
            <a:off x="7162326" y="2281990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13DE62-7DFB-EE2F-3255-6C1F8E58FD09}"/>
              </a:ext>
            </a:extLst>
          </p:cNvPr>
          <p:cNvSpPr/>
          <p:nvPr/>
        </p:nvSpPr>
        <p:spPr>
          <a:xfrm>
            <a:off x="4704348" y="2314075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0CF013-37D5-85FE-CA82-9D0290CC24BE}"/>
              </a:ext>
            </a:extLst>
          </p:cNvPr>
          <p:cNvSpPr txBox="1"/>
          <p:nvPr/>
        </p:nvSpPr>
        <p:spPr>
          <a:xfrm>
            <a:off x="6006317" y="1960946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PCIE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5A40C6-90F7-7F72-BB2E-17A88E33EC15}"/>
              </a:ext>
            </a:extLst>
          </p:cNvPr>
          <p:cNvSpPr txBox="1"/>
          <p:nvPr/>
        </p:nvSpPr>
        <p:spPr>
          <a:xfrm>
            <a:off x="4821128" y="3425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E7304-AE61-E39A-57F1-1AF05E6A7090}"/>
              </a:ext>
            </a:extLst>
          </p:cNvPr>
          <p:cNvSpPr txBox="1"/>
          <p:nvPr/>
        </p:nvSpPr>
        <p:spPr>
          <a:xfrm>
            <a:off x="7395886" y="3425354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CPU</a:t>
            </a:r>
            <a:endParaRPr kumimoji="1"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3FDCDDC-DC64-94FB-A2DD-CBF665A363D7}"/>
              </a:ext>
            </a:extLst>
          </p:cNvPr>
          <p:cNvSpPr/>
          <p:nvPr/>
        </p:nvSpPr>
        <p:spPr>
          <a:xfrm>
            <a:off x="4821128" y="3918649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ABB45A-D677-9D9A-1849-775991607C51}"/>
              </a:ext>
            </a:extLst>
          </p:cNvPr>
          <p:cNvSpPr/>
          <p:nvPr/>
        </p:nvSpPr>
        <p:spPr>
          <a:xfrm>
            <a:off x="7279106" y="3918649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62B318A-158C-FA42-62A6-1A7FE88991D5}"/>
              </a:ext>
            </a:extLst>
          </p:cNvPr>
          <p:cNvSpPr/>
          <p:nvPr/>
        </p:nvSpPr>
        <p:spPr>
          <a:xfrm>
            <a:off x="7279106" y="4516218"/>
            <a:ext cx="854242" cy="3729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997ED53-1E8A-D8AA-0923-86288CC9A865}"/>
              </a:ext>
            </a:extLst>
          </p:cNvPr>
          <p:cNvSpPr/>
          <p:nvPr/>
        </p:nvSpPr>
        <p:spPr>
          <a:xfrm>
            <a:off x="4821128" y="4548303"/>
            <a:ext cx="854242" cy="372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10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747661-B996-D011-2B0A-C9E3A7DF7CF8}"/>
              </a:ext>
            </a:extLst>
          </p:cNvPr>
          <p:cNvSpPr txBox="1"/>
          <p:nvPr/>
        </p:nvSpPr>
        <p:spPr>
          <a:xfrm>
            <a:off x="6301012" y="4676639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disk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wt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DD9E728-ED84-ED60-A27D-CE66FB123533}"/>
              </a:ext>
            </a:extLst>
          </p:cNvPr>
          <p:cNvSpPr txBox="1"/>
          <p:nvPr/>
        </p:nvSpPr>
        <p:spPr>
          <a:xfrm>
            <a:off x="4030580" y="1688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F6F86AC-ED37-0F5C-68F7-1F5AED58F3BC}"/>
              </a:ext>
            </a:extLst>
          </p:cNvPr>
          <p:cNvSpPr txBox="1"/>
          <p:nvPr/>
        </p:nvSpPr>
        <p:spPr>
          <a:xfrm>
            <a:off x="3052241" y="1684421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A9FD85-2EFB-7C39-6CE8-1BB7E0FB7E56}"/>
              </a:ext>
            </a:extLst>
          </p:cNvPr>
          <p:cNvSpPr txBox="1"/>
          <p:nvPr/>
        </p:nvSpPr>
        <p:spPr>
          <a:xfrm>
            <a:off x="2939157" y="3922296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kaolu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2092485-9D11-15AF-1BF9-8C284CF6DB78}"/>
              </a:ext>
            </a:extLst>
          </p:cNvPr>
          <p:cNvSpPr txBox="1"/>
          <p:nvPr/>
        </p:nvSpPr>
        <p:spPr>
          <a:xfrm>
            <a:off x="4184596" y="45843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√</a:t>
            </a:r>
            <a:endParaRPr kumimoji="1"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2E382B-8FEF-EB45-B65B-0E06DE0FB6ED}"/>
              </a:ext>
            </a:extLst>
          </p:cNvPr>
          <p:cNvSpPr txBox="1"/>
          <p:nvPr/>
        </p:nvSpPr>
        <p:spPr>
          <a:xfrm>
            <a:off x="3052241" y="230697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w/o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069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DA901-6277-FA49-C599-9DB8B642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Backup</a:t>
            </a:r>
            <a:endParaRPr kumimoji="1" lang="zh-CN" altLang="en-US" dirty="0"/>
          </a:p>
        </p:txBody>
      </p:sp>
      <p:graphicFrame>
        <p:nvGraphicFramePr>
          <p:cNvPr id="4" name="表格 77">
            <a:extLst>
              <a:ext uri="{FF2B5EF4-FFF2-40B4-BE49-F238E27FC236}">
                <a16:creationId xmlns:a16="http://schemas.microsoft.com/office/drawing/2014/main" id="{7F51EE65-CB1B-B230-C30A-DAFFD2693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16649"/>
              </p:ext>
            </p:extLst>
          </p:nvPr>
        </p:nvGraphicFramePr>
        <p:xfrm>
          <a:off x="7454459" y="2012544"/>
          <a:ext cx="1495056" cy="14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764">
                  <a:extLst>
                    <a:ext uri="{9D8B030D-6E8A-4147-A177-3AD203B41FA5}">
                      <a16:colId xmlns:a16="http://schemas.microsoft.com/office/drawing/2014/main" val="104064407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545101214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3178759461"/>
                    </a:ext>
                  </a:extLst>
                </a:gridCol>
                <a:gridCol w="373764">
                  <a:extLst>
                    <a:ext uri="{9D8B030D-6E8A-4147-A177-3AD203B41FA5}">
                      <a16:colId xmlns:a16="http://schemas.microsoft.com/office/drawing/2014/main" val="656950143"/>
                    </a:ext>
                  </a:extLst>
                </a:gridCol>
              </a:tblGrid>
              <a:tr h="3748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03359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250387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2209619"/>
                  </a:ext>
                </a:extLst>
              </a:tr>
              <a:tr h="37483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173291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D0C4FF7-FB48-29CA-DBEE-A4F0935BA989}"/>
              </a:ext>
            </a:extLst>
          </p:cNvPr>
          <p:cNvSpPr txBox="1"/>
          <p:nvPr/>
        </p:nvSpPr>
        <p:spPr>
          <a:xfrm>
            <a:off x="962665" y="2217940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16F32-4B82-7A08-C9DB-F41879758745}"/>
              </a:ext>
            </a:extLst>
          </p:cNvPr>
          <p:cNvSpPr txBox="1"/>
          <p:nvPr/>
        </p:nvSpPr>
        <p:spPr>
          <a:xfrm>
            <a:off x="962665" y="2870427"/>
            <a:ext cx="774586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0B32DBB9-89A4-A761-6CF3-4D3D59F33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96519"/>
              </p:ext>
            </p:extLst>
          </p:nvPr>
        </p:nvGraphicFramePr>
        <p:xfrm>
          <a:off x="4867012" y="3013907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graphicFrame>
        <p:nvGraphicFramePr>
          <p:cNvPr id="17" name="表格 10">
            <a:extLst>
              <a:ext uri="{FF2B5EF4-FFF2-40B4-BE49-F238E27FC236}">
                <a16:creationId xmlns:a16="http://schemas.microsoft.com/office/drawing/2014/main" id="{1A516228-874C-0091-2FEB-1BBBB33D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8295"/>
              </p:ext>
            </p:extLst>
          </p:nvPr>
        </p:nvGraphicFramePr>
        <p:xfrm>
          <a:off x="4867012" y="1299164"/>
          <a:ext cx="301258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681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627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CD31EC3C-BF93-D5DD-F7EC-1A03923B5933}"/>
              </a:ext>
            </a:extLst>
          </p:cNvPr>
          <p:cNvSpPr txBox="1"/>
          <p:nvPr/>
        </p:nvSpPr>
        <p:spPr>
          <a:xfrm>
            <a:off x="920720" y="1779756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D6BD0D-75F1-031D-C281-44E002634E84}"/>
              </a:ext>
            </a:extLst>
          </p:cNvPr>
          <p:cNvSpPr txBox="1"/>
          <p:nvPr/>
        </p:nvSpPr>
        <p:spPr>
          <a:xfrm>
            <a:off x="4481970" y="1293001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A88728B-D48F-9CA9-058B-B679EDA7FBE1}"/>
              </a:ext>
            </a:extLst>
          </p:cNvPr>
          <p:cNvSpPr txBox="1"/>
          <p:nvPr/>
        </p:nvSpPr>
        <p:spPr>
          <a:xfrm>
            <a:off x="4481970" y="3001633"/>
            <a:ext cx="385042" cy="1487587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>
              <a:lnSpc>
                <a:spcPts val="2860"/>
              </a:lnSpc>
            </a:pPr>
            <a:r>
              <a:rPr kumimoji="1"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3BFC8E4-DA68-4114-A405-7E56E116E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58820" y="2696555"/>
            <a:ext cx="1259339" cy="65808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853DCF8-BD52-26E5-4393-C2D24985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52897" y="2075398"/>
            <a:ext cx="1264510" cy="657786"/>
          </a:xfrm>
          <a:prstGeom prst="rect">
            <a:avLst/>
          </a:prstGeom>
        </p:spPr>
      </p:pic>
      <p:graphicFrame>
        <p:nvGraphicFramePr>
          <p:cNvPr id="3" name="表格 10">
            <a:extLst>
              <a:ext uri="{FF2B5EF4-FFF2-40B4-BE49-F238E27FC236}">
                <a16:creationId xmlns:a16="http://schemas.microsoft.com/office/drawing/2014/main" id="{FEAC5302-4AAC-DF4D-C1C0-7468E38D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731962"/>
              </p:ext>
            </p:extLst>
          </p:nvPr>
        </p:nvGraphicFramePr>
        <p:xfrm>
          <a:off x="687483" y="43733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8" name="表格 10">
            <a:extLst>
              <a:ext uri="{FF2B5EF4-FFF2-40B4-BE49-F238E27FC236}">
                <a16:creationId xmlns:a16="http://schemas.microsoft.com/office/drawing/2014/main" id="{6746F69C-BB9E-03C0-94E8-DD4D70BF8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496868"/>
              </p:ext>
            </p:extLst>
          </p:nvPr>
        </p:nvGraphicFramePr>
        <p:xfrm>
          <a:off x="687483" y="5232931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866FB6B2-5712-3AA8-7B94-B90C5C13F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951706"/>
              </p:ext>
            </p:extLst>
          </p:nvPr>
        </p:nvGraphicFramePr>
        <p:xfrm>
          <a:off x="687483" y="5891593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590098"/>
              </p:ext>
            </p:extLst>
          </p:nvPr>
        </p:nvGraphicFramePr>
        <p:xfrm>
          <a:off x="2885854" y="5463215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40798"/>
              </p:ext>
            </p:extLst>
          </p:nvPr>
        </p:nvGraphicFramePr>
        <p:xfrm>
          <a:off x="7098190" y="5415811"/>
          <a:ext cx="301258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</a:tbl>
          </a:graphicData>
        </a:graphic>
      </p:graphicFrame>
      <p:graphicFrame>
        <p:nvGraphicFramePr>
          <p:cNvPr id="13" name="表格 10">
            <a:extLst>
              <a:ext uri="{FF2B5EF4-FFF2-40B4-BE49-F238E27FC236}">
                <a16:creationId xmlns:a16="http://schemas.microsoft.com/office/drawing/2014/main" id="{491CFD08-FF9A-69EA-1A96-A8370DFEC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159192"/>
              </p:ext>
            </p:extLst>
          </p:nvPr>
        </p:nvGraphicFramePr>
        <p:xfrm>
          <a:off x="687483" y="6430537"/>
          <a:ext cx="13851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289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346289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89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3218297" y="2971025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4013378" y="2626840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3" y="2342725"/>
            <a:ext cx="1487859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14508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75045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783964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28714" y="4202554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chunk-based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233640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370697" y="4202554"/>
            <a:ext cx="1986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token-based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4002275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4067859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22229" y="3217878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29564" y="3192410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950561" y="2657796"/>
            <a:ext cx="989373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meta-data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22230" y="2623797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72178" y="2609378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529511" y="2350797"/>
            <a:ext cx="1154483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5053237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5053795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7699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670575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5400000">
            <a:off x="4078658" y="1634662"/>
            <a:ext cx="656705" cy="1326422"/>
          </a:xfrm>
          <a:prstGeom prst="bentConnector3">
            <a:avLst>
              <a:gd name="adj1" fmla="val 23892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05703" y="3700402"/>
            <a:ext cx="445687" cy="63733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624114" y="3462750"/>
            <a:ext cx="549195" cy="93041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474703" y="3570505"/>
            <a:ext cx="521264" cy="742834"/>
          </a:xfrm>
          <a:prstGeom prst="bentConnector3">
            <a:avLst>
              <a:gd name="adj1" fmla="val 5274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33237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63812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3170614" y="2989532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04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C1A38DB-B87F-832A-CD72-BEDED503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97542"/>
              </p:ext>
            </p:extLst>
          </p:nvPr>
        </p:nvGraphicFramePr>
        <p:xfrm>
          <a:off x="764446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3064F78-5703-9771-2A3B-377416A92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95315"/>
              </p:ext>
            </p:extLst>
          </p:nvPr>
        </p:nvGraphicFramePr>
        <p:xfrm>
          <a:off x="855886" y="2697480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266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7552289-5954-A2A4-C90D-C54FAB688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922739"/>
              </p:ext>
            </p:extLst>
          </p:nvPr>
        </p:nvGraphicFramePr>
        <p:xfrm>
          <a:off x="5037742" y="1013135"/>
          <a:ext cx="301258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097">
                  <a:extLst>
                    <a:ext uri="{9D8B030D-6E8A-4147-A177-3AD203B41FA5}">
                      <a16:colId xmlns:a16="http://schemas.microsoft.com/office/drawing/2014/main" val="358645353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466953895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358139588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2536905644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747688772"/>
                    </a:ext>
                  </a:extLst>
                </a:gridCol>
                <a:gridCol w="502097">
                  <a:extLst>
                    <a:ext uri="{9D8B030D-6E8A-4147-A177-3AD203B41FA5}">
                      <a16:colId xmlns:a16="http://schemas.microsoft.com/office/drawing/2014/main" val="164705575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940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0863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5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4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60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65964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96539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FD9210-EBEB-E07A-B165-70B87729F3FE}"/>
              </a:ext>
            </a:extLst>
          </p:cNvPr>
          <p:cNvSpPr/>
          <p:nvPr/>
        </p:nvSpPr>
        <p:spPr>
          <a:xfrm>
            <a:off x="1376038" y="1095745"/>
            <a:ext cx="5933483" cy="46390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DFF134B-6C06-765A-EA1F-6A89AD365330}"/>
              </a:ext>
            </a:extLst>
          </p:cNvPr>
          <p:cNvSpPr/>
          <p:nvPr/>
        </p:nvSpPr>
        <p:spPr>
          <a:xfrm>
            <a:off x="4271362" y="1282109"/>
            <a:ext cx="2260554" cy="54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IV.B)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186B7CF-5A70-4A6E-EB0E-A58CD66026B3}"/>
              </a:ext>
            </a:extLst>
          </p:cNvPr>
          <p:cNvSpPr/>
          <p:nvPr/>
        </p:nvSpPr>
        <p:spPr>
          <a:xfrm>
            <a:off x="1839867" y="1285977"/>
            <a:ext cx="2260554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IV.C)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AB0B7C0-446E-7F96-8E98-9D9A35041A2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406118" y="1629739"/>
            <a:ext cx="367788" cy="7602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FDB135FC-E3F2-2D44-324F-CC3E9C54327C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rot="16200000" flipH="1">
            <a:off x="3311292" y="1484828"/>
            <a:ext cx="360804" cy="1043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F59AB-C9BC-9062-4285-ADCA4FCDF31C}"/>
              </a:ext>
            </a:extLst>
          </p:cNvPr>
          <p:cNvCxnSpPr>
            <a:cxnSpLocks/>
            <a:stCxn id="41" idx="2"/>
            <a:endCxn id="106" idx="3"/>
          </p:cNvCxnSpPr>
          <p:nvPr/>
        </p:nvCxnSpPr>
        <p:spPr>
          <a:xfrm>
            <a:off x="5401639" y="1822109"/>
            <a:ext cx="4611" cy="749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D65020BB-107D-2B74-2402-ECC845C51CEC}"/>
              </a:ext>
            </a:extLst>
          </p:cNvPr>
          <p:cNvSpPr/>
          <p:nvPr/>
        </p:nvSpPr>
        <p:spPr>
          <a:xfrm>
            <a:off x="3301427" y="1326637"/>
            <a:ext cx="3537587" cy="6428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1D035C-9C14-AC25-1AB6-77AED80778F7}"/>
              </a:ext>
            </a:extLst>
          </p:cNvPr>
          <p:cNvSpPr txBox="1"/>
          <p:nvPr/>
        </p:nvSpPr>
        <p:spPr>
          <a:xfrm>
            <a:off x="1619687" y="1203842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3B187B-FC52-0E0F-2AC1-AA0A84299566}"/>
              </a:ext>
            </a:extLst>
          </p:cNvPr>
          <p:cNvSpPr txBox="1"/>
          <p:nvPr/>
        </p:nvSpPr>
        <p:spPr>
          <a:xfrm>
            <a:off x="3254306" y="1489342"/>
            <a:ext cx="36615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§</a:t>
            </a:r>
            <a:r>
              <a:rPr kumimoji="1" lang="zh-CN" altLang="en-US" sz="16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4.3)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4.4)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4.4.1)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4.4.2)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6" name="肘形连接符 55">
            <a:extLst>
              <a:ext uri="{FF2B5EF4-FFF2-40B4-BE49-F238E27FC236}">
                <a16:creationId xmlns:a16="http://schemas.microsoft.com/office/drawing/2014/main" id="{E4AA8A22-2B06-94C4-C0F9-059ED5E7E45A}"/>
              </a:ext>
            </a:extLst>
          </p:cNvPr>
          <p:cNvCxnSpPr>
            <a:cxnSpLocks/>
            <a:stCxn id="7" idx="2"/>
            <a:endCxn id="107" idx="3"/>
          </p:cNvCxnSpPr>
          <p:nvPr/>
        </p:nvCxnSpPr>
        <p:spPr>
          <a:xfrm rot="16200000" flipH="1">
            <a:off x="4906826" y="2132915"/>
            <a:ext cx="659562" cy="332773"/>
          </a:xfrm>
          <a:prstGeom prst="bentConnector3">
            <a:avLst>
              <a:gd name="adj1" fmla="val 35093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7B2A653A-31F6-AA41-E226-16FD7E290287}"/>
              </a:ext>
            </a:extLst>
          </p:cNvPr>
          <p:cNvGrpSpPr/>
          <p:nvPr/>
        </p:nvGrpSpPr>
        <p:grpSpPr>
          <a:xfrm>
            <a:off x="1243007" y="1580766"/>
            <a:ext cx="1637743" cy="246221"/>
            <a:chOff x="4701601" y="864704"/>
            <a:chExt cx="1637743" cy="318924"/>
          </a:xfrm>
        </p:grpSpPr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0AFFE03-42C4-1B2E-73B0-090ED4D66157}"/>
                </a:ext>
              </a:extLst>
            </p:cNvPr>
            <p:cNvSpPr/>
            <p:nvPr/>
          </p:nvSpPr>
          <p:spPr>
            <a:xfrm>
              <a:off x="4701601" y="864704"/>
              <a:ext cx="929426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prefix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2981DE6-32DF-0D34-E86C-0A372C7736FC}"/>
                </a:ext>
              </a:extLst>
            </p:cNvPr>
            <p:cNvSpPr/>
            <p:nvPr/>
          </p:nvSpPr>
          <p:spPr>
            <a:xfrm>
              <a:off x="5626306" y="864704"/>
              <a:ext cx="713038" cy="31892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query</a:t>
              </a:r>
              <a:endPara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7" name="图片 86">
            <a:extLst>
              <a:ext uri="{FF2B5EF4-FFF2-40B4-BE49-F238E27FC236}">
                <a16:creationId xmlns:a16="http://schemas.microsoft.com/office/drawing/2014/main" id="{DE6E45FD-E81E-F70E-A630-84088D3B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52" y="1159631"/>
            <a:ext cx="366776" cy="366776"/>
          </a:xfrm>
          <a:prstGeom prst="rect">
            <a:avLst/>
          </a:prstGeom>
        </p:spPr>
      </p:pic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602327" y="5314917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580350" y="5232671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659640" y="5409642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4965392" y="5232671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25" name="下箭头 124">
            <a:extLst>
              <a:ext uri="{FF2B5EF4-FFF2-40B4-BE49-F238E27FC236}">
                <a16:creationId xmlns:a16="http://schemas.microsoft.com/office/drawing/2014/main" id="{6B49B6DE-6130-81F0-82FC-7669056472DB}"/>
              </a:ext>
            </a:extLst>
          </p:cNvPr>
          <p:cNvSpPr/>
          <p:nvPr/>
        </p:nvSpPr>
        <p:spPr>
          <a:xfrm>
            <a:off x="2008734" y="1891123"/>
            <a:ext cx="144690" cy="2160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5" name="任意形状 34">
            <a:extLst>
              <a:ext uri="{FF2B5EF4-FFF2-40B4-BE49-F238E27FC236}">
                <a16:creationId xmlns:a16="http://schemas.microsoft.com/office/drawing/2014/main" id="{BC3E0614-2220-F444-EE66-D2B67EC6E187}"/>
              </a:ext>
            </a:extLst>
          </p:cNvPr>
          <p:cNvSpPr/>
          <p:nvPr/>
        </p:nvSpPr>
        <p:spPr>
          <a:xfrm>
            <a:off x="1263395" y="1153167"/>
            <a:ext cx="6137949" cy="4569657"/>
          </a:xfrm>
          <a:custGeom>
            <a:avLst/>
            <a:gdLst>
              <a:gd name="connsiteX0" fmla="*/ 1914055 w 6137949"/>
              <a:gd name="connsiteY0" fmla="*/ 0 h 4569657"/>
              <a:gd name="connsiteX1" fmla="*/ 6137949 w 6137949"/>
              <a:gd name="connsiteY1" fmla="*/ 0 h 4569657"/>
              <a:gd name="connsiteX2" fmla="*/ 6137949 w 6137949"/>
              <a:gd name="connsiteY2" fmla="*/ 4569657 h 4569657"/>
              <a:gd name="connsiteX3" fmla="*/ 0 w 6137949"/>
              <a:gd name="connsiteY3" fmla="*/ 4569657 h 4569657"/>
              <a:gd name="connsiteX4" fmla="*/ 0 w 6137949"/>
              <a:gd name="connsiteY4" fmla="*/ 1013861 h 4569657"/>
              <a:gd name="connsiteX5" fmla="*/ 1914055 w 6137949"/>
              <a:gd name="connsiteY5" fmla="*/ 1013861 h 456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7949" h="4569657">
                <a:moveTo>
                  <a:pt x="1914055" y="0"/>
                </a:moveTo>
                <a:lnTo>
                  <a:pt x="6137949" y="0"/>
                </a:lnTo>
                <a:lnTo>
                  <a:pt x="6137949" y="4569657"/>
                </a:lnTo>
                <a:lnTo>
                  <a:pt x="0" y="4569657"/>
                </a:lnTo>
                <a:lnTo>
                  <a:pt x="0" y="1013861"/>
                </a:lnTo>
                <a:lnTo>
                  <a:pt x="1914055" y="1013861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8644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01A09248-0201-9EA0-EEC4-6A425685AA1C}"/>
              </a:ext>
            </a:extLst>
          </p:cNvPr>
          <p:cNvSpPr/>
          <p:nvPr/>
        </p:nvSpPr>
        <p:spPr>
          <a:xfrm>
            <a:off x="1595535" y="4199285"/>
            <a:ext cx="1282078" cy="45219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595535" y="4948568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584492" y="4978147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2436D3-7449-FD08-4A52-5144F810DD67}"/>
              </a:ext>
            </a:extLst>
          </p:cNvPr>
          <p:cNvSpPr txBox="1"/>
          <p:nvPr/>
        </p:nvSpPr>
        <p:spPr>
          <a:xfrm>
            <a:off x="1724593" y="4166331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Block_0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365182" y="5517090"/>
            <a:ext cx="1742785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271742"/>
            <a:ext cx="1282078" cy="49134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724593" y="3270272"/>
            <a:ext cx="1015727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Transformer</a:t>
            </a:r>
          </a:p>
          <a:p>
            <a:r>
              <a:rPr lang="en-US" altLang="zh-CN" sz="1200" dirty="0"/>
              <a:t>Block_(n-1)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620006"/>
            <a:ext cx="1282078" cy="36735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700208" y="26510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519873" y="2111307"/>
            <a:ext cx="1433406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Output</a:t>
            </a:r>
            <a:r>
              <a:rPr lang="zh-CN" altLang="en-US" sz="1400" dirty="0"/>
              <a:t> </a:t>
            </a:r>
            <a:r>
              <a:rPr lang="en-US" altLang="zh-CN" sz="1400" dirty="0"/>
              <a:t>token: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H="1" flipV="1">
            <a:off x="2236574" y="5315920"/>
            <a:ext cx="1" cy="20117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DF2EC96-847E-AB7C-6D62-A6F690B329BF}"/>
              </a:ext>
            </a:extLst>
          </p:cNvPr>
          <p:cNvCxnSpPr>
            <a:cxnSpLocks/>
            <a:stCxn id="3" idx="0"/>
            <a:endCxn id="2" idx="2"/>
          </p:cNvCxnSpPr>
          <p:nvPr/>
        </p:nvCxnSpPr>
        <p:spPr>
          <a:xfrm flipV="1">
            <a:off x="2236574" y="4651475"/>
            <a:ext cx="0" cy="297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19675AC6-BDD6-FA44-60DD-EF7547107083}"/>
              </a:ext>
            </a:extLst>
          </p:cNvPr>
          <p:cNvCxnSpPr>
            <a:cxnSpLocks/>
          </p:cNvCxnSpPr>
          <p:nvPr/>
        </p:nvCxnSpPr>
        <p:spPr>
          <a:xfrm flipV="1">
            <a:off x="2236574" y="3974580"/>
            <a:ext cx="0" cy="216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063289" y="368658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481C558A-1A1F-04F0-61C3-6679ED7786BC}"/>
              </a:ext>
            </a:extLst>
          </p:cNvPr>
          <p:cNvCxnSpPr>
            <a:cxnSpLocks/>
            <a:stCxn id="8" idx="0"/>
            <a:endCxn id="11" idx="2"/>
          </p:cNvCxnSpPr>
          <p:nvPr/>
        </p:nvCxnSpPr>
        <p:spPr>
          <a:xfrm flipV="1">
            <a:off x="2236574" y="2987358"/>
            <a:ext cx="0" cy="2843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236574" y="2421648"/>
            <a:ext cx="2" cy="198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638957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973682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345367" y="3221914"/>
            <a:ext cx="3448622" cy="22004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5857942" y="4344232"/>
            <a:ext cx="1568300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683486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630693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581699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544500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491707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442713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406129" y="4381242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353336" y="4438205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304342" y="4493309"/>
            <a:ext cx="512064" cy="3173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700570" y="4475338"/>
            <a:ext cx="287259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556085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428142" y="4502770"/>
            <a:ext cx="276038" cy="3103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5749122" y="4739048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5822274" y="4615597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5895426" y="449396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486412" y="5466035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3938669" y="4709741"/>
            <a:ext cx="655357" cy="857232"/>
          </a:xfrm>
          <a:prstGeom prst="bentConnector3">
            <a:avLst>
              <a:gd name="adj1" fmla="val 7371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4799990" y="4705652"/>
            <a:ext cx="655357" cy="865411"/>
          </a:xfrm>
          <a:prstGeom prst="bentConnector3">
            <a:avLst>
              <a:gd name="adj1" fmla="val 7372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BB62FAE5-8B89-0846-C10B-DC5ADFF32C0B}"/>
              </a:ext>
            </a:extLst>
          </p:cNvPr>
          <p:cNvGrpSpPr/>
          <p:nvPr/>
        </p:nvGrpSpPr>
        <p:grpSpPr>
          <a:xfrm>
            <a:off x="4135395" y="3289935"/>
            <a:ext cx="519633" cy="519751"/>
            <a:chOff x="4080531" y="3652664"/>
            <a:chExt cx="519633" cy="519751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0E53AE9A-756E-6449-24A9-26558401F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974" y="3652664"/>
              <a:ext cx="426190" cy="426190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45B57501-2B83-841D-E328-67680712D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0976" y="3697742"/>
              <a:ext cx="426190" cy="426190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3979E807-B80B-B7F2-FFCF-40BB6BD23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0531" y="3746225"/>
              <a:ext cx="426190" cy="426190"/>
            </a:xfrm>
            <a:prstGeom prst="rect">
              <a:avLst/>
            </a:prstGeom>
          </p:spPr>
        </p:pic>
      </p:grp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3858226" y="3890978"/>
            <a:ext cx="571556" cy="40897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288733" y="3869443"/>
            <a:ext cx="571556" cy="4520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416258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07001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655028" y="3502458"/>
            <a:ext cx="414990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H="1" flipV="1">
            <a:off x="5653672" y="3648427"/>
            <a:ext cx="8489" cy="732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345367" y="2642710"/>
            <a:ext cx="3448622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208660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501604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3877401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3800506" y="5020993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4756260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677074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381925" y="5067368"/>
            <a:ext cx="278518" cy="2842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306937" y="5020993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H="1" flipV="1">
            <a:off x="4694104" y="4813111"/>
            <a:ext cx="859" cy="652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304223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25523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4810430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477514" y="2762563"/>
            <a:ext cx="665831" cy="2450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428521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637139" y="3007627"/>
            <a:ext cx="16533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143345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/>
          <p:nvPr/>
        </p:nvCxnSpPr>
        <p:spPr>
          <a:xfrm flipV="1">
            <a:off x="2877613" y="2651002"/>
            <a:ext cx="467754" cy="153957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2883135" y="4646716"/>
            <a:ext cx="648559" cy="8025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E5190C0C-43A3-2E96-C4C5-188B9C66319A}"/>
              </a:ext>
            </a:extLst>
          </p:cNvPr>
          <p:cNvSpPr/>
          <p:nvPr/>
        </p:nvSpPr>
        <p:spPr>
          <a:xfrm>
            <a:off x="1440795" y="2171168"/>
            <a:ext cx="5389200" cy="237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020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ADF6FE17-484C-1D00-139E-442F8C3D52BE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338179" y="2362893"/>
            <a:ext cx="0" cy="2173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>
            <a:extLst>
              <a:ext uri="{FF2B5EF4-FFF2-40B4-BE49-F238E27FC236}">
                <a16:creationId xmlns:a16="http://schemas.microsoft.com/office/drawing/2014/main" id="{1E2BC043-EB0B-B1FD-F670-AC6E3C4936D0}"/>
              </a:ext>
            </a:extLst>
          </p:cNvPr>
          <p:cNvSpPr/>
          <p:nvPr/>
        </p:nvSpPr>
        <p:spPr>
          <a:xfrm>
            <a:off x="1603821" y="4295263"/>
            <a:ext cx="1474604" cy="23653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715DB8-A63C-D82B-5C65-3F0BE435E294}"/>
              </a:ext>
            </a:extLst>
          </p:cNvPr>
          <p:cNvSpPr txBox="1"/>
          <p:nvPr/>
        </p:nvSpPr>
        <p:spPr>
          <a:xfrm>
            <a:off x="1694562" y="4245453"/>
            <a:ext cx="1304164" cy="29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Input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18658-2486-0204-2B4E-06FC1D5CC644}"/>
              </a:ext>
            </a:extLst>
          </p:cNvPr>
          <p:cNvSpPr txBox="1"/>
          <p:nvPr/>
        </p:nvSpPr>
        <p:spPr>
          <a:xfrm>
            <a:off x="1590217" y="4751093"/>
            <a:ext cx="1495922" cy="33387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dirty="0"/>
              <a:t>Input</a:t>
            </a:r>
            <a:r>
              <a:rPr lang="zh-CN" altLang="en-US" sz="1400" dirty="0"/>
              <a:t> </a:t>
            </a:r>
            <a:r>
              <a:rPr lang="en-US" altLang="zh-CN" sz="1400" dirty="0"/>
              <a:t>sequence:</a:t>
            </a:r>
          </a:p>
          <a:p>
            <a:pPr>
              <a:lnSpc>
                <a:spcPts val="1260"/>
              </a:lnSpc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</a:t>
            </a:r>
            <a:r>
              <a:rPr lang="zh-CN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94CF1FC-B48B-9689-A1E7-032075BC36CA}"/>
              </a:ext>
            </a:extLst>
          </p:cNvPr>
          <p:cNvSpPr/>
          <p:nvPr/>
        </p:nvSpPr>
        <p:spPr>
          <a:xfrm>
            <a:off x="1595535" y="3089786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7487BE-376D-8F20-672E-97ED6F58F785}"/>
              </a:ext>
            </a:extLst>
          </p:cNvPr>
          <p:cNvSpPr txBox="1"/>
          <p:nvPr/>
        </p:nvSpPr>
        <p:spPr>
          <a:xfrm>
            <a:off x="1834664" y="3077016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Layer_(n-1)</a:t>
            </a:r>
            <a:endParaRPr lang="zh-CN" altLang="en-US" sz="1200" dirty="0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7BEAF0D-69B5-012B-98D4-374BD5BA685B}"/>
              </a:ext>
            </a:extLst>
          </p:cNvPr>
          <p:cNvSpPr/>
          <p:nvPr/>
        </p:nvSpPr>
        <p:spPr>
          <a:xfrm>
            <a:off x="1595535" y="2536186"/>
            <a:ext cx="1474604" cy="23262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F48EF7-4C20-CA44-6AF2-BA779EA6C652}"/>
              </a:ext>
            </a:extLst>
          </p:cNvPr>
          <p:cNvSpPr txBox="1"/>
          <p:nvPr/>
        </p:nvSpPr>
        <p:spPr>
          <a:xfrm>
            <a:off x="1810279" y="2498602"/>
            <a:ext cx="1072730" cy="2908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Layer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D2E7BD-95C0-F58C-2C21-BED467283998}"/>
              </a:ext>
            </a:extLst>
          </p:cNvPr>
          <p:cNvSpPr txBox="1"/>
          <p:nvPr/>
        </p:nvSpPr>
        <p:spPr>
          <a:xfrm>
            <a:off x="1723267" y="2157259"/>
            <a:ext cx="1229824" cy="205634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dirty="0"/>
              <a:t>Output</a:t>
            </a:r>
            <a:r>
              <a:rPr lang="zh-CN" altLang="en-US" sz="1200" dirty="0"/>
              <a:t> </a:t>
            </a:r>
            <a:r>
              <a:rPr lang="en-US" altLang="zh-CN" sz="1200" dirty="0"/>
              <a:t>token: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1400" i="1" baseline="-25000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6627FDE-931F-9612-7A3D-D60CB6205FFA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2338178" y="4531800"/>
            <a:ext cx="2945" cy="219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D9D07FC-2E40-2B2C-1E35-60595FFA74D6}"/>
              </a:ext>
            </a:extLst>
          </p:cNvPr>
          <p:cNvSpPr txBox="1"/>
          <p:nvPr/>
        </p:nvSpPr>
        <p:spPr>
          <a:xfrm>
            <a:off x="2313718" y="33889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30DB210B-0950-A716-578C-E597641799F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2332837" y="2362893"/>
            <a:ext cx="5342" cy="173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53908E5-8845-A6D1-4132-F0EC59338E22}"/>
              </a:ext>
            </a:extLst>
          </p:cNvPr>
          <p:cNvSpPr txBox="1"/>
          <p:nvPr/>
        </p:nvSpPr>
        <p:spPr>
          <a:xfrm>
            <a:off x="2318746" y="4006778"/>
            <a:ext cx="41710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041394F-9F55-4CDE-CD4B-67A12BF14992}"/>
              </a:ext>
            </a:extLst>
          </p:cNvPr>
          <p:cNvSpPr txBox="1"/>
          <p:nvPr/>
        </p:nvSpPr>
        <p:spPr>
          <a:xfrm>
            <a:off x="2287727" y="2774126"/>
            <a:ext cx="82747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_(n-1)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FF2963A4-426B-9323-09EA-81E0FE8F181A}"/>
              </a:ext>
            </a:extLst>
          </p:cNvPr>
          <p:cNvSpPr/>
          <p:nvPr/>
        </p:nvSpPr>
        <p:spPr>
          <a:xfrm>
            <a:off x="3531640" y="3221914"/>
            <a:ext cx="3678539" cy="167144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8ED2394-270B-231D-0A06-A7E2995FA35A}"/>
              </a:ext>
            </a:extLst>
          </p:cNvPr>
          <p:cNvSpPr txBox="1"/>
          <p:nvPr/>
        </p:nvSpPr>
        <p:spPr>
          <a:xfrm rot="5400000">
            <a:off x="6126408" y="3896028"/>
            <a:ext cx="1658563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Attention</a:t>
            </a:r>
            <a:r>
              <a:rPr lang="zh-CN" altLang="en-US" sz="1500" dirty="0"/>
              <a:t> </a:t>
            </a:r>
            <a:r>
              <a:rPr lang="en-US" altLang="zh-CN" sz="1500" dirty="0"/>
              <a:t>Layer</a:t>
            </a:r>
            <a:endParaRPr lang="zh-CN" altLang="en-US" sz="15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5E3B3FD-A43E-AE4E-627F-649BCB025D55}"/>
              </a:ext>
            </a:extLst>
          </p:cNvPr>
          <p:cNvSpPr/>
          <p:nvPr/>
        </p:nvSpPr>
        <p:spPr>
          <a:xfrm>
            <a:off x="3997085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A61BA3F-56C5-3675-126A-11F487592CA4}"/>
              </a:ext>
            </a:extLst>
          </p:cNvPr>
          <p:cNvSpPr/>
          <p:nvPr/>
        </p:nvSpPr>
        <p:spPr>
          <a:xfrm>
            <a:off x="3944292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88731A0-0FE2-B70E-479C-3B7FD79D6BD8}"/>
              </a:ext>
            </a:extLst>
          </p:cNvPr>
          <p:cNvSpPr/>
          <p:nvPr/>
        </p:nvSpPr>
        <p:spPr>
          <a:xfrm>
            <a:off x="3895298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E3650D0-060C-7B53-0DD5-EBE48EDE9A19}"/>
              </a:ext>
            </a:extLst>
          </p:cNvPr>
          <p:cNvSpPr/>
          <p:nvPr/>
        </p:nvSpPr>
        <p:spPr>
          <a:xfrm>
            <a:off x="4858099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0AEF89D-9682-CAEC-39F9-7DA173B98274}"/>
              </a:ext>
            </a:extLst>
          </p:cNvPr>
          <p:cNvSpPr/>
          <p:nvPr/>
        </p:nvSpPr>
        <p:spPr>
          <a:xfrm>
            <a:off x="4805306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1AE1A6C-0D78-127A-46AA-0DBBA0698BAA}"/>
              </a:ext>
            </a:extLst>
          </p:cNvPr>
          <p:cNvSpPr/>
          <p:nvPr/>
        </p:nvSpPr>
        <p:spPr>
          <a:xfrm>
            <a:off x="4756312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B88090-54B4-7461-FCB0-870901CC9152}"/>
              </a:ext>
            </a:extLst>
          </p:cNvPr>
          <p:cNvSpPr/>
          <p:nvPr/>
        </p:nvSpPr>
        <p:spPr>
          <a:xfrm>
            <a:off x="5719728" y="4038343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139C0F8-36BC-0BC8-3A80-FD27DCFE9572}"/>
              </a:ext>
            </a:extLst>
          </p:cNvPr>
          <p:cNvSpPr/>
          <p:nvPr/>
        </p:nvSpPr>
        <p:spPr>
          <a:xfrm>
            <a:off x="5666935" y="4095306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3570766-7E18-14A5-8DDF-BC95CF16FF56}"/>
              </a:ext>
            </a:extLst>
          </p:cNvPr>
          <p:cNvSpPr/>
          <p:nvPr/>
        </p:nvSpPr>
        <p:spPr>
          <a:xfrm>
            <a:off x="5617941" y="4150410"/>
            <a:ext cx="404707" cy="234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9FB81050-5AE2-203A-9612-7F78DB15471A}"/>
              </a:ext>
            </a:extLst>
          </p:cNvPr>
          <p:cNvSpPr txBox="1"/>
          <p:nvPr/>
        </p:nvSpPr>
        <p:spPr>
          <a:xfrm>
            <a:off x="3983690" y="4094339"/>
            <a:ext cx="227034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7DD07C8-3A74-8FA9-6AC8-E5DD817843E3}"/>
              </a:ext>
            </a:extLst>
          </p:cNvPr>
          <p:cNvSpPr txBox="1"/>
          <p:nvPr/>
        </p:nvSpPr>
        <p:spPr>
          <a:xfrm>
            <a:off x="4846824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94F134A-BD0A-80E1-CD21-73D413714A78}"/>
              </a:ext>
            </a:extLst>
          </p:cNvPr>
          <p:cNvSpPr txBox="1"/>
          <p:nvPr/>
        </p:nvSpPr>
        <p:spPr>
          <a:xfrm>
            <a:off x="5703641" y="4121771"/>
            <a:ext cx="218165" cy="3103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774B941-C8CA-9F6A-2ECA-E8917CC93DB1}"/>
              </a:ext>
            </a:extLst>
          </p:cNvPr>
          <p:cNvSpPr txBox="1"/>
          <p:nvPr/>
        </p:nvSpPr>
        <p:spPr>
          <a:xfrm>
            <a:off x="6137529" y="4396148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21598A4-3AC7-F798-B12C-335B0BB7E1BC}"/>
              </a:ext>
            </a:extLst>
          </p:cNvPr>
          <p:cNvSpPr txBox="1"/>
          <p:nvPr/>
        </p:nvSpPr>
        <p:spPr>
          <a:xfrm>
            <a:off x="6210681" y="4272697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5CAABD8-0F8E-F470-25A4-A19F537F1196}"/>
              </a:ext>
            </a:extLst>
          </p:cNvPr>
          <p:cNvSpPr txBox="1"/>
          <p:nvPr/>
        </p:nvSpPr>
        <p:spPr>
          <a:xfrm>
            <a:off x="6283833" y="4151064"/>
            <a:ext cx="47224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肘形连接符 68">
            <a:extLst>
              <a:ext uri="{FF2B5EF4-FFF2-40B4-BE49-F238E27FC236}">
                <a16:creationId xmlns:a16="http://schemas.microsoft.com/office/drawing/2014/main" id="{CB7A6FB5-C99E-811D-8464-1D615D970045}"/>
              </a:ext>
            </a:extLst>
          </p:cNvPr>
          <p:cNvCxnSpPr>
            <a:cxnSpLocks/>
            <a:stCxn id="67" idx="0"/>
            <a:endCxn id="51" idx="2"/>
          </p:cNvCxnSpPr>
          <p:nvPr/>
        </p:nvCxnSpPr>
        <p:spPr>
          <a:xfrm rot="16200000" flipV="1">
            <a:off x="4278184" y="4203994"/>
            <a:ext cx="495952" cy="857015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肘形连接符 70">
            <a:extLst>
              <a:ext uri="{FF2B5EF4-FFF2-40B4-BE49-F238E27FC236}">
                <a16:creationId xmlns:a16="http://schemas.microsoft.com/office/drawing/2014/main" id="{F8AAF2C1-529E-C0A8-AF81-BE020228A3F7}"/>
              </a:ext>
            </a:extLst>
          </p:cNvPr>
          <p:cNvCxnSpPr>
            <a:cxnSpLocks/>
            <a:stCxn id="67" idx="0"/>
            <a:endCxn id="59" idx="2"/>
          </p:cNvCxnSpPr>
          <p:nvPr/>
        </p:nvCxnSpPr>
        <p:spPr>
          <a:xfrm rot="5400000" flipH="1" flipV="1">
            <a:off x="5139505" y="4199688"/>
            <a:ext cx="495952" cy="865628"/>
          </a:xfrm>
          <a:prstGeom prst="bentConnector3">
            <a:avLst>
              <a:gd name="adj1" fmla="val 585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图片 80">
            <a:extLst>
              <a:ext uri="{FF2B5EF4-FFF2-40B4-BE49-F238E27FC236}">
                <a16:creationId xmlns:a16="http://schemas.microsoft.com/office/drawing/2014/main" id="{0E53AE9A-756E-6449-24A9-26558401F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44728" y="3289935"/>
            <a:ext cx="421607" cy="42619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45B57501-2B83-841D-E328-67680712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501730" y="3335013"/>
            <a:ext cx="421607" cy="42619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3979E807-B80B-B7F2-FFCF-40BB6BD23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51285" y="3383496"/>
            <a:ext cx="421607" cy="426190"/>
          </a:xfrm>
          <a:prstGeom prst="rect">
            <a:avLst/>
          </a:prstGeom>
        </p:spPr>
      </p:pic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DE4BB70E-E667-640C-205A-0C0940452F1A}"/>
              </a:ext>
            </a:extLst>
          </p:cNvPr>
          <p:cNvCxnSpPr>
            <a:cxnSpLocks/>
            <a:stCxn id="53" idx="0"/>
            <a:endCxn id="79" idx="2"/>
          </p:cNvCxnSpPr>
          <p:nvPr/>
        </p:nvCxnSpPr>
        <p:spPr>
          <a:xfrm rot="5400000" flipH="1" flipV="1">
            <a:off x="4316436" y="3692690"/>
            <a:ext cx="228657" cy="462650"/>
          </a:xfrm>
          <a:prstGeom prst="bentConnector3">
            <a:avLst>
              <a:gd name="adj1" fmla="val 333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AADAE1DA-9668-20B2-07EA-1ABCD593E35F}"/>
              </a:ext>
            </a:extLst>
          </p:cNvPr>
          <p:cNvCxnSpPr>
            <a:cxnSpLocks/>
            <a:stCxn id="54" idx="0"/>
            <a:endCxn id="79" idx="2"/>
          </p:cNvCxnSpPr>
          <p:nvPr/>
        </p:nvCxnSpPr>
        <p:spPr>
          <a:xfrm rot="16200000" flipV="1">
            <a:off x="4746943" y="3724833"/>
            <a:ext cx="228657" cy="398364"/>
          </a:xfrm>
          <a:prstGeom prst="bentConnector3">
            <a:avLst>
              <a:gd name="adj1" fmla="val 333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02222045-D2F8-236D-14D6-4A8A0FCA6D0B}"/>
              </a:ext>
            </a:extLst>
          </p:cNvPr>
          <p:cNvSpPr txBox="1"/>
          <p:nvPr/>
        </p:nvSpPr>
        <p:spPr>
          <a:xfrm>
            <a:off x="3729857" y="3371151"/>
            <a:ext cx="8287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dirty="0"/>
              <a:t>attention</a:t>
            </a:r>
            <a:r>
              <a:rPr lang="zh-CN" altLang="en-US" dirty="0"/>
              <a:t> </a:t>
            </a:r>
            <a:r>
              <a:rPr lang="en-US" altLang="zh-CN" dirty="0"/>
              <a:t>weights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69100F3-2794-9339-2028-79D860191839}"/>
              </a:ext>
            </a:extLst>
          </p:cNvPr>
          <p:cNvSpPr txBox="1"/>
          <p:nvPr/>
        </p:nvSpPr>
        <p:spPr>
          <a:xfrm>
            <a:off x="5342938" y="3356488"/>
            <a:ext cx="1167307" cy="291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90237F11-8175-D65E-DED8-8C86ED7B934B}"/>
              </a:ext>
            </a:extLst>
          </p:cNvPr>
          <p:cNvCxnSpPr>
            <a:cxnSpLocks/>
            <a:stCxn id="81" idx="3"/>
            <a:endCxn id="90" idx="1"/>
          </p:cNvCxnSpPr>
          <p:nvPr/>
        </p:nvCxnSpPr>
        <p:spPr>
          <a:xfrm flipV="1">
            <a:off x="4968627" y="3502458"/>
            <a:ext cx="374311" cy="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直线箭头连接符 111">
            <a:extLst>
              <a:ext uri="{FF2B5EF4-FFF2-40B4-BE49-F238E27FC236}">
                <a16:creationId xmlns:a16="http://schemas.microsoft.com/office/drawing/2014/main" id="{916E3334-B4D5-00C6-38FD-00084E462FC5}"/>
              </a:ext>
            </a:extLst>
          </p:cNvPr>
          <p:cNvCxnSpPr>
            <a:cxnSpLocks/>
            <a:stCxn id="57" idx="0"/>
            <a:endCxn id="90" idx="2"/>
          </p:cNvCxnSpPr>
          <p:nvPr/>
        </p:nvCxnSpPr>
        <p:spPr>
          <a:xfrm flipV="1">
            <a:off x="5922082" y="3648427"/>
            <a:ext cx="4510" cy="389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1284ED27-7810-0B8C-26F2-7B66BCED605A}"/>
              </a:ext>
            </a:extLst>
          </p:cNvPr>
          <p:cNvSpPr/>
          <p:nvPr/>
        </p:nvSpPr>
        <p:spPr>
          <a:xfrm>
            <a:off x="3531640" y="2642710"/>
            <a:ext cx="3678539" cy="46713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D7BEA92A-FC6C-5F55-9A55-D16162C04369}"/>
              </a:ext>
            </a:extLst>
          </p:cNvPr>
          <p:cNvSpPr txBox="1"/>
          <p:nvPr/>
        </p:nvSpPr>
        <p:spPr>
          <a:xfrm rot="5400000">
            <a:off x="6522259" y="2732149"/>
            <a:ext cx="866864" cy="310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500" dirty="0"/>
              <a:t>FFN</a:t>
            </a:r>
            <a:endParaRPr lang="zh-CN" altLang="en-US" sz="15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783D4AE-FFEE-C037-3F79-CE09AC148A9A}"/>
              </a:ext>
            </a:extLst>
          </p:cNvPr>
          <p:cNvSpPr txBox="1"/>
          <p:nvPr/>
        </p:nvSpPr>
        <p:spPr>
          <a:xfrm>
            <a:off x="4784723" y="2146866"/>
            <a:ext cx="623889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out_0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2B93E889-0EEF-49B7-4858-6041B05BF7BC}"/>
              </a:ext>
            </a:extLst>
          </p:cNvPr>
          <p:cNvSpPr/>
          <p:nvPr/>
        </p:nvSpPr>
        <p:spPr>
          <a:xfrm>
            <a:off x="4099560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D708EFC7-7596-7C73-D8DA-2879F834AD0A}"/>
              </a:ext>
            </a:extLst>
          </p:cNvPr>
          <p:cNvSpPr txBox="1"/>
          <p:nvPr/>
        </p:nvSpPr>
        <p:spPr>
          <a:xfrm>
            <a:off x="4029865" y="461503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D361B1A-641E-2F05-1F05-CC0E69715CC8}"/>
              </a:ext>
            </a:extLst>
          </p:cNvPr>
          <p:cNvSpPr/>
          <p:nvPr/>
        </p:nvSpPr>
        <p:spPr>
          <a:xfrm>
            <a:off x="5024139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975B535-0C82-241B-36A9-6A1E87B31A70}"/>
              </a:ext>
            </a:extLst>
          </p:cNvPr>
          <p:cNvSpPr txBox="1"/>
          <p:nvPr/>
        </p:nvSpPr>
        <p:spPr>
          <a:xfrm>
            <a:off x="4944953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0FEB0C37-C76C-006E-C43C-B97E843C97B1}"/>
              </a:ext>
            </a:extLst>
          </p:cNvPr>
          <p:cNvSpPr/>
          <p:nvPr/>
        </p:nvSpPr>
        <p:spPr>
          <a:xfrm>
            <a:off x="5604084" y="4655888"/>
            <a:ext cx="252000" cy="252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636CE6A-597A-4D8E-ADA8-3966650B227A}"/>
              </a:ext>
            </a:extLst>
          </p:cNvPr>
          <p:cNvSpPr txBox="1"/>
          <p:nvPr/>
        </p:nvSpPr>
        <p:spPr>
          <a:xfrm>
            <a:off x="5529096" y="460951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kumimoji="1" lang="en-US" altLang="zh-CN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E72C51F1-E930-97B0-6387-B12A74508E59}"/>
              </a:ext>
            </a:extLst>
          </p:cNvPr>
          <p:cNvCxnSpPr>
            <a:cxnSpLocks/>
            <a:stCxn id="67" idx="0"/>
            <a:endCxn id="62" idx="2"/>
          </p:cNvCxnSpPr>
          <p:nvPr/>
        </p:nvCxnSpPr>
        <p:spPr>
          <a:xfrm flipV="1">
            <a:off x="4954667" y="4432112"/>
            <a:ext cx="1240" cy="448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8E9CD05D-11CE-F23C-104F-CDEDCB5962BD}"/>
              </a:ext>
            </a:extLst>
          </p:cNvPr>
          <p:cNvSpPr/>
          <p:nvPr/>
        </p:nvSpPr>
        <p:spPr>
          <a:xfrm>
            <a:off x="5587342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8E833A5-DB1A-E570-DCE0-64D6B619CF58}"/>
              </a:ext>
            </a:extLst>
          </p:cNvPr>
          <p:cNvSpPr txBox="1"/>
          <p:nvPr/>
        </p:nvSpPr>
        <p:spPr>
          <a:xfrm>
            <a:off x="5568829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7F730656-08BF-64ED-F91F-79F8290466CE}"/>
              </a:ext>
            </a:extLst>
          </p:cNvPr>
          <p:cNvCxnSpPr>
            <a:cxnSpLocks/>
            <a:stCxn id="144" idx="0"/>
            <a:endCxn id="117" idx="2"/>
          </p:cNvCxnSpPr>
          <p:nvPr/>
        </p:nvCxnSpPr>
        <p:spPr>
          <a:xfrm flipV="1">
            <a:off x="5093549" y="2457207"/>
            <a:ext cx="3119" cy="3053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E301EA14-B8D7-0EDB-7BE1-84B0F5A0129B}"/>
              </a:ext>
            </a:extLst>
          </p:cNvPr>
          <p:cNvSpPr/>
          <p:nvPr/>
        </p:nvSpPr>
        <p:spPr>
          <a:xfrm>
            <a:off x="4760633" y="2762563"/>
            <a:ext cx="665831" cy="24506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14054B21-9ADA-6C6F-9061-907AF7F0003A}"/>
              </a:ext>
            </a:extLst>
          </p:cNvPr>
          <p:cNvSpPr txBox="1"/>
          <p:nvPr/>
        </p:nvSpPr>
        <p:spPr>
          <a:xfrm>
            <a:off x="4711640" y="2743824"/>
            <a:ext cx="790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kumimoji="1" lang="zh-CN" alt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663588E5-0016-2DAE-D5F9-82C8910D446E}"/>
              </a:ext>
            </a:extLst>
          </p:cNvPr>
          <p:cNvCxnSpPr>
            <a:cxnSpLocks/>
            <a:stCxn id="90" idx="0"/>
            <a:endCxn id="136" idx="2"/>
          </p:cNvCxnSpPr>
          <p:nvPr/>
        </p:nvCxnSpPr>
        <p:spPr>
          <a:xfrm flipH="1" flipV="1">
            <a:off x="5920258" y="3007627"/>
            <a:ext cx="6334" cy="3488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D6DEA83E-C168-31F0-2560-9F7403B5F495}"/>
              </a:ext>
            </a:extLst>
          </p:cNvPr>
          <p:cNvCxnSpPr>
            <a:cxnSpLocks/>
            <a:stCxn id="136" idx="1"/>
            <a:endCxn id="144" idx="3"/>
          </p:cNvCxnSpPr>
          <p:nvPr/>
        </p:nvCxnSpPr>
        <p:spPr>
          <a:xfrm flipH="1">
            <a:off x="5426464" y="2885095"/>
            <a:ext cx="1608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A6D3C8FA-3F6F-481F-0362-3E23412BB791}"/>
              </a:ext>
            </a:extLst>
          </p:cNvPr>
          <p:cNvCxnSpPr>
            <a:cxnSpLocks/>
          </p:cNvCxnSpPr>
          <p:nvPr/>
        </p:nvCxnSpPr>
        <p:spPr>
          <a:xfrm flipV="1">
            <a:off x="3052744" y="2743824"/>
            <a:ext cx="457623" cy="90217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4C7C026D-849E-6560-F592-647C9D75F679}"/>
              </a:ext>
            </a:extLst>
          </p:cNvPr>
          <p:cNvCxnSpPr>
            <a:cxnSpLocks/>
          </p:cNvCxnSpPr>
          <p:nvPr/>
        </p:nvCxnSpPr>
        <p:spPr>
          <a:xfrm>
            <a:off x="3064611" y="4058989"/>
            <a:ext cx="506076" cy="7228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1A28CECD-591F-4CAC-217A-F1E561ECBAF9}"/>
              </a:ext>
            </a:extLst>
          </p:cNvPr>
          <p:cNvSpPr/>
          <p:nvPr/>
        </p:nvSpPr>
        <p:spPr>
          <a:xfrm>
            <a:off x="1595535" y="3646001"/>
            <a:ext cx="1474604" cy="3796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1C3FDC0-C803-96A1-5437-A9DE578709B2}"/>
              </a:ext>
            </a:extLst>
          </p:cNvPr>
          <p:cNvSpPr txBox="1"/>
          <p:nvPr/>
        </p:nvSpPr>
        <p:spPr>
          <a:xfrm>
            <a:off x="1834664" y="3633231"/>
            <a:ext cx="1015726" cy="425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200" dirty="0"/>
              <a:t>Transformer</a:t>
            </a:r>
          </a:p>
          <a:p>
            <a:pPr>
              <a:lnSpc>
                <a:spcPts val="1260"/>
              </a:lnSpc>
            </a:pPr>
            <a:r>
              <a:rPr lang="en-US" altLang="zh-CN" sz="1200" dirty="0"/>
              <a:t>Layer_0</a:t>
            </a:r>
            <a:endParaRPr lang="zh-CN" altLang="en-US" sz="120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9D54935-999E-A74A-6F6F-F742024D22B0}"/>
              </a:ext>
            </a:extLst>
          </p:cNvPr>
          <p:cNvSpPr txBox="1"/>
          <p:nvPr/>
        </p:nvSpPr>
        <p:spPr>
          <a:xfrm>
            <a:off x="4746116" y="4880478"/>
            <a:ext cx="417101" cy="218008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63FF1FD-5CC9-E941-446C-3435F50ADB2E}"/>
              </a:ext>
            </a:extLst>
          </p:cNvPr>
          <p:cNvSpPr txBox="1"/>
          <p:nvPr/>
        </p:nvSpPr>
        <p:spPr>
          <a:xfrm>
            <a:off x="3605390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2E1A03-A0D9-182A-04A2-741AB803F820}"/>
              </a:ext>
            </a:extLst>
          </p:cNvPr>
          <p:cNvSpPr txBox="1"/>
          <p:nvPr/>
        </p:nvSpPr>
        <p:spPr>
          <a:xfrm>
            <a:off x="4472157" y="41997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577B05-77FB-23D8-10CA-6FFE3B5FDFA5}"/>
              </a:ext>
            </a:extLst>
          </p:cNvPr>
          <p:cNvSpPr txBox="1"/>
          <p:nvPr/>
        </p:nvSpPr>
        <p:spPr>
          <a:xfrm>
            <a:off x="5339326" y="41997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631178F-D492-57A0-B68B-6DB9DA22CF4C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6029920" y="4404680"/>
            <a:ext cx="107609" cy="122273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BA0D89C-31E7-84E5-357A-319F1B987501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6081204" y="4329422"/>
            <a:ext cx="129477" cy="7408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AD2CCBD-2A94-EAD7-DAF2-70C8E60FAFA6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6137527" y="4272459"/>
            <a:ext cx="146306" cy="9410"/>
          </a:xfrm>
          <a:prstGeom prst="straightConnector1">
            <a:avLst/>
          </a:prstGeom>
          <a:ln w="12700">
            <a:prstDash val="sysDash"/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A59275E3-80F0-CAD1-266E-B1BFF1452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723" y="590093"/>
            <a:ext cx="56261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2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CC1CF08-EF14-764C-5784-19FB6B36D2B4}"/>
              </a:ext>
            </a:extLst>
          </p:cNvPr>
          <p:cNvCxnSpPr>
            <a:cxnSpLocks/>
          </p:cNvCxnSpPr>
          <p:nvPr/>
        </p:nvCxnSpPr>
        <p:spPr>
          <a:xfrm>
            <a:off x="2216172" y="265071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00E261-4CFF-FF23-DE76-A6D2A0116B58}"/>
              </a:ext>
            </a:extLst>
          </p:cNvPr>
          <p:cNvSpPr txBox="1"/>
          <p:nvPr/>
        </p:nvSpPr>
        <p:spPr>
          <a:xfrm>
            <a:off x="6101999" y="250977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F7A841-EB70-25A5-483C-1B616909C186}"/>
              </a:ext>
            </a:extLst>
          </p:cNvPr>
          <p:cNvSpPr/>
          <p:nvPr/>
        </p:nvSpPr>
        <p:spPr>
          <a:xfrm>
            <a:off x="1509584" y="238262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C8A27A-B4EF-F424-A657-9EFF2BD391AF}"/>
              </a:ext>
            </a:extLst>
          </p:cNvPr>
          <p:cNvSpPr txBox="1"/>
          <p:nvPr/>
        </p:nvSpPr>
        <p:spPr>
          <a:xfrm>
            <a:off x="1509020" y="2312587"/>
            <a:ext cx="631904" cy="2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423FC-E979-AF75-ADA4-8C53B6792D9A}"/>
              </a:ext>
            </a:extLst>
          </p:cNvPr>
          <p:cNvSpPr/>
          <p:nvPr/>
        </p:nvSpPr>
        <p:spPr>
          <a:xfrm>
            <a:off x="1509584" y="2945494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8E4CE-F29D-E903-B045-DCE3464A3912}"/>
              </a:ext>
            </a:extLst>
          </p:cNvPr>
          <p:cNvSpPr txBox="1"/>
          <p:nvPr/>
        </p:nvSpPr>
        <p:spPr>
          <a:xfrm>
            <a:off x="1522468" y="289245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DF0435-D6F2-4AC0-BC14-6CCBA98ED5F7}"/>
              </a:ext>
            </a:extLst>
          </p:cNvPr>
          <p:cNvSpPr/>
          <p:nvPr/>
        </p:nvSpPr>
        <p:spPr>
          <a:xfrm>
            <a:off x="747384" y="2945494"/>
            <a:ext cx="75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346423-93CF-823B-550D-83165AD9B50B}"/>
              </a:ext>
            </a:extLst>
          </p:cNvPr>
          <p:cNvSpPr txBox="1"/>
          <p:nvPr/>
        </p:nvSpPr>
        <p:spPr>
          <a:xfrm>
            <a:off x="830021" y="290187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A825A-28FB-C065-2491-1B15FF6D7617}"/>
              </a:ext>
            </a:extLst>
          </p:cNvPr>
          <p:cNvSpPr/>
          <p:nvPr/>
        </p:nvSpPr>
        <p:spPr>
          <a:xfrm>
            <a:off x="2216171" y="2395145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F43647-9296-FFFA-6DA1-1A889D2A83C3}"/>
              </a:ext>
            </a:extLst>
          </p:cNvPr>
          <p:cNvSpPr/>
          <p:nvPr/>
        </p:nvSpPr>
        <p:spPr>
          <a:xfrm>
            <a:off x="2648879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6DF5D1-87D1-B6AC-48B8-6B772F764947}"/>
              </a:ext>
            </a:extLst>
          </p:cNvPr>
          <p:cNvSpPr/>
          <p:nvPr/>
        </p:nvSpPr>
        <p:spPr>
          <a:xfrm>
            <a:off x="3085481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2FF70A-D7E1-7DAB-162C-0F0C91401E97}"/>
              </a:ext>
            </a:extLst>
          </p:cNvPr>
          <p:cNvSpPr txBox="1"/>
          <p:nvPr/>
        </p:nvSpPr>
        <p:spPr>
          <a:xfrm>
            <a:off x="2215687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E48D72-0B08-35B0-E750-398EAE0AC6D1}"/>
              </a:ext>
            </a:extLst>
          </p:cNvPr>
          <p:cNvSpPr txBox="1"/>
          <p:nvPr/>
        </p:nvSpPr>
        <p:spPr>
          <a:xfrm>
            <a:off x="2666903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89D7D0-B360-4D0D-0817-D8D982F5F3BB}"/>
              </a:ext>
            </a:extLst>
          </p:cNvPr>
          <p:cNvSpPr txBox="1"/>
          <p:nvPr/>
        </p:nvSpPr>
        <p:spPr>
          <a:xfrm>
            <a:off x="3087760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FD8DDB-0B58-9539-AC03-FFB8134F4702}"/>
              </a:ext>
            </a:extLst>
          </p:cNvPr>
          <p:cNvSpPr/>
          <p:nvPr/>
        </p:nvSpPr>
        <p:spPr>
          <a:xfrm>
            <a:off x="2216171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276E6F-D0B1-7BDA-D5FA-99F3A364BE78}"/>
              </a:ext>
            </a:extLst>
          </p:cNvPr>
          <p:cNvSpPr/>
          <p:nvPr/>
        </p:nvSpPr>
        <p:spPr>
          <a:xfrm>
            <a:off x="3147402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B08ADF-2375-1C5F-4FE3-5547B0695675}"/>
              </a:ext>
            </a:extLst>
          </p:cNvPr>
          <p:cNvSpPr/>
          <p:nvPr/>
        </p:nvSpPr>
        <p:spPr>
          <a:xfrm>
            <a:off x="4080826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047FBA-E93F-6800-4199-9A19DBF42CE1}"/>
              </a:ext>
            </a:extLst>
          </p:cNvPr>
          <p:cNvSpPr txBox="1"/>
          <p:nvPr/>
        </p:nvSpPr>
        <p:spPr>
          <a:xfrm>
            <a:off x="2475427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B0DAAA-65B8-BFC3-3379-F9841958E47D}"/>
              </a:ext>
            </a:extLst>
          </p:cNvPr>
          <p:cNvSpPr txBox="1"/>
          <p:nvPr/>
        </p:nvSpPr>
        <p:spPr>
          <a:xfrm>
            <a:off x="3399984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2F8497-9D64-B457-061D-DF2A704B7C73}"/>
              </a:ext>
            </a:extLst>
          </p:cNvPr>
          <p:cNvSpPr txBox="1"/>
          <p:nvPr/>
        </p:nvSpPr>
        <p:spPr>
          <a:xfrm>
            <a:off x="4335305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D89471-4D9C-FC6A-CFE6-B460C42B0B1F}"/>
              </a:ext>
            </a:extLst>
          </p:cNvPr>
          <p:cNvSpPr/>
          <p:nvPr/>
        </p:nvSpPr>
        <p:spPr>
          <a:xfrm>
            <a:off x="764968" y="3656313"/>
            <a:ext cx="1401346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EDA921-D88E-3B9E-CE00-854BB32305BD}"/>
              </a:ext>
            </a:extLst>
          </p:cNvPr>
          <p:cNvSpPr txBox="1"/>
          <p:nvPr/>
        </p:nvSpPr>
        <p:spPr>
          <a:xfrm>
            <a:off x="693035" y="3631650"/>
            <a:ext cx="1564275" cy="2975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57669F-8208-BE68-3576-CB6E38493FAF}"/>
              </a:ext>
            </a:extLst>
          </p:cNvPr>
          <p:cNvSpPr/>
          <p:nvPr/>
        </p:nvSpPr>
        <p:spPr>
          <a:xfrm>
            <a:off x="1509584" y="3410280"/>
            <a:ext cx="648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E47970-5442-8E67-5405-93EA6349FB09}"/>
              </a:ext>
            </a:extLst>
          </p:cNvPr>
          <p:cNvSpPr txBox="1"/>
          <p:nvPr/>
        </p:nvSpPr>
        <p:spPr>
          <a:xfrm>
            <a:off x="1522468" y="3350909"/>
            <a:ext cx="631904" cy="31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56F1E0-BE43-C582-9E84-D2222F0BCB71}"/>
              </a:ext>
            </a:extLst>
          </p:cNvPr>
          <p:cNvSpPr/>
          <p:nvPr/>
        </p:nvSpPr>
        <p:spPr>
          <a:xfrm>
            <a:off x="764968" y="4472312"/>
            <a:ext cx="1401346" cy="21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2B0DA-BD93-4C2C-D27C-F9595E66B703}"/>
              </a:ext>
            </a:extLst>
          </p:cNvPr>
          <p:cNvSpPr txBox="1"/>
          <p:nvPr/>
        </p:nvSpPr>
        <p:spPr>
          <a:xfrm>
            <a:off x="802156" y="4445292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KVs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A45999-57A0-CD50-0E5E-5F2064B90290}"/>
              </a:ext>
            </a:extLst>
          </p:cNvPr>
          <p:cNvSpPr/>
          <p:nvPr/>
        </p:nvSpPr>
        <p:spPr>
          <a:xfrm>
            <a:off x="1509584" y="422335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76244D-EBA7-ED3B-75F8-F5DBA168D1C8}"/>
              </a:ext>
            </a:extLst>
          </p:cNvPr>
          <p:cNvSpPr txBox="1"/>
          <p:nvPr/>
        </p:nvSpPr>
        <p:spPr>
          <a:xfrm>
            <a:off x="1511425" y="4155805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C3A490-428A-FF2B-2906-EB066062CE6E}"/>
              </a:ext>
            </a:extLst>
          </p:cNvPr>
          <p:cNvSpPr/>
          <p:nvPr/>
        </p:nvSpPr>
        <p:spPr>
          <a:xfrm>
            <a:off x="2534864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0908A9-ADD1-8D3F-6B6F-0EECEEE42451}"/>
              </a:ext>
            </a:extLst>
          </p:cNvPr>
          <p:cNvSpPr txBox="1"/>
          <p:nvPr/>
        </p:nvSpPr>
        <p:spPr>
          <a:xfrm>
            <a:off x="2542497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46A23A-D629-B4F1-BA19-4226DB0ABACB}"/>
              </a:ext>
            </a:extLst>
          </p:cNvPr>
          <p:cNvSpPr/>
          <p:nvPr/>
        </p:nvSpPr>
        <p:spPr>
          <a:xfrm>
            <a:off x="2223221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C809C3-E19B-3CA8-FDE2-0306C7FA8134}"/>
              </a:ext>
            </a:extLst>
          </p:cNvPr>
          <p:cNvSpPr txBox="1"/>
          <p:nvPr/>
        </p:nvSpPr>
        <p:spPr>
          <a:xfrm>
            <a:off x="217906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2DF32-CF2E-9711-A78A-F260D71020C8}"/>
              </a:ext>
            </a:extLst>
          </p:cNvPr>
          <p:cNvSpPr/>
          <p:nvPr/>
        </p:nvSpPr>
        <p:spPr>
          <a:xfrm>
            <a:off x="2537847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C1B9FD-64AF-2C54-53FE-C49C2AB3BCDB}"/>
              </a:ext>
            </a:extLst>
          </p:cNvPr>
          <p:cNvSpPr txBox="1"/>
          <p:nvPr/>
        </p:nvSpPr>
        <p:spPr>
          <a:xfrm>
            <a:off x="2507975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C3E6EB-730A-A47F-EEC9-AACB11271106}"/>
              </a:ext>
            </a:extLst>
          </p:cNvPr>
          <p:cNvSpPr/>
          <p:nvPr/>
        </p:nvSpPr>
        <p:spPr>
          <a:xfrm>
            <a:off x="2966883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A88EAE3-D990-7CB0-4295-2A77F30622C8}"/>
              </a:ext>
            </a:extLst>
          </p:cNvPr>
          <p:cNvSpPr txBox="1"/>
          <p:nvPr/>
        </p:nvSpPr>
        <p:spPr>
          <a:xfrm>
            <a:off x="2974516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3E33CB-18CD-D7BD-50B0-106F3AB58602}"/>
              </a:ext>
            </a:extLst>
          </p:cNvPr>
          <p:cNvSpPr/>
          <p:nvPr/>
        </p:nvSpPr>
        <p:spPr>
          <a:xfrm>
            <a:off x="2975128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F5424DC-F21B-6CE0-F8D1-47E3D640CE5D}"/>
              </a:ext>
            </a:extLst>
          </p:cNvPr>
          <p:cNvSpPr txBox="1"/>
          <p:nvPr/>
        </p:nvSpPr>
        <p:spPr>
          <a:xfrm>
            <a:off x="293565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F9322E-DE50-55D4-E5AF-860DD4C4E309}"/>
              </a:ext>
            </a:extLst>
          </p:cNvPr>
          <p:cNvSpPr/>
          <p:nvPr/>
        </p:nvSpPr>
        <p:spPr>
          <a:xfrm>
            <a:off x="3397929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B1D61-A3B8-D1D1-28AC-360B85CEBE88}"/>
              </a:ext>
            </a:extLst>
          </p:cNvPr>
          <p:cNvSpPr txBox="1"/>
          <p:nvPr/>
        </p:nvSpPr>
        <p:spPr>
          <a:xfrm>
            <a:off x="3405562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DD3EF9-0C7C-A1B4-FF05-64488339360E}"/>
              </a:ext>
            </a:extLst>
          </p:cNvPr>
          <p:cNvSpPr/>
          <p:nvPr/>
        </p:nvSpPr>
        <p:spPr>
          <a:xfrm>
            <a:off x="2217500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A2D335-ECA7-230A-BC2D-768A1A25CE7B}"/>
              </a:ext>
            </a:extLst>
          </p:cNvPr>
          <p:cNvSpPr txBox="1"/>
          <p:nvPr/>
        </p:nvSpPr>
        <p:spPr>
          <a:xfrm>
            <a:off x="2433811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AE3A42-6123-006E-E8A5-BED11B7ED428}"/>
              </a:ext>
            </a:extLst>
          </p:cNvPr>
          <p:cNvSpPr/>
          <p:nvPr/>
        </p:nvSpPr>
        <p:spPr>
          <a:xfrm>
            <a:off x="3066057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CA70255-0586-B488-C23C-50604AFC92FB}"/>
              </a:ext>
            </a:extLst>
          </p:cNvPr>
          <p:cNvSpPr txBox="1"/>
          <p:nvPr/>
        </p:nvSpPr>
        <p:spPr>
          <a:xfrm>
            <a:off x="3070434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BF753D-A044-4D53-9BCE-DA184F84F246}"/>
              </a:ext>
            </a:extLst>
          </p:cNvPr>
          <p:cNvSpPr/>
          <p:nvPr/>
        </p:nvSpPr>
        <p:spPr>
          <a:xfrm>
            <a:off x="3934795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7D09814-64D8-2696-C913-F581B56E5BE6}"/>
              </a:ext>
            </a:extLst>
          </p:cNvPr>
          <p:cNvSpPr txBox="1"/>
          <p:nvPr/>
        </p:nvSpPr>
        <p:spPr>
          <a:xfrm>
            <a:off x="3926646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9B0CF31-C8FF-2210-34BE-34B3A20C525F}"/>
              </a:ext>
            </a:extLst>
          </p:cNvPr>
          <p:cNvSpPr/>
          <p:nvPr/>
        </p:nvSpPr>
        <p:spPr>
          <a:xfrm>
            <a:off x="4777536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4F7180-AA71-0499-03F0-4A64BAA61300}"/>
              </a:ext>
            </a:extLst>
          </p:cNvPr>
          <p:cNvSpPr txBox="1"/>
          <p:nvPr/>
        </p:nvSpPr>
        <p:spPr>
          <a:xfrm>
            <a:off x="4781913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15E00B-6935-1634-4285-0D4C909D665B}"/>
              </a:ext>
            </a:extLst>
          </p:cNvPr>
          <p:cNvSpPr/>
          <p:nvPr/>
        </p:nvSpPr>
        <p:spPr>
          <a:xfrm>
            <a:off x="30738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64D861-A9FE-F5D5-0812-C2AFD7D73050}"/>
              </a:ext>
            </a:extLst>
          </p:cNvPr>
          <p:cNvSpPr txBox="1"/>
          <p:nvPr/>
        </p:nvSpPr>
        <p:spPr>
          <a:xfrm>
            <a:off x="3267890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D93D95-1202-4FE5-91A6-BF8BC69405FB}"/>
              </a:ext>
            </a:extLst>
          </p:cNvPr>
          <p:cNvSpPr/>
          <p:nvPr/>
        </p:nvSpPr>
        <p:spPr>
          <a:xfrm>
            <a:off x="39307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00394A-C9CA-0925-6DF0-50EE59DA582A}"/>
              </a:ext>
            </a:extLst>
          </p:cNvPr>
          <p:cNvSpPr txBox="1"/>
          <p:nvPr/>
        </p:nvSpPr>
        <p:spPr>
          <a:xfrm>
            <a:off x="4150805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F7AAB25D-52C8-FD24-BB42-55B43312036C}"/>
              </a:ext>
            </a:extLst>
          </p:cNvPr>
          <p:cNvCxnSpPr>
            <a:cxnSpLocks/>
          </p:cNvCxnSpPr>
          <p:nvPr/>
        </p:nvCxnSpPr>
        <p:spPr>
          <a:xfrm>
            <a:off x="2216172" y="319907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C99C75D-228E-BB27-2952-B329C2B39FE4}"/>
              </a:ext>
            </a:extLst>
          </p:cNvPr>
          <p:cNvSpPr txBox="1"/>
          <p:nvPr/>
        </p:nvSpPr>
        <p:spPr>
          <a:xfrm>
            <a:off x="6101999" y="304859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234B3CF-3909-282A-81A3-22EC6FD90DC4}"/>
              </a:ext>
            </a:extLst>
          </p:cNvPr>
          <p:cNvCxnSpPr>
            <a:cxnSpLocks/>
          </p:cNvCxnSpPr>
          <p:nvPr/>
        </p:nvCxnSpPr>
        <p:spPr>
          <a:xfrm>
            <a:off x="2216172" y="3920752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284B059-1B19-FAA0-FBEE-ECFCCEDFC509}"/>
              </a:ext>
            </a:extLst>
          </p:cNvPr>
          <p:cNvSpPr txBox="1"/>
          <p:nvPr/>
        </p:nvSpPr>
        <p:spPr>
          <a:xfrm>
            <a:off x="6101999" y="37704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F37CA2F-582F-7AE0-2F5B-2EF20AB1DF62}"/>
              </a:ext>
            </a:extLst>
          </p:cNvPr>
          <p:cNvCxnSpPr>
            <a:cxnSpLocks/>
          </p:cNvCxnSpPr>
          <p:nvPr/>
        </p:nvCxnSpPr>
        <p:spPr>
          <a:xfrm>
            <a:off x="2216172" y="473152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CBF8D90-B15D-B4E0-3B15-1517D26E01D6}"/>
              </a:ext>
            </a:extLst>
          </p:cNvPr>
          <p:cNvSpPr txBox="1"/>
          <p:nvPr/>
        </p:nvSpPr>
        <p:spPr>
          <a:xfrm>
            <a:off x="6101999" y="456868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AC7CEFF-90FA-D72D-52EF-CA6644F5C691}"/>
              </a:ext>
            </a:extLst>
          </p:cNvPr>
          <p:cNvGrpSpPr/>
          <p:nvPr/>
        </p:nvGrpSpPr>
        <p:grpSpPr>
          <a:xfrm>
            <a:off x="3454631" y="2515285"/>
            <a:ext cx="620683" cy="405054"/>
            <a:chOff x="3885253" y="2794067"/>
            <a:chExt cx="620683" cy="40505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E466ACE-5AFC-F96B-15AF-5C6F33C20002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70530D41-D9BE-0562-C867-8E5DDF4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D1DA39-A2A6-B952-F1AD-C886D4A7EA5F}"/>
              </a:ext>
            </a:extLst>
          </p:cNvPr>
          <p:cNvGrpSpPr/>
          <p:nvPr/>
        </p:nvGrpSpPr>
        <p:grpSpPr>
          <a:xfrm>
            <a:off x="4953608" y="3066169"/>
            <a:ext cx="620683" cy="405054"/>
            <a:chOff x="3885253" y="2794067"/>
            <a:chExt cx="620683" cy="405054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EC22F2-F484-A464-A935-A66DDC89443F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77BC07F0-6C66-2D4E-C767-9D6E17DC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8630983-F3FA-ED89-B96D-DDECAD6A1E54}"/>
              </a:ext>
            </a:extLst>
          </p:cNvPr>
          <p:cNvGrpSpPr/>
          <p:nvPr/>
        </p:nvGrpSpPr>
        <p:grpSpPr>
          <a:xfrm>
            <a:off x="3755582" y="3789926"/>
            <a:ext cx="620683" cy="405054"/>
            <a:chOff x="3885253" y="2794067"/>
            <a:chExt cx="620683" cy="405054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C17113-FE29-AF3A-F2C6-7D15719245B1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DD2F5F0C-817A-71DF-4CC1-3DEF57A5A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676D58-4C66-306E-5C8B-29FD03057B90}"/>
              </a:ext>
            </a:extLst>
          </p:cNvPr>
          <p:cNvGrpSpPr/>
          <p:nvPr/>
        </p:nvGrpSpPr>
        <p:grpSpPr>
          <a:xfrm>
            <a:off x="5139951" y="4592951"/>
            <a:ext cx="620683" cy="405054"/>
            <a:chOff x="3885253" y="2794067"/>
            <a:chExt cx="620683" cy="405054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6B31D7-57F3-9FAF-3088-0B455502F5BE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64102329-6C12-310F-208B-93031EF8D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892077-319D-C3A7-72AB-5483EFAB888C}"/>
              </a:ext>
            </a:extLst>
          </p:cNvPr>
          <p:cNvGrpSpPr/>
          <p:nvPr/>
        </p:nvGrpSpPr>
        <p:grpSpPr>
          <a:xfrm>
            <a:off x="349264" y="1958959"/>
            <a:ext cx="1649657" cy="307777"/>
            <a:chOff x="349264" y="1953285"/>
            <a:chExt cx="1649657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F0AB83-2F65-6683-4921-E4FFA7E449D1}"/>
                </a:ext>
              </a:extLst>
            </p:cNvPr>
            <p:cNvSpPr/>
            <p:nvPr/>
          </p:nvSpPr>
          <p:spPr>
            <a:xfrm>
              <a:off x="349264" y="1999173"/>
              <a:ext cx="432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AA187B-20B9-E8EE-21C6-ED950A266371}"/>
                </a:ext>
              </a:extLst>
            </p:cNvPr>
            <p:cNvSpPr txBox="1"/>
            <p:nvPr/>
          </p:nvSpPr>
          <p:spPr>
            <a:xfrm>
              <a:off x="799554" y="195328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9131A2D-7F67-3AE4-979E-C6CD3DB304ED}"/>
              </a:ext>
            </a:extLst>
          </p:cNvPr>
          <p:cNvGrpSpPr/>
          <p:nvPr/>
        </p:nvGrpSpPr>
        <p:grpSpPr>
          <a:xfrm>
            <a:off x="4638204" y="1958959"/>
            <a:ext cx="2004272" cy="307777"/>
            <a:chOff x="4362428" y="1953285"/>
            <a:chExt cx="2004272" cy="30777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6B2F1B6-AB4D-1FBD-0433-0FB2CE4EDA15}"/>
                </a:ext>
              </a:extLst>
            </p:cNvPr>
            <p:cNvSpPr/>
            <p:nvPr/>
          </p:nvSpPr>
          <p:spPr>
            <a:xfrm>
              <a:off x="4362428" y="1999173"/>
              <a:ext cx="43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465DC6-236E-9C91-6927-785291CC2562}"/>
                </a:ext>
              </a:extLst>
            </p:cNvPr>
            <p:cNvSpPr txBox="1"/>
            <p:nvPr/>
          </p:nvSpPr>
          <p:spPr>
            <a:xfrm>
              <a:off x="4806658" y="1953285"/>
              <a:ext cx="1560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7198CAFF-9702-90E2-CD6D-E29339D1B1FA}"/>
              </a:ext>
            </a:extLst>
          </p:cNvPr>
          <p:cNvSpPr txBox="1"/>
          <p:nvPr/>
        </p:nvSpPr>
        <p:spPr>
          <a:xfrm>
            <a:off x="206452" y="23204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5D1EA-1464-8A42-7C69-61596E2604C4}"/>
              </a:ext>
            </a:extLst>
          </p:cNvPr>
          <p:cNvSpPr txBox="1"/>
          <p:nvPr/>
        </p:nvSpPr>
        <p:spPr>
          <a:xfrm>
            <a:off x="206452" y="28547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E436454-B2D3-3AB3-31E1-12A9CBF70057}"/>
              </a:ext>
            </a:extLst>
          </p:cNvPr>
          <p:cNvSpPr txBox="1"/>
          <p:nvPr/>
        </p:nvSpPr>
        <p:spPr>
          <a:xfrm>
            <a:off x="206452" y="3420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C49BA-8B44-36A7-2132-D42945242FED}"/>
              </a:ext>
            </a:extLst>
          </p:cNvPr>
          <p:cNvSpPr txBox="1"/>
          <p:nvPr/>
        </p:nvSpPr>
        <p:spPr>
          <a:xfrm>
            <a:off x="206452" y="42789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9A7BC80-A4F3-650C-72A1-0D6BC11B77AD}"/>
              </a:ext>
            </a:extLst>
          </p:cNvPr>
          <p:cNvCxnSpPr>
            <a:cxnSpLocks/>
          </p:cNvCxnSpPr>
          <p:nvPr/>
        </p:nvCxnSpPr>
        <p:spPr>
          <a:xfrm flipV="1">
            <a:off x="2214960" y="2229416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459CE62-595C-8404-C03C-C4F130720BB7}"/>
              </a:ext>
            </a:extLst>
          </p:cNvPr>
          <p:cNvCxnSpPr>
            <a:cxnSpLocks/>
          </p:cNvCxnSpPr>
          <p:nvPr/>
        </p:nvCxnSpPr>
        <p:spPr>
          <a:xfrm flipV="1">
            <a:off x="2214960" y="2778570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B459AF-EBD9-BFBB-0402-950F389C534D}"/>
              </a:ext>
            </a:extLst>
          </p:cNvPr>
          <p:cNvCxnSpPr>
            <a:cxnSpLocks/>
          </p:cNvCxnSpPr>
          <p:nvPr/>
        </p:nvCxnSpPr>
        <p:spPr>
          <a:xfrm flipV="1">
            <a:off x="2224387" y="3346944"/>
            <a:ext cx="0" cy="56392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B81214-8833-B7CA-E38F-0A6FAFBF600B}"/>
              </a:ext>
            </a:extLst>
          </p:cNvPr>
          <p:cNvCxnSpPr>
            <a:cxnSpLocks/>
          </p:cNvCxnSpPr>
          <p:nvPr/>
        </p:nvCxnSpPr>
        <p:spPr>
          <a:xfrm flipV="1">
            <a:off x="2214960" y="4166699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56A973B-2E01-DE84-14AF-43B317336554}"/>
              </a:ext>
            </a:extLst>
          </p:cNvPr>
          <p:cNvGrpSpPr/>
          <p:nvPr/>
        </p:nvGrpSpPr>
        <p:grpSpPr>
          <a:xfrm>
            <a:off x="2308114" y="1958959"/>
            <a:ext cx="2011278" cy="307777"/>
            <a:chOff x="2275070" y="1964633"/>
            <a:chExt cx="2011278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64FF17F-EFC8-A1B1-0F42-00717B5E9415}"/>
                </a:ext>
              </a:extLst>
            </p:cNvPr>
            <p:cNvSpPr/>
            <p:nvPr/>
          </p:nvSpPr>
          <p:spPr>
            <a:xfrm>
              <a:off x="2275070" y="1999173"/>
              <a:ext cx="432000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15E462-497E-F2C1-AE9B-D741CE96E3E1}"/>
                </a:ext>
              </a:extLst>
            </p:cNvPr>
            <p:cNvSpPr txBox="1"/>
            <p:nvPr/>
          </p:nvSpPr>
          <p:spPr>
            <a:xfrm>
              <a:off x="2707070" y="1964633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Stored</a:t>
              </a:r>
              <a:r>
                <a:rPr lang="zh-CN" altLang="en-US" dirty="0"/>
                <a:t> </a:t>
              </a:r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16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A59D2B1-709A-649E-249E-B7AEF7293D62}"/>
              </a:ext>
            </a:extLst>
          </p:cNvPr>
          <p:cNvSpPr txBox="1"/>
          <p:nvPr/>
        </p:nvSpPr>
        <p:spPr>
          <a:xfrm>
            <a:off x="962665" y="2217940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2E56B-CD3E-B422-E70E-BDFA97FA9547}"/>
              </a:ext>
            </a:extLst>
          </p:cNvPr>
          <p:cNvSpPr txBox="1"/>
          <p:nvPr/>
        </p:nvSpPr>
        <p:spPr>
          <a:xfrm>
            <a:off x="962665" y="287042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1DF1A9-4B24-E8A4-A98E-299A9DE8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932" y="2696198"/>
            <a:ext cx="1259339" cy="6588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373008-75B6-D39B-5C21-73550AF28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58" y="2075398"/>
            <a:ext cx="1266013" cy="657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/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h0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2},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1}</a:t>
                </a:r>
              </a:p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J(h0,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h1)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{0}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{0,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zh-CN" alt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2}</m:t>
                            </m:r>
                          </m:e>
                        </m:d>
                      </m:den>
                    </m:f>
                  </m:oMath>
                </a14:m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kumimoji="1"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kumimoji="1"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8C26DD-2F54-2884-D302-D12353960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441" y="2191933"/>
                <a:ext cx="2387192" cy="816698"/>
              </a:xfrm>
              <a:prstGeom prst="rect">
                <a:avLst/>
              </a:prstGeom>
              <a:blipFill>
                <a:blip r:embed="rId4"/>
                <a:stretch>
                  <a:fillRect l="-2116" t="-3030" r="-1058"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4EEE8B30-1E08-8C48-AC34-A92F48136C4C}"/>
              </a:ext>
            </a:extLst>
          </p:cNvPr>
          <p:cNvSpPr txBox="1"/>
          <p:nvPr/>
        </p:nvSpPr>
        <p:spPr>
          <a:xfrm>
            <a:off x="1449604" y="1885448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75A95CC-152E-0B42-CA5D-5C83D9A8A4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3"/>
          <a:stretch/>
        </p:blipFill>
        <p:spPr>
          <a:xfrm>
            <a:off x="6754368" y="3395071"/>
            <a:ext cx="3176082" cy="215773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C6318D-0DCD-A594-234E-3A8740A9FAB6}"/>
              </a:ext>
            </a:extLst>
          </p:cNvPr>
          <p:cNvSpPr txBox="1"/>
          <p:nvPr/>
        </p:nvSpPr>
        <p:spPr>
          <a:xfrm>
            <a:off x="992403" y="159532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Key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tensors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of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4</a:t>
            </a:r>
            <a:r>
              <a:rPr kumimoji="1" lang="zh-CN" altLang="en-US" dirty="0">
                <a:latin typeface="Arial Narrow" panose="020B0604020202020204" pitchFamily="34" charset="0"/>
                <a:cs typeface="Arial Narrow" panose="020B0604020202020204" pitchFamily="34" charset="0"/>
              </a:rPr>
              <a:t> </a:t>
            </a:r>
            <a:r>
              <a:rPr kumimoji="1" lang="en-US" altLang="zh-CN" dirty="0">
                <a:latin typeface="Arial Narrow" panose="020B0604020202020204" pitchFamily="34" charset="0"/>
                <a:cs typeface="Arial Narrow" panose="020B0604020202020204" pitchFamily="34" charset="0"/>
              </a:rPr>
              <a:t>tokens</a:t>
            </a:r>
            <a:endParaRPr kumimoji="1" lang="zh-CN" altLang="en-US" dirty="0"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9D9F1-6AE7-75AB-0215-C9CE23934C49}"/>
              </a:ext>
            </a:extLst>
          </p:cNvPr>
          <p:cNvSpPr/>
          <p:nvPr/>
        </p:nvSpPr>
        <p:spPr>
          <a:xfrm>
            <a:off x="7299326" y="554736"/>
            <a:ext cx="359943" cy="28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7CA450-0A96-F0A6-1C99-B66A91C2D4CD}"/>
              </a:ext>
            </a:extLst>
          </p:cNvPr>
          <p:cNvSpPr/>
          <p:nvPr/>
        </p:nvSpPr>
        <p:spPr>
          <a:xfrm>
            <a:off x="5250065" y="548640"/>
            <a:ext cx="359943" cy="2804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9731F7A-7F41-C9AF-BD4E-169F8776B6AD}"/>
              </a:ext>
            </a:extLst>
          </p:cNvPr>
          <p:cNvSpPr/>
          <p:nvPr/>
        </p:nvSpPr>
        <p:spPr>
          <a:xfrm>
            <a:off x="6263690" y="548640"/>
            <a:ext cx="359943" cy="280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F6E2B3-DB35-94A4-2D21-3E3B692B2F63}"/>
              </a:ext>
            </a:extLst>
          </p:cNvPr>
          <p:cNvSpPr txBox="1"/>
          <p:nvPr/>
        </p:nvSpPr>
        <p:spPr>
          <a:xfrm>
            <a:off x="850849" y="4055517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3088C7-586C-2930-E151-0F58A5003683}"/>
              </a:ext>
            </a:extLst>
          </p:cNvPr>
          <p:cNvSpPr txBox="1"/>
          <p:nvPr/>
        </p:nvSpPr>
        <p:spPr>
          <a:xfrm>
            <a:off x="850849" y="4708004"/>
            <a:ext cx="774586" cy="2979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9F731B-871C-D2EC-D87D-23F79F0FFD4F}"/>
              </a:ext>
            </a:extLst>
          </p:cNvPr>
          <p:cNvSpPr txBox="1"/>
          <p:nvPr/>
        </p:nvSpPr>
        <p:spPr>
          <a:xfrm>
            <a:off x="1264636" y="3723025"/>
            <a:ext cx="893193" cy="230832"/>
          </a:xfrm>
          <a:prstGeom prst="rect">
            <a:avLst/>
          </a:prstGeom>
          <a:noFill/>
        </p:spPr>
        <p:txBody>
          <a:bodyPr wrap="none" bIns="0" rtlCol="0">
            <a:spAutoFit/>
          </a:bodyPr>
          <a:lstStyle/>
          <a:p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kumimoji="1" lang="zh-CN" alt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kumimoji="1"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图片 22">
            <a:extLst>
              <a:ext uri="{FF2B5EF4-FFF2-40B4-BE49-F238E27FC236}">
                <a16:creationId xmlns:a16="http://schemas.microsoft.com/office/drawing/2014/main" id="{0E800EC9-3F9C-66E2-595D-6B5610A71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604649" y="4558833"/>
            <a:ext cx="1259339" cy="658086"/>
          </a:xfrm>
          <a:prstGeom prst="rect">
            <a:avLst/>
          </a:prstGeom>
        </p:spPr>
      </p:pic>
      <p:pic>
        <p:nvPicPr>
          <p:cNvPr id="18" name="图片 23">
            <a:extLst>
              <a:ext uri="{FF2B5EF4-FFF2-40B4-BE49-F238E27FC236}">
                <a16:creationId xmlns:a16="http://schemas.microsoft.com/office/drawing/2014/main" id="{82E2AEA2-3D1F-F3D2-4E5C-1AF939263F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98726" y="3937676"/>
            <a:ext cx="1264510" cy="657786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E2CF694-4628-65AD-5D38-DD0D4260655A}"/>
              </a:ext>
            </a:extLst>
          </p:cNvPr>
          <p:cNvSpPr txBox="1"/>
          <p:nvPr/>
        </p:nvSpPr>
        <p:spPr>
          <a:xfrm>
            <a:off x="7172727" y="3168329"/>
            <a:ext cx="2185101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37F0B5-A6FC-2FDF-334F-E17588B456F5}"/>
              </a:ext>
            </a:extLst>
          </p:cNvPr>
          <p:cNvSpPr txBox="1"/>
          <p:nvPr/>
        </p:nvSpPr>
        <p:spPr>
          <a:xfrm>
            <a:off x="7204445" y="3427817"/>
            <a:ext cx="263622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C383BF7-9505-967F-69D2-1BF5D16028EE}"/>
              </a:ext>
            </a:extLst>
          </p:cNvPr>
          <p:cNvSpPr txBox="1"/>
          <p:nvPr/>
        </p:nvSpPr>
        <p:spPr>
          <a:xfrm rot="16200000">
            <a:off x="5887208" y="4466176"/>
            <a:ext cx="186127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AC89D4-0188-6678-263F-CCDD2D3EDF81}"/>
              </a:ext>
            </a:extLst>
          </p:cNvPr>
          <p:cNvSpPr txBox="1"/>
          <p:nvPr/>
        </p:nvSpPr>
        <p:spPr>
          <a:xfrm rot="16200000">
            <a:off x="5935133" y="4248511"/>
            <a:ext cx="2292402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4CDA5AB-7246-98E0-7459-85ACA40B9101}"/>
              </a:ext>
            </a:extLst>
          </p:cNvPr>
          <p:cNvSpPr txBox="1"/>
          <p:nvPr/>
        </p:nvSpPr>
        <p:spPr>
          <a:xfrm>
            <a:off x="9647174" y="3647188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4AC4743-B30A-29D4-1C2D-5654D040340E}"/>
              </a:ext>
            </a:extLst>
          </p:cNvPr>
          <p:cNvSpPr txBox="1"/>
          <p:nvPr/>
        </p:nvSpPr>
        <p:spPr>
          <a:xfrm>
            <a:off x="9647174" y="4461783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0.9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C97432-C16B-CE9F-62A1-11EF2AC55491}"/>
              </a:ext>
            </a:extLst>
          </p:cNvPr>
          <p:cNvSpPr txBox="1"/>
          <p:nvPr/>
        </p:nvSpPr>
        <p:spPr>
          <a:xfrm>
            <a:off x="9647174" y="5311956"/>
            <a:ext cx="302424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0.8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E5C64CC-2448-F45F-2076-77DB9A191A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44384" y="4663724"/>
            <a:ext cx="2046878" cy="154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D90D71-AC2E-16A2-01AD-A4E315D98C29}"/>
              </a:ext>
            </a:extLst>
          </p:cNvPr>
          <p:cNvSpPr txBox="1"/>
          <p:nvPr/>
        </p:nvSpPr>
        <p:spPr>
          <a:xfrm>
            <a:off x="816802" y="2847237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4396B9-6F92-EC03-B5C6-63AE3290DBF3}"/>
              </a:ext>
            </a:extLst>
          </p:cNvPr>
          <p:cNvSpPr txBox="1"/>
          <p:nvPr/>
        </p:nvSpPr>
        <p:spPr>
          <a:xfrm>
            <a:off x="742710" y="2619796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901F0D-EBA9-AD3A-8E6A-9B53F8AA3399}"/>
              </a:ext>
            </a:extLst>
          </p:cNvPr>
          <p:cNvSpPr/>
          <p:nvPr/>
        </p:nvSpPr>
        <p:spPr>
          <a:xfrm>
            <a:off x="1950051" y="2880727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7D2307-C95C-45B7-1F2E-D9783EF1E8A7}"/>
              </a:ext>
            </a:extLst>
          </p:cNvPr>
          <p:cNvSpPr txBox="1"/>
          <p:nvPr/>
        </p:nvSpPr>
        <p:spPr>
          <a:xfrm>
            <a:off x="1903420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3F14F13-40DF-277C-3282-E381EA4DDE79}"/>
              </a:ext>
            </a:extLst>
          </p:cNvPr>
          <p:cNvSpPr/>
          <p:nvPr/>
        </p:nvSpPr>
        <p:spPr>
          <a:xfrm>
            <a:off x="3029783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E32E41-61FD-71A2-D28E-E8A14F15FE45}"/>
              </a:ext>
            </a:extLst>
          </p:cNvPr>
          <p:cNvSpPr txBox="1"/>
          <p:nvPr/>
        </p:nvSpPr>
        <p:spPr>
          <a:xfrm>
            <a:off x="2540043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172B06-9D5F-EA12-982F-322B45FF7DCB}"/>
              </a:ext>
            </a:extLst>
          </p:cNvPr>
          <p:cNvSpPr txBox="1"/>
          <p:nvPr/>
        </p:nvSpPr>
        <p:spPr>
          <a:xfrm>
            <a:off x="3396255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C55AD43-1A8D-F810-9B80-657C6AA5A73E}"/>
              </a:ext>
            </a:extLst>
          </p:cNvPr>
          <p:cNvSpPr txBox="1"/>
          <p:nvPr/>
        </p:nvSpPr>
        <p:spPr>
          <a:xfrm>
            <a:off x="4251522" y="52424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157A2D-7DE6-6CF4-49B1-F1C9658F9F6F}"/>
              </a:ext>
            </a:extLst>
          </p:cNvPr>
          <p:cNvSpPr txBox="1"/>
          <p:nvPr/>
        </p:nvSpPr>
        <p:spPr>
          <a:xfrm>
            <a:off x="2737499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58B575A-0C9D-0DC8-86CE-875B8F2580EC}"/>
              </a:ext>
            </a:extLst>
          </p:cNvPr>
          <p:cNvSpPr txBox="1"/>
          <p:nvPr/>
        </p:nvSpPr>
        <p:spPr>
          <a:xfrm>
            <a:off x="3620414" y="7837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9C698C04-9730-7FB3-E114-D18A0CF1D4E2}"/>
              </a:ext>
            </a:extLst>
          </p:cNvPr>
          <p:cNvCxnSpPr>
            <a:cxnSpLocks/>
          </p:cNvCxnSpPr>
          <p:nvPr/>
        </p:nvCxnSpPr>
        <p:spPr>
          <a:xfrm>
            <a:off x="1948723" y="3137071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BBA14FF-6ED4-384B-4916-4D19FBF97026}"/>
              </a:ext>
            </a:extLst>
          </p:cNvPr>
          <p:cNvSpPr txBox="1"/>
          <p:nvPr/>
        </p:nvSpPr>
        <p:spPr>
          <a:xfrm>
            <a:off x="5834550" y="297423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039B2F28-11DE-14E5-D1CD-00DAB75E0822}"/>
              </a:ext>
            </a:extLst>
          </p:cNvPr>
          <p:cNvGrpSpPr/>
          <p:nvPr/>
        </p:nvGrpSpPr>
        <p:grpSpPr>
          <a:xfrm>
            <a:off x="4873146" y="2044375"/>
            <a:ext cx="1478284" cy="307777"/>
            <a:chOff x="349264" y="1953285"/>
            <a:chExt cx="1478284" cy="30777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80D2319-C367-71FE-9206-67F0F24CB119}"/>
                </a:ext>
              </a:extLst>
            </p:cNvPr>
            <p:cNvSpPr/>
            <p:nvPr/>
          </p:nvSpPr>
          <p:spPr>
            <a:xfrm>
              <a:off x="349264" y="1999173"/>
              <a:ext cx="360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E28F21B-13AE-42A8-258F-C09EE349711F}"/>
                </a:ext>
              </a:extLst>
            </p:cNvPr>
            <p:cNvSpPr txBox="1"/>
            <p:nvPr/>
          </p:nvSpPr>
          <p:spPr>
            <a:xfrm>
              <a:off x="668256" y="1953285"/>
              <a:ext cx="1159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9DEA9B1-242F-8D62-0AC7-D2331E1DFDD9}"/>
              </a:ext>
            </a:extLst>
          </p:cNvPr>
          <p:cNvGrpSpPr/>
          <p:nvPr/>
        </p:nvGrpSpPr>
        <p:grpSpPr>
          <a:xfrm>
            <a:off x="421268" y="2044375"/>
            <a:ext cx="1247274" cy="307777"/>
            <a:chOff x="4362428" y="1953285"/>
            <a:chExt cx="1247274" cy="30777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D96414A-BCCE-8BF6-2B33-80F2BE8E9C34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D2CADF-2335-6321-EFBC-CDB7EC3391D0}"/>
                </a:ext>
              </a:extLst>
            </p:cNvPr>
            <p:cNvSpPr txBox="1"/>
            <p:nvPr/>
          </p:nvSpPr>
          <p:spPr>
            <a:xfrm>
              <a:off x="4678037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K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3B9CE33A-4044-D439-8BEB-1E25B7ABB9C5}"/>
              </a:ext>
            </a:extLst>
          </p:cNvPr>
          <p:cNvSpPr txBox="1"/>
          <p:nvPr/>
        </p:nvSpPr>
        <p:spPr>
          <a:xfrm>
            <a:off x="316151" y="25710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4B3FB7CC-468A-8C53-BED7-32FC469C3EE7}"/>
              </a:ext>
            </a:extLst>
          </p:cNvPr>
          <p:cNvCxnSpPr>
            <a:cxnSpLocks/>
          </p:cNvCxnSpPr>
          <p:nvPr/>
        </p:nvCxnSpPr>
        <p:spPr>
          <a:xfrm flipV="1">
            <a:off x="1947511" y="2565046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3DD6B0-4C9C-7CE9-6F27-592462EE8811}"/>
              </a:ext>
            </a:extLst>
          </p:cNvPr>
          <p:cNvGrpSpPr/>
          <p:nvPr/>
        </p:nvGrpSpPr>
        <p:grpSpPr>
          <a:xfrm>
            <a:off x="1711381" y="2044375"/>
            <a:ext cx="1698039" cy="307777"/>
            <a:chOff x="2275070" y="1964633"/>
            <a:chExt cx="1698039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211E447-F4A3-8AFE-0AC0-97F425526D4F}"/>
                </a:ext>
              </a:extLst>
            </p:cNvPr>
            <p:cNvSpPr/>
            <p:nvPr/>
          </p:nvSpPr>
          <p:spPr>
            <a:xfrm>
              <a:off x="2275070" y="1999173"/>
              <a:ext cx="360000" cy="216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9DB66015-D000-FCA4-176D-A60B049BAC02}"/>
                </a:ext>
              </a:extLst>
            </p:cNvPr>
            <p:cNvSpPr txBox="1"/>
            <p:nvPr/>
          </p:nvSpPr>
          <p:spPr>
            <a:xfrm>
              <a:off x="2594205" y="1964633"/>
              <a:ext cx="1378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token</a:t>
              </a:r>
              <a:r>
                <a:rPr lang="zh-CN" altLang="en-US" dirty="0"/>
                <a:t> </a:t>
              </a:r>
              <a:r>
                <a:rPr lang="en-US" altLang="zh-CN" dirty="0"/>
                <a:t>selection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15538BF-2B6E-D73E-019C-31DCD487BBD3}"/>
              </a:ext>
            </a:extLst>
          </p:cNvPr>
          <p:cNvGrpSpPr/>
          <p:nvPr/>
        </p:nvGrpSpPr>
        <p:grpSpPr>
          <a:xfrm>
            <a:off x="3452259" y="2044375"/>
            <a:ext cx="1250722" cy="307777"/>
            <a:chOff x="4362428" y="1953285"/>
            <a:chExt cx="1250722" cy="307777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A9BADF4-F6F6-C4B8-00D1-17680513CC19}"/>
                </a:ext>
              </a:extLst>
            </p:cNvPr>
            <p:cNvSpPr/>
            <p:nvPr/>
          </p:nvSpPr>
          <p:spPr>
            <a:xfrm>
              <a:off x="4362428" y="1999173"/>
              <a:ext cx="360000" cy="216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DF184A3-63C1-9422-55D9-AE7D33E04D79}"/>
                </a:ext>
              </a:extLst>
            </p:cNvPr>
            <p:cNvSpPr txBox="1"/>
            <p:nvPr/>
          </p:nvSpPr>
          <p:spPr>
            <a:xfrm>
              <a:off x="4681485" y="1953285"/>
              <a:ext cx="9316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40" name="矩形 39">
            <a:extLst>
              <a:ext uri="{FF2B5EF4-FFF2-40B4-BE49-F238E27FC236}">
                <a16:creationId xmlns:a16="http://schemas.microsoft.com/office/drawing/2014/main" id="{D07F6103-0728-0307-5CC2-19A0E95C41AE}"/>
              </a:ext>
            </a:extLst>
          </p:cNvPr>
          <p:cNvSpPr/>
          <p:nvPr/>
        </p:nvSpPr>
        <p:spPr>
          <a:xfrm>
            <a:off x="2605531" y="2621235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6A716EE-904D-8E0E-DA8E-003147E1F2DC}"/>
              </a:ext>
            </a:extLst>
          </p:cNvPr>
          <p:cNvSpPr/>
          <p:nvPr/>
        </p:nvSpPr>
        <p:spPr>
          <a:xfrm>
            <a:off x="2833106" y="2884327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F067E37-F43D-4669-32C3-CB58B63EBC26}"/>
              </a:ext>
            </a:extLst>
          </p:cNvPr>
          <p:cNvSpPr/>
          <p:nvPr/>
        </p:nvSpPr>
        <p:spPr>
          <a:xfrm>
            <a:off x="3054979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8FFBFC2-2BE0-F39E-28F1-734140EAF960}"/>
              </a:ext>
            </a:extLst>
          </p:cNvPr>
          <p:cNvSpPr/>
          <p:nvPr/>
        </p:nvSpPr>
        <p:spPr>
          <a:xfrm>
            <a:off x="3710459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3403-C3A5-4309-A56F-291D9FFAE9AF}"/>
              </a:ext>
            </a:extLst>
          </p:cNvPr>
          <p:cNvSpPr/>
          <p:nvPr/>
        </p:nvSpPr>
        <p:spPr>
          <a:xfrm>
            <a:off x="3938034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B7567E-DD8C-76EB-26B3-E1BF70D852F5}"/>
              </a:ext>
            </a:extLst>
          </p:cNvPr>
          <p:cNvSpPr/>
          <p:nvPr/>
        </p:nvSpPr>
        <p:spPr>
          <a:xfrm>
            <a:off x="4125529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0A2FB8-55EE-2884-6661-7AA1EBA2CD7D}"/>
              </a:ext>
            </a:extLst>
          </p:cNvPr>
          <p:cNvSpPr/>
          <p:nvPr/>
        </p:nvSpPr>
        <p:spPr>
          <a:xfrm>
            <a:off x="4159607" y="2879698"/>
            <a:ext cx="64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6107B9B8-5C92-97B5-2274-27D729B43E48}"/>
              </a:ext>
            </a:extLst>
          </p:cNvPr>
          <p:cNvSpPr/>
          <p:nvPr/>
        </p:nvSpPr>
        <p:spPr>
          <a:xfrm>
            <a:off x="4815087" y="2620206"/>
            <a:ext cx="2196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97A45B-604C-7953-498B-51D5F0B19DAE}"/>
              </a:ext>
            </a:extLst>
          </p:cNvPr>
          <p:cNvSpPr/>
          <p:nvPr/>
        </p:nvSpPr>
        <p:spPr>
          <a:xfrm>
            <a:off x="5042662" y="2883298"/>
            <a:ext cx="180000" cy="216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0F13BE1-0D6A-7B15-8554-5D1837533112}"/>
              </a:ext>
            </a:extLst>
          </p:cNvPr>
          <p:cNvSpPr txBox="1"/>
          <p:nvPr/>
        </p:nvSpPr>
        <p:spPr>
          <a:xfrm>
            <a:off x="3184654" y="2429918"/>
            <a:ext cx="586231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</a:rPr>
              <a:t>Idle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4C69205-AC8B-18DC-5B79-8CFB9262D79B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09783" y="2727435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5386120-87CD-0C64-0325-4DA8E379817F}"/>
              </a:ext>
            </a:extLst>
          </p:cNvPr>
          <p:cNvSpPr txBox="1"/>
          <p:nvPr/>
        </p:nvSpPr>
        <p:spPr>
          <a:xfrm>
            <a:off x="816802" y="3636495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stream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8D52F96-638D-AE81-103F-1D83A4CBB6AB}"/>
              </a:ext>
            </a:extLst>
          </p:cNvPr>
          <p:cNvSpPr txBox="1"/>
          <p:nvPr/>
        </p:nvSpPr>
        <p:spPr>
          <a:xfrm>
            <a:off x="742710" y="3409054"/>
            <a:ext cx="1364400" cy="27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8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FC83145-1AE3-BA25-28F9-2D56AA2D19DC}"/>
              </a:ext>
            </a:extLst>
          </p:cNvPr>
          <p:cNvSpPr/>
          <p:nvPr/>
        </p:nvSpPr>
        <p:spPr>
          <a:xfrm>
            <a:off x="195005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34508CF-0898-0E20-5097-48326919F263}"/>
              </a:ext>
            </a:extLst>
          </p:cNvPr>
          <p:cNvSpPr/>
          <p:nvPr/>
        </p:nvSpPr>
        <p:spPr>
          <a:xfrm>
            <a:off x="266254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EFCE130-932E-27B2-3E2C-AD6BBE9EBB77}"/>
              </a:ext>
            </a:extLst>
          </p:cNvPr>
          <p:cNvCxnSpPr>
            <a:cxnSpLocks/>
          </p:cNvCxnSpPr>
          <p:nvPr/>
        </p:nvCxnSpPr>
        <p:spPr>
          <a:xfrm>
            <a:off x="1948723" y="392350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8E5E340-AADE-C365-3AD3-D598767C67F2}"/>
              </a:ext>
            </a:extLst>
          </p:cNvPr>
          <p:cNvSpPr txBox="1"/>
          <p:nvPr/>
        </p:nvSpPr>
        <p:spPr>
          <a:xfrm>
            <a:off x="5834550" y="376066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603DB361-9D34-F205-96A7-73B72E4E760B}"/>
              </a:ext>
            </a:extLst>
          </p:cNvPr>
          <p:cNvCxnSpPr>
            <a:cxnSpLocks/>
          </p:cNvCxnSpPr>
          <p:nvPr/>
        </p:nvCxnSpPr>
        <p:spPr>
          <a:xfrm flipV="1">
            <a:off x="1947511" y="3354304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C76A9E1D-68C2-5E5E-B413-88651FA20CA6}"/>
              </a:ext>
            </a:extLst>
          </p:cNvPr>
          <p:cNvSpPr/>
          <p:nvPr/>
        </p:nvSpPr>
        <p:spPr>
          <a:xfrm>
            <a:off x="210707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753B193-DF34-BEF5-C66F-02FD13CED074}"/>
              </a:ext>
            </a:extLst>
          </p:cNvPr>
          <p:cNvSpPr/>
          <p:nvPr/>
        </p:nvSpPr>
        <p:spPr>
          <a:xfrm>
            <a:off x="246292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E796E98-ADD9-5DD1-6626-6AEED72D5D08}"/>
              </a:ext>
            </a:extLst>
          </p:cNvPr>
          <p:cNvCxnSpPr>
            <a:cxnSpLocks/>
          </p:cNvCxnSpPr>
          <p:nvPr/>
        </p:nvCxnSpPr>
        <p:spPr>
          <a:xfrm>
            <a:off x="4300718" y="2726664"/>
            <a:ext cx="500676" cy="771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88454736-41D3-0A8E-C109-2E94E0652C10}"/>
              </a:ext>
            </a:extLst>
          </p:cNvPr>
          <p:cNvCxnSpPr>
            <a:cxnSpLocks/>
          </p:cNvCxnSpPr>
          <p:nvPr/>
        </p:nvCxnSpPr>
        <p:spPr>
          <a:xfrm flipV="1">
            <a:off x="5430277" y="2548760"/>
            <a:ext cx="0" cy="142544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93C38007-2424-B499-80FC-AFD7F53DD004}"/>
              </a:ext>
            </a:extLst>
          </p:cNvPr>
          <p:cNvCxnSpPr>
            <a:cxnSpLocks/>
          </p:cNvCxnSpPr>
          <p:nvPr/>
        </p:nvCxnSpPr>
        <p:spPr>
          <a:xfrm flipV="1">
            <a:off x="4306553" y="3245029"/>
            <a:ext cx="0" cy="72639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31B36728-DD5E-0802-D924-93717C4EA226}"/>
              </a:ext>
            </a:extLst>
          </p:cNvPr>
          <p:cNvCxnSpPr>
            <a:cxnSpLocks/>
          </p:cNvCxnSpPr>
          <p:nvPr/>
        </p:nvCxnSpPr>
        <p:spPr>
          <a:xfrm>
            <a:off x="4302923" y="3506147"/>
            <a:ext cx="112735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70FB7BF4-352E-3295-DCE9-020046F261F4}"/>
              </a:ext>
            </a:extLst>
          </p:cNvPr>
          <p:cNvSpPr txBox="1"/>
          <p:nvPr/>
        </p:nvSpPr>
        <p:spPr>
          <a:xfrm>
            <a:off x="4257666" y="3529082"/>
            <a:ext cx="1219161" cy="425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TTFT</a:t>
            </a:r>
          </a:p>
          <a:p>
            <a:pPr>
              <a:lnSpc>
                <a:spcPts val="1260"/>
              </a:lnSpc>
            </a:pPr>
            <a:r>
              <a:rPr lang="en-US" altLang="zh-CN" b="1" dirty="0">
                <a:solidFill>
                  <a:schemeClr val="accent1"/>
                </a:solidFill>
              </a:rPr>
              <a:t>Reduction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7F9D41A-CB91-B9B8-5EE9-2D56409DDEF9}"/>
              </a:ext>
            </a:extLst>
          </p:cNvPr>
          <p:cNvSpPr txBox="1"/>
          <p:nvPr/>
        </p:nvSpPr>
        <p:spPr>
          <a:xfrm>
            <a:off x="316151" y="339714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F4B7845-4550-7975-CDD8-223DFF8B3041}"/>
              </a:ext>
            </a:extLst>
          </p:cNvPr>
          <p:cNvSpPr txBox="1"/>
          <p:nvPr/>
        </p:nvSpPr>
        <p:spPr>
          <a:xfrm>
            <a:off x="2064079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1157B6CA-5FDE-6BD5-B5EB-D31359919576}"/>
              </a:ext>
            </a:extLst>
          </p:cNvPr>
          <p:cNvSpPr txBox="1"/>
          <p:nvPr/>
        </p:nvSpPr>
        <p:spPr>
          <a:xfrm>
            <a:off x="252766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EB54668-9E75-DBE6-43C8-AAFE7691266D}"/>
              </a:ext>
            </a:extLst>
          </p:cNvPr>
          <p:cNvSpPr txBox="1"/>
          <p:nvPr/>
        </p:nvSpPr>
        <p:spPr>
          <a:xfrm>
            <a:off x="2737270" y="287483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1AC0896-18C3-6936-B7B1-0656149B3BAA}"/>
              </a:ext>
            </a:extLst>
          </p:cNvPr>
          <p:cNvSpPr txBox="1"/>
          <p:nvPr/>
        </p:nvSpPr>
        <p:spPr>
          <a:xfrm>
            <a:off x="2936833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5329741-937D-359B-7949-9DEBAA1E2B16}"/>
              </a:ext>
            </a:extLst>
          </p:cNvPr>
          <p:cNvSpPr txBox="1"/>
          <p:nvPr/>
        </p:nvSpPr>
        <p:spPr>
          <a:xfrm>
            <a:off x="3165881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6B6ECCD2-8D61-52A8-7C48-E47F4E80BA3A}"/>
              </a:ext>
            </a:extLst>
          </p:cNvPr>
          <p:cNvSpPr txBox="1"/>
          <p:nvPr/>
        </p:nvSpPr>
        <p:spPr>
          <a:xfrm>
            <a:off x="3629466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2EDFF4C-7721-10A0-BBEF-244CD272B73A}"/>
              </a:ext>
            </a:extLst>
          </p:cNvPr>
          <p:cNvSpPr txBox="1"/>
          <p:nvPr/>
        </p:nvSpPr>
        <p:spPr>
          <a:xfrm>
            <a:off x="3848371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098F368-545D-582D-B3C1-09F6D143D774}"/>
              </a:ext>
            </a:extLst>
          </p:cNvPr>
          <p:cNvSpPr txBox="1"/>
          <p:nvPr/>
        </p:nvSpPr>
        <p:spPr>
          <a:xfrm>
            <a:off x="4038634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C124213-AF3C-0B6E-53E0-347108EA7F00}"/>
              </a:ext>
            </a:extLst>
          </p:cNvPr>
          <p:cNvSpPr txBox="1"/>
          <p:nvPr/>
        </p:nvSpPr>
        <p:spPr>
          <a:xfrm>
            <a:off x="4276305" y="2876870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E3D706A-EE2F-1D14-903F-15A428B06209}"/>
              </a:ext>
            </a:extLst>
          </p:cNvPr>
          <p:cNvSpPr txBox="1"/>
          <p:nvPr/>
        </p:nvSpPr>
        <p:spPr>
          <a:xfrm>
            <a:off x="4739890" y="2611932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D3004A7C-5897-E890-D71D-F844030FEC89}"/>
              </a:ext>
            </a:extLst>
          </p:cNvPr>
          <p:cNvSpPr txBox="1"/>
          <p:nvPr/>
        </p:nvSpPr>
        <p:spPr>
          <a:xfrm>
            <a:off x="4947220" y="2875593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78D0D17-91CF-F071-8E99-0DE8DFDDF69D}"/>
              </a:ext>
            </a:extLst>
          </p:cNvPr>
          <p:cNvSpPr txBox="1"/>
          <p:nvPr/>
        </p:nvSpPr>
        <p:spPr>
          <a:xfrm>
            <a:off x="1830157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4BD3C72-A457-0D06-7FEF-53435BC4419B}"/>
              </a:ext>
            </a:extLst>
          </p:cNvPr>
          <p:cNvSpPr txBox="1"/>
          <p:nvPr/>
        </p:nvSpPr>
        <p:spPr>
          <a:xfrm>
            <a:off x="2003742" y="338529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92836F7-8BFA-0974-B3E1-57C0900A48B4}"/>
              </a:ext>
            </a:extLst>
          </p:cNvPr>
          <p:cNvSpPr txBox="1"/>
          <p:nvPr/>
        </p:nvSpPr>
        <p:spPr>
          <a:xfrm>
            <a:off x="2468485" y="503990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74CA0E-CB09-F775-E66E-E381CFD75225}"/>
              </a:ext>
            </a:extLst>
          </p:cNvPr>
          <p:cNvSpPr txBox="1"/>
          <p:nvPr/>
        </p:nvSpPr>
        <p:spPr>
          <a:xfrm>
            <a:off x="2561978" y="338572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6B9E954-09F6-5402-AE80-94FDE3AA68D7}"/>
              </a:ext>
            </a:extLst>
          </p:cNvPr>
          <p:cNvSpPr txBox="1"/>
          <p:nvPr/>
        </p:nvSpPr>
        <p:spPr>
          <a:xfrm>
            <a:off x="282650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CB0422-4C12-55E1-CE99-737C581AAD99}"/>
              </a:ext>
            </a:extLst>
          </p:cNvPr>
          <p:cNvSpPr txBox="1"/>
          <p:nvPr/>
        </p:nvSpPr>
        <p:spPr>
          <a:xfrm>
            <a:off x="3104888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7F7E2546-C70B-1E0B-BDC4-AE8E2CA468F2}"/>
              </a:ext>
            </a:extLst>
          </p:cNvPr>
          <p:cNvSpPr txBox="1"/>
          <p:nvPr/>
        </p:nvSpPr>
        <p:spPr>
          <a:xfrm>
            <a:off x="3361460" y="5043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F90CCF9-538D-EAEA-7DC9-A08CC36E7020}"/>
              </a:ext>
            </a:extLst>
          </p:cNvPr>
          <p:cNvSpPr txBox="1"/>
          <p:nvPr/>
        </p:nvSpPr>
        <p:spPr>
          <a:xfrm>
            <a:off x="3629804" y="4766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BC4B409-8609-6FD5-F602-C8F6AD4087B3}"/>
              </a:ext>
            </a:extLst>
          </p:cNvPr>
          <p:cNvSpPr txBox="1"/>
          <p:nvPr/>
        </p:nvSpPr>
        <p:spPr>
          <a:xfrm>
            <a:off x="373221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231CF096-3633-B4EF-B108-87E417633ED0}"/>
              </a:ext>
            </a:extLst>
          </p:cNvPr>
          <p:cNvSpPr txBox="1"/>
          <p:nvPr/>
        </p:nvSpPr>
        <p:spPr>
          <a:xfrm>
            <a:off x="4010605" y="4758751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B3F0B33F-E3D6-7DEF-7443-CB6161426EF8}"/>
              </a:ext>
            </a:extLst>
          </p:cNvPr>
          <p:cNvSpPr txBox="1"/>
          <p:nvPr/>
        </p:nvSpPr>
        <p:spPr>
          <a:xfrm>
            <a:off x="4267177" y="503526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C4004231-DDB5-B703-3AA1-06A240C30BE1}"/>
              </a:ext>
            </a:extLst>
          </p:cNvPr>
          <p:cNvSpPr/>
          <p:nvPr/>
        </p:nvSpPr>
        <p:spPr>
          <a:xfrm>
            <a:off x="229086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AEB449D6-2BB4-41B8-3A1A-EC86FD68D7AF}"/>
              </a:ext>
            </a:extLst>
          </p:cNvPr>
          <p:cNvSpPr/>
          <p:nvPr/>
        </p:nvSpPr>
        <p:spPr>
          <a:xfrm>
            <a:off x="2679181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3C9ABB14-9A4F-2B5F-3812-15DE35D63F22}"/>
              </a:ext>
            </a:extLst>
          </p:cNvPr>
          <p:cNvSpPr/>
          <p:nvPr/>
        </p:nvSpPr>
        <p:spPr>
          <a:xfrm>
            <a:off x="3391674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62DB089-E6FA-943D-82D4-1FA85BF4E998}"/>
              </a:ext>
            </a:extLst>
          </p:cNvPr>
          <p:cNvSpPr/>
          <p:nvPr/>
        </p:nvSpPr>
        <p:spPr>
          <a:xfrm>
            <a:off x="2836204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F988B3FD-5420-49B3-3669-6377CA0B73EE}"/>
              </a:ext>
            </a:extLst>
          </p:cNvPr>
          <p:cNvSpPr/>
          <p:nvPr/>
        </p:nvSpPr>
        <p:spPr>
          <a:xfrm>
            <a:off x="3192053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DBAFDA3-2DF2-0EFA-7FEB-6C9E1386B7D7}"/>
              </a:ext>
            </a:extLst>
          </p:cNvPr>
          <p:cNvSpPr/>
          <p:nvPr/>
        </p:nvSpPr>
        <p:spPr>
          <a:xfrm>
            <a:off x="3019996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38E09A5-A3D1-5D4B-A98A-688EC8BFBF64}"/>
              </a:ext>
            </a:extLst>
          </p:cNvPr>
          <p:cNvSpPr/>
          <p:nvPr/>
        </p:nvSpPr>
        <p:spPr>
          <a:xfrm>
            <a:off x="3406962" y="3669985"/>
            <a:ext cx="144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B3F5FB02-31F2-E780-B010-3FA58111AD91}"/>
              </a:ext>
            </a:extLst>
          </p:cNvPr>
          <p:cNvSpPr/>
          <p:nvPr/>
        </p:nvSpPr>
        <p:spPr>
          <a:xfrm>
            <a:off x="4119455" y="3398918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5E6461B2-8371-0661-CC25-A3F9ADDD05D9}"/>
              </a:ext>
            </a:extLst>
          </p:cNvPr>
          <p:cNvSpPr/>
          <p:nvPr/>
        </p:nvSpPr>
        <p:spPr>
          <a:xfrm>
            <a:off x="3563985" y="3398918"/>
            <a:ext cx="180000" cy="216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D8ED0E0-9617-5153-80CB-9E34B3019128}"/>
              </a:ext>
            </a:extLst>
          </p:cNvPr>
          <p:cNvSpPr/>
          <p:nvPr/>
        </p:nvSpPr>
        <p:spPr>
          <a:xfrm>
            <a:off x="3919834" y="3669985"/>
            <a:ext cx="180000" cy="219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AE6E913B-C571-E693-FC73-F4EE40CAA146}"/>
              </a:ext>
            </a:extLst>
          </p:cNvPr>
          <p:cNvSpPr/>
          <p:nvPr/>
        </p:nvSpPr>
        <p:spPr>
          <a:xfrm>
            <a:off x="3747777" y="3669985"/>
            <a:ext cx="180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E3B0B7F-B440-9495-604A-FF3ADC1100FC}"/>
              </a:ext>
            </a:extLst>
          </p:cNvPr>
          <p:cNvSpPr txBox="1"/>
          <p:nvPr/>
        </p:nvSpPr>
        <p:spPr>
          <a:xfrm>
            <a:off x="220033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1BFBD85-53EC-45B1-70BD-85B18D4B8C53}"/>
              </a:ext>
            </a:extLst>
          </p:cNvPr>
          <p:cNvSpPr txBox="1"/>
          <p:nvPr/>
        </p:nvSpPr>
        <p:spPr>
          <a:xfrm>
            <a:off x="2373968" y="366114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F3A0DF0-C156-7B68-5AC8-1041B530B4F3}"/>
              </a:ext>
            </a:extLst>
          </p:cNvPr>
          <p:cNvSpPr txBox="1"/>
          <p:nvPr/>
        </p:nvSpPr>
        <p:spPr>
          <a:xfrm>
            <a:off x="2572771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3A79024-5179-C8C4-5220-5A0DE1FC239E}"/>
              </a:ext>
            </a:extLst>
          </p:cNvPr>
          <p:cNvSpPr txBox="1"/>
          <p:nvPr/>
        </p:nvSpPr>
        <p:spPr>
          <a:xfrm>
            <a:off x="2734781" y="338849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302E365-D94E-6053-78CD-40C06E3DBC41}"/>
              </a:ext>
            </a:extLst>
          </p:cNvPr>
          <p:cNvSpPr txBox="1"/>
          <p:nvPr/>
        </p:nvSpPr>
        <p:spPr>
          <a:xfrm>
            <a:off x="3293017" y="3388925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9DD971A-5481-2DFF-0E0A-31183A190CCC}"/>
              </a:ext>
            </a:extLst>
          </p:cNvPr>
          <p:cNvSpPr txBox="1"/>
          <p:nvPr/>
        </p:nvSpPr>
        <p:spPr>
          <a:xfrm>
            <a:off x="293137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C8053FB-1ACE-63B2-3B1B-B683E208520E}"/>
              </a:ext>
            </a:extLst>
          </p:cNvPr>
          <p:cNvSpPr txBox="1"/>
          <p:nvPr/>
        </p:nvSpPr>
        <p:spPr>
          <a:xfrm>
            <a:off x="3105007" y="3664349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1AE355D-A9AF-AA42-18B2-27545AE14DAD}"/>
              </a:ext>
            </a:extLst>
          </p:cNvPr>
          <p:cNvSpPr txBox="1"/>
          <p:nvPr/>
        </p:nvSpPr>
        <p:spPr>
          <a:xfrm>
            <a:off x="3306233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C83C0FF8-53E3-BD22-E63E-0B7E3CCB75C9}"/>
              </a:ext>
            </a:extLst>
          </p:cNvPr>
          <p:cNvSpPr txBox="1"/>
          <p:nvPr/>
        </p:nvSpPr>
        <p:spPr>
          <a:xfrm>
            <a:off x="3468243" y="339164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8D7B18E-26A0-D86A-1C82-0A65B7CC5676}"/>
              </a:ext>
            </a:extLst>
          </p:cNvPr>
          <p:cNvSpPr txBox="1"/>
          <p:nvPr/>
        </p:nvSpPr>
        <p:spPr>
          <a:xfrm>
            <a:off x="4026479" y="3392074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1AA84982-66D4-1D87-DCD1-25FAFF742C9F}"/>
              </a:ext>
            </a:extLst>
          </p:cNvPr>
          <p:cNvSpPr txBox="1"/>
          <p:nvPr/>
        </p:nvSpPr>
        <p:spPr>
          <a:xfrm>
            <a:off x="366483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5F640B79-CE69-DB5B-9A05-EE35B882EB4E}"/>
              </a:ext>
            </a:extLst>
          </p:cNvPr>
          <p:cNvSpPr txBox="1"/>
          <p:nvPr/>
        </p:nvSpPr>
        <p:spPr>
          <a:xfrm>
            <a:off x="3838469" y="3667498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70AAC45-B7B3-5132-39DA-1EE152CFFBFA}"/>
              </a:ext>
            </a:extLst>
          </p:cNvPr>
          <p:cNvSpPr/>
          <p:nvPr/>
        </p:nvSpPr>
        <p:spPr>
          <a:xfrm>
            <a:off x="5235176" y="2617635"/>
            <a:ext cx="18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B29CDC-E8CF-04AA-87E5-79B221D826F5}"/>
              </a:ext>
            </a:extLst>
          </p:cNvPr>
          <p:cNvSpPr txBox="1"/>
          <p:nvPr/>
        </p:nvSpPr>
        <p:spPr>
          <a:xfrm>
            <a:off x="5139272" y="2607576"/>
            <a:ext cx="383438" cy="271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38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9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20950</TotalTime>
  <Words>1508</Words>
  <Application>Microsoft Macintosh PowerPoint</Application>
  <PresentationFormat>宽屏</PresentationFormat>
  <Paragraphs>667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Arial</vt:lpstr>
      <vt:lpstr>Arial Narrow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Backup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瑞东 张</cp:lastModifiedBy>
  <cp:revision>784</cp:revision>
  <dcterms:created xsi:type="dcterms:W3CDTF">2023-07-04T07:42:03Z</dcterms:created>
  <dcterms:modified xsi:type="dcterms:W3CDTF">2025-10-24T08:06:33Z</dcterms:modified>
</cp:coreProperties>
</file>