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/>
    <p:restoredTop sz="94643"/>
  </p:normalViewPr>
  <p:slideViewPr>
    <p:cSldViewPr snapToGrid="0">
      <p:cViewPr varScale="1">
        <p:scale>
          <a:sx n="105" d="100"/>
          <a:sy n="105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D5629-B141-4AF3-58B4-A96742810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826828-FD83-0265-2420-1DF0109EA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67F52-8364-17A1-D0FD-285DE67D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498C4-F1DE-B98B-16E8-BC5FCD1E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A38333-57C1-AC60-4241-2F70DEE3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31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E80EA-37DF-693F-1921-E583BDC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2E5875-DBE8-D131-CE1B-32E49D46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B5413-5DB6-87AA-35C1-76DA077A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9A805-731B-E5DC-E031-52DDCD17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7CC91-CAE1-6D3A-9354-A54ABC8F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78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A79CA1-40E6-84CE-ED41-2BDB097B4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C7B0CC-358E-A21A-40BD-BC5F4DEC5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4ADE29-FC5F-8863-A03F-71E5AED8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9E2C52-90C6-C032-58FC-E57A323D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F3BA5-E958-6EB4-583A-6C32E22C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50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FCCFB-F333-08B4-AC5E-E89C9D43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80C036-7B5E-F8A5-9D17-D85D5491A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E14721-93E2-7252-FB79-E0CA3817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E9C25-22E9-747A-9D77-5DD3DA4B5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A9C09-B861-5CEA-5F54-5046B101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378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DFBA1-9601-FE7A-AB00-04536B59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206B14-EDDA-DF27-3DF5-C679F0350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ABDCF-1F4B-5833-78FF-34F9CBB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23779-F4BC-9C08-3EE3-B9F534CC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1E9E01-CE66-C9A8-57DA-BB544E96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0780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4FE60-EDA8-9EC7-1858-75F46041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3A64CD-F3FF-0933-37A8-D85ACA76D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C2760-F1C4-031F-A9E8-9AD3DBC0E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FC8645-C80E-E85F-0456-0522C483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6C2BE-0901-723B-CA99-7B0182A2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2EDC36-A0E9-D28A-959D-0DBEB3E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17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7AE89-2303-CCE8-659A-F28D1653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8C054D-31E7-61D5-6F6E-CEF679DB1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94BC5-46E4-BA96-511A-81AA33976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4DEC02-0614-8B2C-C995-253611CE9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84809F-F6D1-3EA6-48E2-366852256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84B422-FBCE-7348-6BF0-796C899E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934200-40E2-1C83-C4A7-1FA960100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E25A7-AC01-8A61-7B6A-C947FF41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37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CAEF-551A-180B-653C-DA0FF28C6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5C214F-1FA8-40F4-8A93-51AA22AD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865FAF-CD29-5F25-6810-48CF9A413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841F45-6158-CE46-B3A4-C271B25B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94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9B0F6-9DC2-FA3B-1B3A-475A8142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36EE6E-A6A4-53F5-3C33-12A3935B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5AE99B-224A-A296-87AE-DD152E56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15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14462-D034-E7FC-4D20-F05EFFEC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F7F776-4341-9788-0D1B-79C62C021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9810E3-D210-60F0-A4F5-12B72BA58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E929E7-7254-D3C3-049D-1F0C091A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BC434B-2722-D447-4AE9-CA371B85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520151-E7B1-4A9B-A77C-BAA3CD41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05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337AF-0A60-5FDF-AF39-97F9752A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AFEA42-D079-E342-04E8-2E33D55C8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A84318-5C7A-4E51-F69E-8A0A33276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0313F-C594-6C9A-E9CA-6028F8CF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38DC07-F199-8831-A000-101A98E07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FE988-9D08-5218-8504-667BF02C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161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92D33-A1AA-08B3-7207-C908C5EB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76E8EE-73B3-FF51-9FB0-404A1ABC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94B0C3-B625-F531-423D-359973791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96E15-D4DC-E445-ADE0-FDBD21AE7E44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B4F4F-31E0-CAF6-2C7B-99EB83620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25991-E858-1A32-796A-93B3AFA47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26ADE-65B7-EE42-B77F-D75037E928C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69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4D351D5-B807-5CCC-0700-CDFDCF2C1A53}"/>
              </a:ext>
            </a:extLst>
          </p:cNvPr>
          <p:cNvSpPr txBox="1"/>
          <p:nvPr/>
        </p:nvSpPr>
        <p:spPr>
          <a:xfrm>
            <a:off x="5033322" y="3928597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IMPRESS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3C9FCE-5F11-A6B4-DC8E-4EA859819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475" y="3291722"/>
            <a:ext cx="467137" cy="3585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D51DEC-00C3-BDCC-4B47-12805A8E7D2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50495" y="3291721"/>
            <a:ext cx="468000" cy="3585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B062250-1F73-23AF-DE28-062F1D5D2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49" y="3300187"/>
            <a:ext cx="467137" cy="358517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4B6EA2D5-91B6-E233-01C1-D4111BEDF7ED}"/>
              </a:ext>
            </a:extLst>
          </p:cNvPr>
          <p:cNvCxnSpPr>
            <a:cxnSpLocks/>
          </p:cNvCxnSpPr>
          <p:nvPr/>
        </p:nvCxnSpPr>
        <p:spPr>
          <a:xfrm flipV="1">
            <a:off x="2469155" y="3123847"/>
            <a:ext cx="7176410" cy="2234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508AE193-82E4-0A75-2ACB-FF2F40D8EF82}"/>
              </a:ext>
            </a:extLst>
          </p:cNvPr>
          <p:cNvSpPr txBox="1"/>
          <p:nvPr/>
        </p:nvSpPr>
        <p:spPr>
          <a:xfrm flipH="1">
            <a:off x="2398930" y="3141502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Disk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B5ECD1-963B-A31B-107B-4D5FFF7E7668}"/>
              </a:ext>
            </a:extLst>
          </p:cNvPr>
          <p:cNvSpPr txBox="1"/>
          <p:nvPr/>
        </p:nvSpPr>
        <p:spPr>
          <a:xfrm flipH="1">
            <a:off x="2385530" y="2813698"/>
            <a:ext cx="7517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AC7C087-7970-4CD0-5213-C144DAD90D8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395475" y="3293837"/>
            <a:ext cx="467137" cy="356400"/>
          </a:xfrm>
          <a:prstGeom prst="rect">
            <a:avLst/>
          </a:prstGeom>
        </p:spPr>
      </p:pic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33D46F78-6CF4-24C8-B024-9CCE1F282B06}"/>
              </a:ext>
            </a:extLst>
          </p:cNvPr>
          <p:cNvCxnSpPr>
            <a:cxnSpLocks/>
          </p:cNvCxnSpPr>
          <p:nvPr/>
        </p:nvCxnSpPr>
        <p:spPr>
          <a:xfrm flipV="1">
            <a:off x="5153161" y="2374032"/>
            <a:ext cx="0" cy="15982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EA2A6DDD-FFCA-E073-D72D-6EA2816FC0F5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6131628" y="3291720"/>
            <a:ext cx="468000" cy="3564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2F221BD-C422-B5A7-9B6B-8B74A19F8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74" y="3282749"/>
            <a:ext cx="467137" cy="35851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803BF9D-2005-D12C-CD66-0E95344A5C2B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631310" y="3278910"/>
            <a:ext cx="467137" cy="3564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57006F0-C745-9568-1B6A-FE9D49483A3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42063" y="3272602"/>
            <a:ext cx="468000" cy="35851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0998EE1-940C-F415-453F-A214B09858DD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 flipV="1">
            <a:off x="9070610" y="3269075"/>
            <a:ext cx="468000" cy="3564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DE6A8E2-17D2-B1F0-509A-10834E248ADB}"/>
              </a:ext>
            </a:extLst>
          </p:cNvPr>
          <p:cNvSpPr txBox="1"/>
          <p:nvPr/>
        </p:nvSpPr>
        <p:spPr>
          <a:xfrm>
            <a:off x="2622476" y="3922511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w/o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recordering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FE9F14A-D883-8012-7B43-2558A27C592B}"/>
              </a:ext>
            </a:extLst>
          </p:cNvPr>
          <p:cNvSpPr txBox="1"/>
          <p:nvPr/>
        </p:nvSpPr>
        <p:spPr>
          <a:xfrm>
            <a:off x="6993602" y="3922511"/>
            <a:ext cx="2664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HyperInfer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536076-DAA0-ED9F-8222-C71BA3983A9C}"/>
              </a:ext>
            </a:extLst>
          </p:cNvPr>
          <p:cNvSpPr txBox="1"/>
          <p:nvPr/>
        </p:nvSpPr>
        <p:spPr>
          <a:xfrm>
            <a:off x="3576072" y="318490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6FD4BB-399A-6AE3-E052-C7AB7B264E67}"/>
              </a:ext>
            </a:extLst>
          </p:cNvPr>
          <p:cNvSpPr txBox="1"/>
          <p:nvPr/>
        </p:nvSpPr>
        <p:spPr>
          <a:xfrm>
            <a:off x="2847579" y="3190878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2411AA0-490D-1089-253A-E5C811E6B8E1}"/>
              </a:ext>
            </a:extLst>
          </p:cNvPr>
          <p:cNvSpPr txBox="1"/>
          <p:nvPr/>
        </p:nvSpPr>
        <p:spPr>
          <a:xfrm>
            <a:off x="4321232" y="318490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512379-1AE3-6283-0D9B-2B809D6B3E09}"/>
              </a:ext>
            </a:extLst>
          </p:cNvPr>
          <p:cNvSpPr txBox="1"/>
          <p:nvPr/>
        </p:nvSpPr>
        <p:spPr>
          <a:xfrm>
            <a:off x="5133063" y="3190878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0CB85F1-A272-C48E-A1A0-B6AB2C47EF34}"/>
              </a:ext>
            </a:extLst>
          </p:cNvPr>
          <p:cNvSpPr txBox="1"/>
          <p:nvPr/>
        </p:nvSpPr>
        <p:spPr>
          <a:xfrm>
            <a:off x="5864235" y="3194633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C3EA14-664C-04F9-CF9D-266672CC1FE7}"/>
              </a:ext>
            </a:extLst>
          </p:cNvPr>
          <p:cNvSpPr txBox="1"/>
          <p:nvPr/>
        </p:nvSpPr>
        <p:spPr>
          <a:xfrm>
            <a:off x="6583755" y="317753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804FBBE-12C3-2199-2F6A-0B4D2F4637BF}"/>
              </a:ext>
            </a:extLst>
          </p:cNvPr>
          <p:cNvSpPr txBox="1"/>
          <p:nvPr/>
        </p:nvSpPr>
        <p:spPr>
          <a:xfrm>
            <a:off x="7363901" y="317753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50A57F-DB1E-FE9C-73FF-6301D03CA1CA}"/>
              </a:ext>
            </a:extLst>
          </p:cNvPr>
          <p:cNvSpPr txBox="1"/>
          <p:nvPr/>
        </p:nvSpPr>
        <p:spPr>
          <a:xfrm>
            <a:off x="8078490" y="3184901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09398BF-20DC-DC67-2169-C5C7C2D6B29D}"/>
              </a:ext>
            </a:extLst>
          </p:cNvPr>
          <p:cNvSpPr txBox="1"/>
          <p:nvPr/>
        </p:nvSpPr>
        <p:spPr>
          <a:xfrm>
            <a:off x="8793079" y="319463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  <a:p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6FE5582-5CF9-C87C-D068-72CB9F260127}"/>
              </a:ext>
            </a:extLst>
          </p:cNvPr>
          <p:cNvSpPr txBox="1"/>
          <p:nvPr/>
        </p:nvSpPr>
        <p:spPr>
          <a:xfrm>
            <a:off x="2791540" y="3662480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B9673D2-C021-89D5-E734-DAF52D365F29}"/>
              </a:ext>
            </a:extLst>
          </p:cNvPr>
          <p:cNvSpPr txBox="1"/>
          <p:nvPr/>
        </p:nvSpPr>
        <p:spPr>
          <a:xfrm>
            <a:off x="3592739" y="3658307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1E1393-A646-698E-A83A-83979B34B8C3}"/>
              </a:ext>
            </a:extLst>
          </p:cNvPr>
          <p:cNvSpPr txBox="1"/>
          <p:nvPr/>
        </p:nvSpPr>
        <p:spPr>
          <a:xfrm>
            <a:off x="4318404" y="3662480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015804-B487-AF43-783D-9DF912F5E07F}"/>
              </a:ext>
            </a:extLst>
          </p:cNvPr>
          <p:cNvSpPr txBox="1"/>
          <p:nvPr/>
        </p:nvSpPr>
        <p:spPr>
          <a:xfrm>
            <a:off x="5103047" y="3661723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1AA00B7-972A-4D04-0A0C-CEF8B5D2346C}"/>
              </a:ext>
            </a:extLst>
          </p:cNvPr>
          <p:cNvSpPr txBox="1"/>
          <p:nvPr/>
        </p:nvSpPr>
        <p:spPr>
          <a:xfrm>
            <a:off x="5871588" y="3657550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F5D77A7-3558-D005-4945-5CB850BE73AA}"/>
              </a:ext>
            </a:extLst>
          </p:cNvPr>
          <p:cNvSpPr txBox="1"/>
          <p:nvPr/>
        </p:nvSpPr>
        <p:spPr>
          <a:xfrm>
            <a:off x="6608139" y="3661723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E885B2B-8B61-996B-DF50-AA0B0E7BAC04}"/>
              </a:ext>
            </a:extLst>
          </p:cNvPr>
          <p:cNvSpPr txBox="1"/>
          <p:nvPr/>
        </p:nvSpPr>
        <p:spPr>
          <a:xfrm>
            <a:off x="7373050" y="3679459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E3DD761-1DB2-B456-EE46-27839B702740}"/>
              </a:ext>
            </a:extLst>
          </p:cNvPr>
          <p:cNvSpPr txBox="1"/>
          <p:nvPr/>
        </p:nvSpPr>
        <p:spPr>
          <a:xfrm>
            <a:off x="8152477" y="3675286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41E4604-984A-364B-4D09-E7E8D0A22F19}"/>
              </a:ext>
            </a:extLst>
          </p:cNvPr>
          <p:cNvSpPr txBox="1"/>
          <p:nvPr/>
        </p:nvSpPr>
        <p:spPr>
          <a:xfrm>
            <a:off x="8878142" y="3679459"/>
            <a:ext cx="8595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chunk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5876F7A-0E53-3DA7-46C7-4D9B65F856E2}"/>
              </a:ext>
            </a:extLst>
          </p:cNvPr>
          <p:cNvSpPr txBox="1"/>
          <p:nvPr/>
        </p:nvSpPr>
        <p:spPr>
          <a:xfrm>
            <a:off x="2414937" y="1639637"/>
            <a:ext cx="11256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{t0,</a:t>
            </a:r>
            <a:r>
              <a:rPr kumimoji="1" lang="zh-CN" altLang="en-US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t3, t4}</a:t>
            </a:r>
          </a:p>
          <a:p>
            <a:pPr algn="ctr"/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r>
              <a:rPr kumimoji="1" lang="zh-CN" alt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keys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74F399D7-8ED4-A4A0-39EA-A4746D7EA473}"/>
              </a:ext>
            </a:extLst>
          </p:cNvPr>
          <p:cNvCxnSpPr>
            <a:cxnSpLocks/>
          </p:cNvCxnSpPr>
          <p:nvPr/>
        </p:nvCxnSpPr>
        <p:spPr>
          <a:xfrm flipV="1">
            <a:off x="3344043" y="2832187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947366A3-2F6B-9C21-7BBA-656F35DE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42" y="2453094"/>
            <a:ext cx="467137" cy="358517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A8108D6A-50BB-857F-AFEC-4C210075F801}"/>
              </a:ext>
            </a:extLst>
          </p:cNvPr>
          <p:cNvSpPr txBox="1"/>
          <p:nvPr/>
        </p:nvSpPr>
        <p:spPr>
          <a:xfrm>
            <a:off x="2799712" y="237445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87C1A3B-2119-51C3-F48D-BCF7A5633CE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850495" y="2453242"/>
            <a:ext cx="468000" cy="358517"/>
          </a:xfrm>
          <a:prstGeom prst="rect">
            <a:avLst/>
          </a:prstGeom>
        </p:spPr>
      </p:pic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1B4AB7E-7E4D-A641-1B2D-C94A5560B6EB}"/>
              </a:ext>
            </a:extLst>
          </p:cNvPr>
          <p:cNvCxnSpPr>
            <a:cxnSpLocks/>
          </p:cNvCxnSpPr>
          <p:nvPr/>
        </p:nvCxnSpPr>
        <p:spPr>
          <a:xfrm flipV="1">
            <a:off x="4059192" y="2832187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16664E43-5A9C-1456-1DBD-34AFFC3E241D}"/>
              </a:ext>
            </a:extLst>
          </p:cNvPr>
          <p:cNvSpPr txBox="1"/>
          <p:nvPr/>
        </p:nvSpPr>
        <p:spPr>
          <a:xfrm>
            <a:off x="3561145" y="2291373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18E7B85-CD57-AD00-52E2-51928AE5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849" y="2462628"/>
            <a:ext cx="467137" cy="358517"/>
          </a:xfrm>
          <a:prstGeom prst="rect">
            <a:avLst/>
          </a:prstGeom>
        </p:spPr>
      </p:pic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6F86351-B988-7273-105D-F5B937CB1183}"/>
              </a:ext>
            </a:extLst>
          </p:cNvPr>
          <p:cNvCxnSpPr>
            <a:cxnSpLocks/>
          </p:cNvCxnSpPr>
          <p:nvPr/>
        </p:nvCxnSpPr>
        <p:spPr>
          <a:xfrm flipV="1">
            <a:off x="4833417" y="2832187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EB76ACA-1E4E-917E-F747-FFD0780E317A}"/>
              </a:ext>
            </a:extLst>
          </p:cNvPr>
          <p:cNvSpPr txBox="1"/>
          <p:nvPr/>
        </p:nvSpPr>
        <p:spPr>
          <a:xfrm>
            <a:off x="4300273" y="237445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5A1580BB-6618-DEE8-A0C9-3342C6D8B753}"/>
              </a:ext>
            </a:extLst>
          </p:cNvPr>
          <p:cNvCxnSpPr>
            <a:cxnSpLocks/>
          </p:cNvCxnSpPr>
          <p:nvPr/>
        </p:nvCxnSpPr>
        <p:spPr>
          <a:xfrm flipV="1">
            <a:off x="5629043" y="2821145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图片 48">
            <a:extLst>
              <a:ext uri="{FF2B5EF4-FFF2-40B4-BE49-F238E27FC236}">
                <a16:creationId xmlns:a16="http://schemas.microsoft.com/office/drawing/2014/main" id="{6069D23B-B019-0343-D789-2458537A80FD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5383002" y="2467445"/>
            <a:ext cx="467137" cy="356400"/>
          </a:xfrm>
          <a:prstGeom prst="rect">
            <a:avLst/>
          </a:prstGeom>
        </p:spPr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33B40DC5-5131-160A-E9C4-DEFCDA635CE5}"/>
              </a:ext>
            </a:extLst>
          </p:cNvPr>
          <p:cNvSpPr txBox="1"/>
          <p:nvPr/>
        </p:nvSpPr>
        <p:spPr>
          <a:xfrm>
            <a:off x="5124620" y="2374032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BEAA65B0-3400-923C-05BD-A1D94221D9E6}"/>
              </a:ext>
            </a:extLst>
          </p:cNvPr>
          <p:cNvCxnSpPr>
            <a:cxnSpLocks/>
          </p:cNvCxnSpPr>
          <p:nvPr/>
        </p:nvCxnSpPr>
        <p:spPr>
          <a:xfrm flipV="1">
            <a:off x="7086842" y="2821145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3FC0B743-6961-2071-64E6-180C4AFF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481" y="2467428"/>
            <a:ext cx="467137" cy="358517"/>
          </a:xfrm>
          <a:prstGeom prst="rect">
            <a:avLst/>
          </a:prstGeom>
        </p:spPr>
      </p:pic>
      <p:sp>
        <p:nvSpPr>
          <p:cNvPr id="53" name="文本框 52">
            <a:extLst>
              <a:ext uri="{FF2B5EF4-FFF2-40B4-BE49-F238E27FC236}">
                <a16:creationId xmlns:a16="http://schemas.microsoft.com/office/drawing/2014/main" id="{856C1A38-FED0-4F32-AFAE-F7B184DB785F}"/>
              </a:ext>
            </a:extLst>
          </p:cNvPr>
          <p:cNvSpPr txBox="1"/>
          <p:nvPr/>
        </p:nvSpPr>
        <p:spPr>
          <a:xfrm>
            <a:off x="6574134" y="2384918"/>
            <a:ext cx="356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A914CFD-ADC4-B10D-061B-F859BD367976}"/>
              </a:ext>
            </a:extLst>
          </p:cNvPr>
          <p:cNvCxnSpPr>
            <a:cxnSpLocks/>
          </p:cNvCxnSpPr>
          <p:nvPr/>
        </p:nvCxnSpPr>
        <p:spPr>
          <a:xfrm flipV="1">
            <a:off x="3895464" y="1628260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44A616A7-0B6F-44B0-3D1F-71A413B65D62}"/>
              </a:ext>
            </a:extLst>
          </p:cNvPr>
          <p:cNvSpPr txBox="1"/>
          <p:nvPr/>
        </p:nvSpPr>
        <p:spPr>
          <a:xfrm>
            <a:off x="3958583" y="1777390"/>
            <a:ext cx="55015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8B70FC59-57C0-3BCF-966E-24F82054DB25}"/>
              </a:ext>
            </a:extLst>
          </p:cNvPr>
          <p:cNvCxnSpPr>
            <a:cxnSpLocks/>
          </p:cNvCxnSpPr>
          <p:nvPr/>
        </p:nvCxnSpPr>
        <p:spPr>
          <a:xfrm flipV="1">
            <a:off x="7400912" y="2374032"/>
            <a:ext cx="0" cy="15982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FD40BAED-0157-D033-C315-970728F1D7D0}"/>
              </a:ext>
            </a:extLst>
          </p:cNvPr>
          <p:cNvCxnSpPr>
            <a:cxnSpLocks/>
          </p:cNvCxnSpPr>
          <p:nvPr/>
        </p:nvCxnSpPr>
        <p:spPr>
          <a:xfrm flipV="1">
            <a:off x="4893349" y="1628260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9B048C7-748D-4D24-B4DF-C583925914EA}"/>
              </a:ext>
            </a:extLst>
          </p:cNvPr>
          <p:cNvSpPr txBox="1"/>
          <p:nvPr/>
        </p:nvSpPr>
        <p:spPr>
          <a:xfrm>
            <a:off x="5049066" y="1761718"/>
            <a:ext cx="8803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endParaRPr kumimoji="1" lang="zh-CN" alt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F766A1F6-4A2F-3B88-DC17-F16F185520ED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7612680" y="2468422"/>
            <a:ext cx="467137" cy="35640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6B6BA0F9-E91B-277C-5BC7-E4B7A7C2195B}"/>
              </a:ext>
            </a:extLst>
          </p:cNvPr>
          <p:cNvSpPr txBox="1"/>
          <p:nvPr/>
        </p:nvSpPr>
        <p:spPr>
          <a:xfrm>
            <a:off x="7351691" y="2340507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t0</a:t>
            </a: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t4</a:t>
            </a:r>
          </a:p>
        </p:txBody>
      </p:sp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6D3DE21B-BDEB-00E7-848A-80772A1A852E}"/>
              </a:ext>
            </a:extLst>
          </p:cNvPr>
          <p:cNvCxnSpPr>
            <a:cxnSpLocks/>
          </p:cNvCxnSpPr>
          <p:nvPr/>
        </p:nvCxnSpPr>
        <p:spPr>
          <a:xfrm flipV="1">
            <a:off x="7759865" y="2824318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50C4A841-D0EF-716C-F0D9-BF9BB9A79245}"/>
              </a:ext>
            </a:extLst>
          </p:cNvPr>
          <p:cNvCxnSpPr>
            <a:cxnSpLocks/>
          </p:cNvCxnSpPr>
          <p:nvPr/>
        </p:nvCxnSpPr>
        <p:spPr>
          <a:xfrm flipV="1">
            <a:off x="7954307" y="2826833"/>
            <a:ext cx="0" cy="45662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w="lg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E101B0D9-069E-7B8A-1BF8-498990B09CEF}"/>
              </a:ext>
            </a:extLst>
          </p:cNvPr>
          <p:cNvCxnSpPr>
            <a:cxnSpLocks/>
          </p:cNvCxnSpPr>
          <p:nvPr/>
        </p:nvCxnSpPr>
        <p:spPr>
          <a:xfrm flipV="1">
            <a:off x="8576063" y="2810910"/>
            <a:ext cx="0" cy="468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图片 63">
            <a:extLst>
              <a:ext uri="{FF2B5EF4-FFF2-40B4-BE49-F238E27FC236}">
                <a16:creationId xmlns:a16="http://schemas.microsoft.com/office/drawing/2014/main" id="{A82AC303-BAB5-565B-E4C8-3E2F9F989F6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8342063" y="2454875"/>
            <a:ext cx="468000" cy="358517"/>
          </a:xfrm>
          <a:prstGeom prst="rect">
            <a:avLst/>
          </a:prstGeom>
        </p:spPr>
      </p:pic>
      <p:sp>
        <p:nvSpPr>
          <p:cNvPr id="65" name="文本框 64">
            <a:extLst>
              <a:ext uri="{FF2B5EF4-FFF2-40B4-BE49-F238E27FC236}">
                <a16:creationId xmlns:a16="http://schemas.microsoft.com/office/drawing/2014/main" id="{6E30D7BD-5E71-5C58-23B3-CF54D9E9209A}"/>
              </a:ext>
            </a:extLst>
          </p:cNvPr>
          <p:cNvSpPr txBox="1"/>
          <p:nvPr/>
        </p:nvSpPr>
        <p:spPr>
          <a:xfrm>
            <a:off x="8078018" y="2340507"/>
            <a:ext cx="356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zh-CN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t3</a:t>
            </a:r>
          </a:p>
        </p:txBody>
      </p:sp>
    </p:spTree>
    <p:extLst>
      <p:ext uri="{BB962C8B-B14F-4D97-AF65-F5344CB8AC3E}">
        <p14:creationId xmlns:p14="http://schemas.microsoft.com/office/powerpoint/2010/main" val="3244711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瑞东 张</dc:creator>
  <cp:lastModifiedBy>瑞东 张</cp:lastModifiedBy>
  <cp:revision>2</cp:revision>
  <dcterms:created xsi:type="dcterms:W3CDTF">2025-10-24T08:06:36Z</dcterms:created>
  <dcterms:modified xsi:type="dcterms:W3CDTF">2025-10-24T08:09:55Z</dcterms:modified>
</cp:coreProperties>
</file>