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6" r:id="rId4"/>
    <p:sldId id="259" r:id="rId5"/>
    <p:sldId id="261" r:id="rId6"/>
    <p:sldId id="263" r:id="rId7"/>
    <p:sldId id="262" r:id="rId8"/>
    <p:sldId id="264" r:id="rId9"/>
    <p:sldId id="273" r:id="rId10"/>
    <p:sldId id="265" r:id="rId11"/>
    <p:sldId id="272" r:id="rId12"/>
    <p:sldId id="274" r:id="rId13"/>
    <p:sldId id="268" r:id="rId14"/>
    <p:sldId id="270" r:id="rId15"/>
    <p:sldId id="271" r:id="rId16"/>
    <p:sldId id="276" r:id="rId17"/>
    <p:sldId id="267" r:id="rId18"/>
    <p:sldId id="257" r:id="rId19"/>
    <p:sldId id="277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B8DEEA"/>
    <a:srgbClr val="F8D2B4"/>
    <a:srgbClr val="C2E2EE"/>
    <a:srgbClr val="C5E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6"/>
    <p:restoredTop sz="92956"/>
  </p:normalViewPr>
  <p:slideViewPr>
    <p:cSldViewPr snapToGrid="0">
      <p:cViewPr varScale="1">
        <p:scale>
          <a:sx n="105" d="100"/>
          <a:sy n="105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E720-4310-3448-AE3C-8F85DDD85C15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F11D-21FA-034C-B27E-D3E1B7DEB6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2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DCBC7-3D9E-E8EB-B476-AA20B5518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F6EF9-BE73-72E6-2B11-198AF0B2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D52DB-6F05-8419-B0A0-14FD1E91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064EF-54B5-2855-B6CC-A9EC5C4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17FAA-0F2D-8BB7-1CF5-82EAB02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4F47D-9328-C145-5613-0278599E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3A08E-ED5E-1EFE-2019-62E96FBE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13F4-C562-E19E-73E6-C25B797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97726-D312-9342-279B-40703BD9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EF05-F7B6-9569-9232-695389EE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692471-EF8E-B328-5A0A-3468C6FF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82DA6-1D6B-3B8D-A36F-A5AD420B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9153-D55A-D796-528E-F36E69F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F9FCF-3AEE-231C-8AF7-E9825DA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E26DA-6D13-AFAD-DAF1-1A96B90A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6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0BD27-7870-6869-F9CD-74787C6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E8267-56F4-077D-81C0-F33B3893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57C5B-A07F-DD75-9B3B-D4C411CA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ACA40-BD28-19AB-B32F-31B9F02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A098B-5DB4-0A62-E145-9A785331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6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45E7A-99A8-0619-C122-13677993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900CC-08A4-1DFD-91D8-0C9434AF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E7FAF-DE27-F607-F24C-C52FACB7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98E8C-C320-B9A5-1AD7-A336441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4124A-6402-597C-2A4F-49CA940A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FCC2-1B75-20B0-67B6-BD0F7B8A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7BB3-47FC-3D2B-F666-97F360B64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D14AA-E019-5D1E-802D-137D829F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27F92-09AF-EF17-CE1D-F74A422B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175FB-6C87-5387-E932-87F27441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E589E-B040-1720-5508-1C0A1204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4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AFBD-BDF8-8D8A-003F-41CD98D6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2DB58-B9A3-740F-F7E7-0535A7F8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2E1C8-49D8-ABC2-4DC3-B92544DD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428087-B0EB-AF28-E700-46CC4CBB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B209F-07D7-83C5-465D-C74DBAD39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B3DF7-9A71-A9B8-9BED-BE43A1E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97893-DC10-D6A9-055E-D693A7D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7C0C8-CBAA-01C0-5649-2FC41E71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8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E197-8516-CAFC-82E2-1630ED7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771E4-DD02-BDBC-C432-20F3EEFD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21897-A339-4D8E-2ACE-CA39019B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A8198-69F9-D954-7B56-28C3A29E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7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3B065-B27E-401F-871C-8749C6B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70A0D-2B4D-F54F-8B4B-9FC3A2F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49F9C-4E5D-4266-B648-22DC9497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9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F5A9B-9C94-B16E-FA88-8957E05C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4125C-295E-304B-9D3A-1FE31D5B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7A837-2A42-875B-5E96-BD014359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8B5B3-9184-EEBC-9445-55CEB734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8CCF0-1136-ACA0-4F7A-939C242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AF8C3-FA87-956A-C38E-088E5C9A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0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28A9-8A7B-FBC1-C85A-48A0C77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0B437-10E9-CB3B-73C7-B0E35CC9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B9FB0-FA76-9114-5EF4-CCAFFDC6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4EB80-C42C-3535-7565-9E4C602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D8756-4F97-DF1C-2C87-78535B05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3140E-FA11-BF57-D0B6-A61207D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E9CAF-396F-A810-E0E9-8760F1C3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34534-AD2B-C24C-F9AA-0B92087B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5D1F4-2DDE-9CB1-CD97-7D51D357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D02E-8AD2-3948-B8DA-3DE46FB98DB6}" type="datetimeFigureOut">
              <a:rPr kumimoji="1" lang="zh-CN" altLang="en-US" smtClean="0"/>
              <a:t>2024/12/21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935C-4723-6298-34A1-6F545CE8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E7702-6EBF-485D-B6C7-4083711A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8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8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emf"/><Relationship Id="rId7" Type="http://schemas.openxmlformats.org/officeDocument/2006/relationships/image" Target="../media/image11.sv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emf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5995987" y="4343399"/>
            <a:ext cx="2224087" cy="821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65020BB-107D-2B74-2402-ECC845C51CEC}"/>
              </a:ext>
            </a:extLst>
          </p:cNvPr>
          <p:cNvSpPr/>
          <p:nvPr/>
        </p:nvSpPr>
        <p:spPr>
          <a:xfrm>
            <a:off x="3542506" y="3453019"/>
            <a:ext cx="1936749" cy="1110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6157911" y="3043236"/>
            <a:ext cx="1900238" cy="900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9CF9EF-0773-00D7-8D4B-93DEA95989A7}"/>
              </a:ext>
            </a:extLst>
          </p:cNvPr>
          <p:cNvSpPr/>
          <p:nvPr/>
        </p:nvSpPr>
        <p:spPr>
          <a:xfrm>
            <a:off x="6157911" y="1864518"/>
            <a:ext cx="1900238" cy="900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D035C-9C14-AC25-1AB6-77AED80778F7}"/>
              </a:ext>
            </a:extLst>
          </p:cNvPr>
          <p:cNvSpPr txBox="1"/>
          <p:nvPr/>
        </p:nvSpPr>
        <p:spPr>
          <a:xfrm>
            <a:off x="4043280" y="19256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6096000" y="4429125"/>
            <a:ext cx="415332" cy="4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3B187B-FC52-0E0F-2AC1-AA0A84299566}"/>
              </a:ext>
            </a:extLst>
          </p:cNvPr>
          <p:cNvSpPr txBox="1"/>
          <p:nvPr/>
        </p:nvSpPr>
        <p:spPr>
          <a:xfrm>
            <a:off x="3503682" y="3524458"/>
            <a:ext cx="2014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Similarity-Guided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8525250" y="1864518"/>
            <a:ext cx="2518638" cy="33789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8730435" y="187723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Granularity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8595551" y="2852496"/>
            <a:ext cx="2378037" cy="6232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8679138" y="2840975"/>
            <a:ext cx="221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token-based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8525250" y="427804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chunk-based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8595551" y="4302239"/>
            <a:ext cx="2378037" cy="6232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B89D907-9DA0-CE83-97C7-AE204F3BA0FE}"/>
              </a:ext>
            </a:extLst>
          </p:cNvPr>
          <p:cNvSpPr/>
          <p:nvPr/>
        </p:nvSpPr>
        <p:spPr>
          <a:xfrm>
            <a:off x="1257300" y="1471613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F974DAF-6441-E700-A7A2-60EA7C344C11}"/>
              </a:ext>
            </a:extLst>
          </p:cNvPr>
          <p:cNvSpPr/>
          <p:nvPr/>
        </p:nvSpPr>
        <p:spPr>
          <a:xfrm>
            <a:off x="1257300" y="2020404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D4E0689F-565E-BA8A-8BB1-58E6EFB5AFE2}"/>
              </a:ext>
            </a:extLst>
          </p:cNvPr>
          <p:cNvSpPr/>
          <p:nvPr/>
        </p:nvSpPr>
        <p:spPr>
          <a:xfrm>
            <a:off x="1257300" y="2569195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D4F2FD0-543E-6050-AEC7-119F4F694C03}"/>
              </a:ext>
            </a:extLst>
          </p:cNvPr>
          <p:cNvSpPr/>
          <p:nvPr/>
        </p:nvSpPr>
        <p:spPr>
          <a:xfrm>
            <a:off x="1879421" y="2028455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6A548C23-8142-64E0-4CE2-8BEF8DCF8DE1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1437300" y="1831613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4CCB74EA-C504-EECB-1401-C67FEEE22750}"/>
              </a:ext>
            </a:extLst>
          </p:cNvPr>
          <p:cNvCxnSpPr/>
          <p:nvPr/>
        </p:nvCxnSpPr>
        <p:spPr>
          <a:xfrm>
            <a:off x="1437300" y="2380404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A221B169-DA2B-F35D-B650-A75D6696EF8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615385" y="2208455"/>
            <a:ext cx="264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BD60EF7-2BF6-9760-EDA4-F275EF31E3EA}"/>
              </a:ext>
            </a:extLst>
          </p:cNvPr>
          <p:cNvSpPr/>
          <p:nvPr/>
        </p:nvSpPr>
        <p:spPr>
          <a:xfrm>
            <a:off x="1879421" y="2587867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5F34C98-1180-B94F-5E5B-EA54282B487D}"/>
              </a:ext>
            </a:extLst>
          </p:cNvPr>
          <p:cNvCxnSpPr/>
          <p:nvPr/>
        </p:nvCxnSpPr>
        <p:spPr>
          <a:xfrm>
            <a:off x="2055738" y="2399076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7CFA823-9B95-BFB1-C05D-BE7E9BB0D202}"/>
              </a:ext>
            </a:extLst>
          </p:cNvPr>
          <p:cNvSpPr txBox="1"/>
          <p:nvPr/>
        </p:nvSpPr>
        <p:spPr>
          <a:xfrm>
            <a:off x="1085834" y="303457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Meta-data</a:t>
            </a:r>
            <a:endParaRPr kumimoji="1" lang="zh-CN" altLang="en-US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9F655FD-77F0-BBE6-323F-CA578DF7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29" y="3065333"/>
            <a:ext cx="351996" cy="459125"/>
          </a:xfrm>
          <a:prstGeom prst="rect">
            <a:avLst/>
          </a:prstGeom>
        </p:spPr>
      </p:pic>
      <p:sp>
        <p:nvSpPr>
          <p:cNvPr id="46" name="圆角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7050540" y="3216139"/>
            <a:ext cx="969046" cy="58460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7159890" y="3211582"/>
            <a:ext cx="80021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7042210" y="2082868"/>
            <a:ext cx="969046" cy="4634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7033682" y="2055406"/>
            <a:ext cx="80021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dirty="0"/>
              <a:t>GPU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>
              <a:lnSpc>
                <a:spcPts val="1660"/>
              </a:lnSpc>
            </a:pPr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6192381" y="3487306"/>
            <a:ext cx="77457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meta-</a:t>
            </a:r>
          </a:p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6193759" y="2105467"/>
            <a:ext cx="733809" cy="3693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6052254" y="2140536"/>
            <a:ext cx="954108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9579E22-CD71-D6ED-178C-A5E13089D2CE}"/>
              </a:ext>
            </a:extLst>
          </p:cNvPr>
          <p:cNvSpPr/>
          <p:nvPr/>
        </p:nvSpPr>
        <p:spPr>
          <a:xfrm>
            <a:off x="6836567" y="4429125"/>
            <a:ext cx="415332" cy="4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4577DC-7C2A-AE5A-927E-EAAF4223EBCB}"/>
              </a:ext>
            </a:extLst>
          </p:cNvPr>
          <p:cNvSpPr/>
          <p:nvPr/>
        </p:nvSpPr>
        <p:spPr>
          <a:xfrm>
            <a:off x="7604254" y="4429125"/>
            <a:ext cx="415332" cy="4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1D40A0F5-730E-6BBA-119F-AF11C6BE945B}"/>
              </a:ext>
            </a:extLst>
          </p:cNvPr>
          <p:cNvSpPr/>
          <p:nvPr/>
        </p:nvSpPr>
        <p:spPr>
          <a:xfrm>
            <a:off x="2510590" y="2028455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7A6B4DB-A46A-8FAA-D313-D9F2275E0856}"/>
              </a:ext>
            </a:extLst>
          </p:cNvPr>
          <p:cNvCxnSpPr>
            <a:cxnSpLocks/>
          </p:cNvCxnSpPr>
          <p:nvPr/>
        </p:nvCxnSpPr>
        <p:spPr>
          <a:xfrm>
            <a:off x="2239421" y="2208455"/>
            <a:ext cx="264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47F6167-CBF7-9132-AA80-4EB0C80562D8}"/>
              </a:ext>
            </a:extLst>
          </p:cNvPr>
          <p:cNvSpPr/>
          <p:nvPr/>
        </p:nvSpPr>
        <p:spPr>
          <a:xfrm>
            <a:off x="2510590" y="2587867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3EA01CB5-2EB3-5A49-AF87-4E98737EAE4D}"/>
              </a:ext>
            </a:extLst>
          </p:cNvPr>
          <p:cNvCxnSpPr/>
          <p:nvPr/>
        </p:nvCxnSpPr>
        <p:spPr>
          <a:xfrm>
            <a:off x="2686907" y="2399076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0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A8BF453-B0CC-FFBB-C06D-CD703466FB40}"/>
              </a:ext>
            </a:extLst>
          </p:cNvPr>
          <p:cNvSpPr/>
          <p:nvPr/>
        </p:nvSpPr>
        <p:spPr>
          <a:xfrm>
            <a:off x="1950050" y="1925395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AADA6-ADDA-66C3-48AC-BF0443CD93E9}"/>
              </a:ext>
            </a:extLst>
          </p:cNvPr>
          <p:cNvSpPr/>
          <p:nvPr/>
        </p:nvSpPr>
        <p:spPr>
          <a:xfrm>
            <a:off x="2177450" y="20270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4B233E-4EB5-2B80-B3B8-6A3FDB898E70}"/>
              </a:ext>
            </a:extLst>
          </p:cNvPr>
          <p:cNvSpPr/>
          <p:nvPr/>
        </p:nvSpPr>
        <p:spPr>
          <a:xfrm>
            <a:off x="2128870" y="206880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AD9ACF-0429-1EAF-DD3E-279E6C0D5903}"/>
              </a:ext>
            </a:extLst>
          </p:cNvPr>
          <p:cNvSpPr/>
          <p:nvPr/>
        </p:nvSpPr>
        <p:spPr>
          <a:xfrm>
            <a:off x="2051359" y="216691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8A4758-917C-1746-30F4-D740D495B10A}"/>
              </a:ext>
            </a:extLst>
          </p:cNvPr>
          <p:cNvSpPr txBox="1"/>
          <p:nvPr/>
        </p:nvSpPr>
        <p:spPr>
          <a:xfrm>
            <a:off x="1994923" y="1618977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114AB3-644D-0BD3-9BE6-946F103BF0BA}"/>
              </a:ext>
            </a:extLst>
          </p:cNvPr>
          <p:cNvSpPr/>
          <p:nvPr/>
        </p:nvSpPr>
        <p:spPr>
          <a:xfrm>
            <a:off x="4919846" y="1925395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3A84E-60B1-B92B-6E4C-521A280C58ED}"/>
              </a:ext>
            </a:extLst>
          </p:cNvPr>
          <p:cNvSpPr/>
          <p:nvPr/>
        </p:nvSpPr>
        <p:spPr>
          <a:xfrm>
            <a:off x="2009427" y="221449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AA9BE7-4D3E-A772-0698-2BB376CFDE59}"/>
              </a:ext>
            </a:extLst>
          </p:cNvPr>
          <p:cNvSpPr txBox="1"/>
          <p:nvPr/>
        </p:nvSpPr>
        <p:spPr>
          <a:xfrm>
            <a:off x="2099939" y="2185860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ACEC1D-25A3-EC02-F20D-F6C60046871A}"/>
              </a:ext>
            </a:extLst>
          </p:cNvPr>
          <p:cNvSpPr txBox="1"/>
          <p:nvPr/>
        </p:nvSpPr>
        <p:spPr>
          <a:xfrm rot="18454358">
            <a:off x="2311080" y="2213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8E3F90-E936-23C7-C5E5-87319820F108}"/>
              </a:ext>
            </a:extLst>
          </p:cNvPr>
          <p:cNvSpPr/>
          <p:nvPr/>
        </p:nvSpPr>
        <p:spPr>
          <a:xfrm>
            <a:off x="3013409" y="2027016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950EAE-A7ED-D6E5-57E5-EFB5F788C053}"/>
              </a:ext>
            </a:extLst>
          </p:cNvPr>
          <p:cNvSpPr/>
          <p:nvPr/>
        </p:nvSpPr>
        <p:spPr>
          <a:xfrm>
            <a:off x="2964829" y="206880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A89CAD-EC6E-1A43-94A1-A26C5828E804}"/>
              </a:ext>
            </a:extLst>
          </p:cNvPr>
          <p:cNvSpPr/>
          <p:nvPr/>
        </p:nvSpPr>
        <p:spPr>
          <a:xfrm>
            <a:off x="2887318" y="2166913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2B1CF4-7808-BC6E-C96F-439C5DAF97B4}"/>
              </a:ext>
            </a:extLst>
          </p:cNvPr>
          <p:cNvSpPr/>
          <p:nvPr/>
        </p:nvSpPr>
        <p:spPr>
          <a:xfrm>
            <a:off x="2845386" y="221449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94A106-EF56-5784-3D40-75BEF6DC9EF1}"/>
              </a:ext>
            </a:extLst>
          </p:cNvPr>
          <p:cNvSpPr txBox="1"/>
          <p:nvPr/>
        </p:nvSpPr>
        <p:spPr>
          <a:xfrm>
            <a:off x="2935898" y="2185860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F9A7E0-9424-22FC-18D5-6C4FACC13147}"/>
              </a:ext>
            </a:extLst>
          </p:cNvPr>
          <p:cNvSpPr txBox="1"/>
          <p:nvPr/>
        </p:nvSpPr>
        <p:spPr>
          <a:xfrm rot="18454358">
            <a:off x="3147039" y="2213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69DA5-6B49-AA40-DE33-4C67325F7A44}"/>
              </a:ext>
            </a:extLst>
          </p:cNvPr>
          <p:cNvSpPr txBox="1"/>
          <p:nvPr/>
        </p:nvSpPr>
        <p:spPr>
          <a:xfrm>
            <a:off x="4975019" y="162348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89F98CF-809C-FA13-318C-FE32F200D6FD}"/>
              </a:ext>
            </a:extLst>
          </p:cNvPr>
          <p:cNvCxnSpPr>
            <a:cxnSpLocks/>
          </p:cNvCxnSpPr>
          <p:nvPr/>
        </p:nvCxnSpPr>
        <p:spPr>
          <a:xfrm>
            <a:off x="3529308" y="1968458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2BACD91-3C15-D86E-DE6F-3A607D23E603}"/>
              </a:ext>
            </a:extLst>
          </p:cNvPr>
          <p:cNvSpPr txBox="1"/>
          <p:nvPr/>
        </p:nvSpPr>
        <p:spPr>
          <a:xfrm>
            <a:off x="3495322" y="1722346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 </a:t>
            </a:r>
            <a:r>
              <a:rPr lang="en-US" altLang="zh-CN" dirty="0"/>
              <a:t>tensors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20C16E7-63CA-B872-AC71-8B02520EDA57}"/>
              </a:ext>
            </a:extLst>
          </p:cNvPr>
          <p:cNvSpPr/>
          <p:nvPr/>
        </p:nvSpPr>
        <p:spPr>
          <a:xfrm>
            <a:off x="4965186" y="2036848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6AC2D4-86F4-9EA9-8035-B149D47271C0}"/>
              </a:ext>
            </a:extLst>
          </p:cNvPr>
          <p:cNvSpPr txBox="1"/>
          <p:nvPr/>
        </p:nvSpPr>
        <p:spPr>
          <a:xfrm>
            <a:off x="5051908" y="2041459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0144B30-AA1E-DEB3-4338-87973683A078}"/>
              </a:ext>
            </a:extLst>
          </p:cNvPr>
          <p:cNvCxnSpPr>
            <a:cxnSpLocks/>
          </p:cNvCxnSpPr>
          <p:nvPr/>
        </p:nvCxnSpPr>
        <p:spPr>
          <a:xfrm flipH="1">
            <a:off x="3536735" y="2269938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A7D793F-0D6B-CE17-6120-3C468BF8C718}"/>
              </a:ext>
            </a:extLst>
          </p:cNvPr>
          <p:cNvSpPr txBox="1"/>
          <p:nvPr/>
        </p:nvSpPr>
        <p:spPr>
          <a:xfrm>
            <a:off x="3575473" y="2023826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b}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798DADC-1349-64DC-4184-CC70B044DE68}"/>
              </a:ext>
            </a:extLst>
          </p:cNvPr>
          <p:cNvCxnSpPr>
            <a:cxnSpLocks/>
          </p:cNvCxnSpPr>
          <p:nvPr/>
        </p:nvCxnSpPr>
        <p:spPr>
          <a:xfrm>
            <a:off x="3535901" y="2493182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F2DEB8-ACE0-F7F0-8DC4-B6AFB48EC6BC}"/>
              </a:ext>
            </a:extLst>
          </p:cNvPr>
          <p:cNvSpPr txBox="1"/>
          <p:nvPr/>
        </p:nvSpPr>
        <p:spPr>
          <a:xfrm>
            <a:off x="3508275" y="2456857"/>
            <a:ext cx="1391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tokens’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8D0CF8-8483-501C-B317-42E59A6C722B}"/>
              </a:ext>
            </a:extLst>
          </p:cNvPr>
          <p:cNvSpPr/>
          <p:nvPr/>
        </p:nvSpPr>
        <p:spPr>
          <a:xfrm>
            <a:off x="1950050" y="3889004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E17EFA-117B-2AF0-25B4-F39CEAF6CF00}"/>
              </a:ext>
            </a:extLst>
          </p:cNvPr>
          <p:cNvSpPr/>
          <p:nvPr/>
        </p:nvSpPr>
        <p:spPr>
          <a:xfrm>
            <a:off x="2177450" y="399062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5A920B-840E-1B85-4891-853672D59327}"/>
              </a:ext>
            </a:extLst>
          </p:cNvPr>
          <p:cNvSpPr/>
          <p:nvPr/>
        </p:nvSpPr>
        <p:spPr>
          <a:xfrm>
            <a:off x="2128870" y="40324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CEDA01-2E7D-7AF9-CD76-FEE114C98ADE}"/>
              </a:ext>
            </a:extLst>
          </p:cNvPr>
          <p:cNvSpPr/>
          <p:nvPr/>
        </p:nvSpPr>
        <p:spPr>
          <a:xfrm>
            <a:off x="2051359" y="413052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742547-1AC9-05CA-1796-6C367E7A0589}"/>
              </a:ext>
            </a:extLst>
          </p:cNvPr>
          <p:cNvSpPr txBox="1"/>
          <p:nvPr/>
        </p:nvSpPr>
        <p:spPr>
          <a:xfrm>
            <a:off x="1994923" y="3583405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0E0827-D7CF-905A-8763-485CA74C963E}"/>
              </a:ext>
            </a:extLst>
          </p:cNvPr>
          <p:cNvSpPr/>
          <p:nvPr/>
        </p:nvSpPr>
        <p:spPr>
          <a:xfrm>
            <a:off x="4919846" y="3889004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864F36-C205-0981-675A-350C2F9325DC}"/>
              </a:ext>
            </a:extLst>
          </p:cNvPr>
          <p:cNvSpPr/>
          <p:nvPr/>
        </p:nvSpPr>
        <p:spPr>
          <a:xfrm>
            <a:off x="2009427" y="417810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F9861B-AB35-F4F9-7E26-03E7C059E6BC}"/>
              </a:ext>
            </a:extLst>
          </p:cNvPr>
          <p:cNvSpPr txBox="1"/>
          <p:nvPr/>
        </p:nvSpPr>
        <p:spPr>
          <a:xfrm>
            <a:off x="2099939" y="4149469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D4B1CE-D397-B6A0-F1B0-07B37673F189}"/>
              </a:ext>
            </a:extLst>
          </p:cNvPr>
          <p:cNvSpPr txBox="1"/>
          <p:nvPr/>
        </p:nvSpPr>
        <p:spPr>
          <a:xfrm rot="18454358">
            <a:off x="2311080" y="41770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2C68A6-CC71-E82F-FD60-BDE8C93CB5CB}"/>
              </a:ext>
            </a:extLst>
          </p:cNvPr>
          <p:cNvSpPr/>
          <p:nvPr/>
        </p:nvSpPr>
        <p:spPr>
          <a:xfrm>
            <a:off x="3013409" y="399062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C1A0D9-CD95-09D7-B038-619FFC31391F}"/>
              </a:ext>
            </a:extLst>
          </p:cNvPr>
          <p:cNvSpPr/>
          <p:nvPr/>
        </p:nvSpPr>
        <p:spPr>
          <a:xfrm>
            <a:off x="2964829" y="4032411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76AEC40-798F-75A6-D614-33CC56E76F45}"/>
              </a:ext>
            </a:extLst>
          </p:cNvPr>
          <p:cNvSpPr/>
          <p:nvPr/>
        </p:nvSpPr>
        <p:spPr>
          <a:xfrm>
            <a:off x="2887318" y="413052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990AF3-6B10-7678-61B9-B1700B63D0CA}"/>
              </a:ext>
            </a:extLst>
          </p:cNvPr>
          <p:cNvSpPr/>
          <p:nvPr/>
        </p:nvSpPr>
        <p:spPr>
          <a:xfrm>
            <a:off x="2845386" y="417810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AA856A-2384-4780-1E15-7BF99E36E80A}"/>
              </a:ext>
            </a:extLst>
          </p:cNvPr>
          <p:cNvSpPr txBox="1"/>
          <p:nvPr/>
        </p:nvSpPr>
        <p:spPr>
          <a:xfrm>
            <a:off x="2935898" y="4149469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062AC37-05C6-2BB4-6CFF-0360E8F53920}"/>
              </a:ext>
            </a:extLst>
          </p:cNvPr>
          <p:cNvSpPr txBox="1"/>
          <p:nvPr/>
        </p:nvSpPr>
        <p:spPr>
          <a:xfrm rot="18454358">
            <a:off x="3147039" y="41770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C08F6A9-7736-57CE-7A0A-A1C38D913DFF}"/>
              </a:ext>
            </a:extLst>
          </p:cNvPr>
          <p:cNvSpPr txBox="1"/>
          <p:nvPr/>
        </p:nvSpPr>
        <p:spPr>
          <a:xfrm>
            <a:off x="4975019" y="358791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0B31B09-3085-39F1-600D-287A4090E244}"/>
              </a:ext>
            </a:extLst>
          </p:cNvPr>
          <p:cNvCxnSpPr>
            <a:cxnSpLocks/>
          </p:cNvCxnSpPr>
          <p:nvPr/>
        </p:nvCxnSpPr>
        <p:spPr>
          <a:xfrm>
            <a:off x="3529308" y="3932067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A8889CE-ABB0-2EA5-FA49-035239FC0C0A}"/>
              </a:ext>
            </a:extLst>
          </p:cNvPr>
          <p:cNvSpPr txBox="1"/>
          <p:nvPr/>
        </p:nvSpPr>
        <p:spPr>
          <a:xfrm>
            <a:off x="3545014" y="368595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 </a:t>
            </a:r>
            <a:r>
              <a:rPr lang="en-US" altLang="zh-CN" dirty="0"/>
              <a:t>tensors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1C76C9-D657-03CE-E141-528819CAC6FD}"/>
              </a:ext>
            </a:extLst>
          </p:cNvPr>
          <p:cNvSpPr/>
          <p:nvPr/>
        </p:nvSpPr>
        <p:spPr>
          <a:xfrm>
            <a:off x="4965186" y="4000457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9958F8-8F14-D9E1-EDB3-DBAAC6B4B741}"/>
              </a:ext>
            </a:extLst>
          </p:cNvPr>
          <p:cNvSpPr txBox="1"/>
          <p:nvPr/>
        </p:nvSpPr>
        <p:spPr>
          <a:xfrm>
            <a:off x="5051908" y="4005068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469AAE28-86E0-2A19-26EC-B973CD34E244}"/>
              </a:ext>
            </a:extLst>
          </p:cNvPr>
          <p:cNvCxnSpPr>
            <a:cxnSpLocks/>
          </p:cNvCxnSpPr>
          <p:nvPr/>
        </p:nvCxnSpPr>
        <p:spPr>
          <a:xfrm flipH="1">
            <a:off x="3536735" y="4233547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9671A20-4B5E-8E9A-2F1F-93619950B686}"/>
              </a:ext>
            </a:extLst>
          </p:cNvPr>
          <p:cNvSpPr txBox="1"/>
          <p:nvPr/>
        </p:nvSpPr>
        <p:spPr>
          <a:xfrm>
            <a:off x="3769436" y="398743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b}</a:t>
            </a:r>
            <a:endParaRPr lang="zh-CN" altLang="en-US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F09988D-B2CB-FF42-896B-D9887992E8D0}"/>
              </a:ext>
            </a:extLst>
          </p:cNvPr>
          <p:cNvCxnSpPr>
            <a:cxnSpLocks/>
          </p:cNvCxnSpPr>
          <p:nvPr/>
        </p:nvCxnSpPr>
        <p:spPr>
          <a:xfrm>
            <a:off x="3535901" y="4456791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1C0705-2777-B309-3001-F5D53AB9377F}"/>
              </a:ext>
            </a:extLst>
          </p:cNvPr>
          <p:cNvSpPr txBox="1"/>
          <p:nvPr/>
        </p:nvSpPr>
        <p:spPr>
          <a:xfrm>
            <a:off x="3413698" y="4420466"/>
            <a:ext cx="158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tokens’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D8B5DF2-C67B-CCA9-54BD-1F94246D7227}"/>
              </a:ext>
            </a:extLst>
          </p:cNvPr>
          <p:cNvSpPr/>
          <p:nvPr/>
        </p:nvSpPr>
        <p:spPr>
          <a:xfrm>
            <a:off x="6408793" y="1932081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65EBD87-7C32-19E4-83C4-EA882A23C134}"/>
              </a:ext>
            </a:extLst>
          </p:cNvPr>
          <p:cNvSpPr/>
          <p:nvPr/>
        </p:nvSpPr>
        <p:spPr>
          <a:xfrm>
            <a:off x="6636193" y="203370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EAECD38-3231-D558-749D-44E6AB133505}"/>
              </a:ext>
            </a:extLst>
          </p:cNvPr>
          <p:cNvSpPr/>
          <p:nvPr/>
        </p:nvSpPr>
        <p:spPr>
          <a:xfrm>
            <a:off x="6587613" y="207548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7D65B8A-13D0-071F-7EB8-EF8C9C4A1D29}"/>
              </a:ext>
            </a:extLst>
          </p:cNvPr>
          <p:cNvSpPr/>
          <p:nvPr/>
        </p:nvSpPr>
        <p:spPr>
          <a:xfrm>
            <a:off x="6510102" y="217359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D569BE9-8292-29CA-228E-4C3DFE8503FA}"/>
              </a:ext>
            </a:extLst>
          </p:cNvPr>
          <p:cNvSpPr txBox="1"/>
          <p:nvPr/>
        </p:nvSpPr>
        <p:spPr>
          <a:xfrm>
            <a:off x="6453666" y="1625663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02FCB0-6302-B41D-514A-A5645CC04778}"/>
              </a:ext>
            </a:extLst>
          </p:cNvPr>
          <p:cNvSpPr/>
          <p:nvPr/>
        </p:nvSpPr>
        <p:spPr>
          <a:xfrm>
            <a:off x="10681136" y="1932081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8745036-51A0-3E54-CFDF-D1E9F6892C78}"/>
              </a:ext>
            </a:extLst>
          </p:cNvPr>
          <p:cNvSpPr/>
          <p:nvPr/>
        </p:nvSpPr>
        <p:spPr>
          <a:xfrm>
            <a:off x="6468170" y="222118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DAFE9C-478C-2ED7-5875-D3C1D4B9F0CE}"/>
              </a:ext>
            </a:extLst>
          </p:cNvPr>
          <p:cNvSpPr txBox="1"/>
          <p:nvPr/>
        </p:nvSpPr>
        <p:spPr>
          <a:xfrm>
            <a:off x="6558682" y="219254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18B710-24C1-55C3-5650-79EA75127E09}"/>
              </a:ext>
            </a:extLst>
          </p:cNvPr>
          <p:cNvSpPr txBox="1"/>
          <p:nvPr/>
        </p:nvSpPr>
        <p:spPr>
          <a:xfrm rot="18454358">
            <a:off x="6769823" y="22201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19D32C-D6F6-AF17-86D9-6327BAB90262}"/>
              </a:ext>
            </a:extLst>
          </p:cNvPr>
          <p:cNvSpPr/>
          <p:nvPr/>
        </p:nvSpPr>
        <p:spPr>
          <a:xfrm>
            <a:off x="7472152" y="203370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634EC5-C5F5-634C-A698-2F503483136A}"/>
              </a:ext>
            </a:extLst>
          </p:cNvPr>
          <p:cNvSpPr/>
          <p:nvPr/>
        </p:nvSpPr>
        <p:spPr>
          <a:xfrm>
            <a:off x="7423572" y="207548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F70DD07-6CBE-1EBA-FC17-CA5550A788A3}"/>
              </a:ext>
            </a:extLst>
          </p:cNvPr>
          <p:cNvSpPr/>
          <p:nvPr/>
        </p:nvSpPr>
        <p:spPr>
          <a:xfrm>
            <a:off x="7346061" y="217359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753303D-E60A-C3BC-8BE7-8EC5B017A671}"/>
              </a:ext>
            </a:extLst>
          </p:cNvPr>
          <p:cNvSpPr/>
          <p:nvPr/>
        </p:nvSpPr>
        <p:spPr>
          <a:xfrm>
            <a:off x="7304129" y="222118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91BC8EF-217F-4D70-8F9D-8214162D3CCD}"/>
              </a:ext>
            </a:extLst>
          </p:cNvPr>
          <p:cNvSpPr txBox="1"/>
          <p:nvPr/>
        </p:nvSpPr>
        <p:spPr>
          <a:xfrm>
            <a:off x="7394641" y="219254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B2D81B-5827-C0A7-AF8B-4815DE67F2D5}"/>
              </a:ext>
            </a:extLst>
          </p:cNvPr>
          <p:cNvSpPr txBox="1"/>
          <p:nvPr/>
        </p:nvSpPr>
        <p:spPr>
          <a:xfrm rot="18454358">
            <a:off x="7605782" y="22201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554B9B3-9B98-4A42-C321-61DE06268893}"/>
              </a:ext>
            </a:extLst>
          </p:cNvPr>
          <p:cNvSpPr txBox="1"/>
          <p:nvPr/>
        </p:nvSpPr>
        <p:spPr>
          <a:xfrm>
            <a:off x="10736309" y="163017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621E3350-4259-D8BE-AD3C-0438785E48D7}"/>
              </a:ext>
            </a:extLst>
          </p:cNvPr>
          <p:cNvCxnSpPr>
            <a:cxnSpLocks/>
          </p:cNvCxnSpPr>
          <p:nvPr/>
        </p:nvCxnSpPr>
        <p:spPr>
          <a:xfrm>
            <a:off x="7988051" y="1975144"/>
            <a:ext cx="2693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58833CB-9784-93A4-568E-30785D986AD7}"/>
              </a:ext>
            </a:extLst>
          </p:cNvPr>
          <p:cNvSpPr txBox="1"/>
          <p:nvPr/>
        </p:nvSpPr>
        <p:spPr>
          <a:xfrm>
            <a:off x="9197164" y="1829937"/>
            <a:ext cx="12423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F84EA4-B390-5293-0176-BD6EEC835558}"/>
              </a:ext>
            </a:extLst>
          </p:cNvPr>
          <p:cNvSpPr/>
          <p:nvPr/>
        </p:nvSpPr>
        <p:spPr>
          <a:xfrm>
            <a:off x="10739924" y="2043534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53D2BCE-9FD9-AA00-F02F-F17B4B9EA6A0}"/>
              </a:ext>
            </a:extLst>
          </p:cNvPr>
          <p:cNvSpPr txBox="1"/>
          <p:nvPr/>
        </p:nvSpPr>
        <p:spPr>
          <a:xfrm>
            <a:off x="10826646" y="2048145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61D621F-2A9F-A92A-A568-348B7E5556BF}"/>
              </a:ext>
            </a:extLst>
          </p:cNvPr>
          <p:cNvSpPr/>
          <p:nvPr/>
        </p:nvSpPr>
        <p:spPr>
          <a:xfrm>
            <a:off x="6408793" y="2987537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174372D-EC37-9A72-684D-7F780DB8D956}"/>
              </a:ext>
            </a:extLst>
          </p:cNvPr>
          <p:cNvSpPr/>
          <p:nvPr/>
        </p:nvSpPr>
        <p:spPr>
          <a:xfrm>
            <a:off x="6636193" y="308915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777D02B-6B2D-06E4-71BF-2421A2F4EF91}"/>
              </a:ext>
            </a:extLst>
          </p:cNvPr>
          <p:cNvSpPr/>
          <p:nvPr/>
        </p:nvSpPr>
        <p:spPr>
          <a:xfrm>
            <a:off x="6587613" y="3130944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CD6D628-F108-F912-AD8E-051BE020AA9E}"/>
              </a:ext>
            </a:extLst>
          </p:cNvPr>
          <p:cNvSpPr/>
          <p:nvPr/>
        </p:nvSpPr>
        <p:spPr>
          <a:xfrm>
            <a:off x="6510102" y="322905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DA13AF-A722-A51E-8FF6-862F11CACA15}"/>
              </a:ext>
            </a:extLst>
          </p:cNvPr>
          <p:cNvSpPr/>
          <p:nvPr/>
        </p:nvSpPr>
        <p:spPr>
          <a:xfrm>
            <a:off x="10680850" y="2980570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EBEFCE0-E659-58D8-F308-AF7754B9F392}"/>
              </a:ext>
            </a:extLst>
          </p:cNvPr>
          <p:cNvSpPr/>
          <p:nvPr/>
        </p:nvSpPr>
        <p:spPr>
          <a:xfrm>
            <a:off x="6468170" y="327664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29608B1-0854-7D0E-DB40-8AFC4B296822}"/>
              </a:ext>
            </a:extLst>
          </p:cNvPr>
          <p:cNvSpPr txBox="1"/>
          <p:nvPr/>
        </p:nvSpPr>
        <p:spPr>
          <a:xfrm>
            <a:off x="6558682" y="3248002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F26406C-A33A-CFE2-5957-E16BF4448DE0}"/>
              </a:ext>
            </a:extLst>
          </p:cNvPr>
          <p:cNvSpPr txBox="1"/>
          <p:nvPr/>
        </p:nvSpPr>
        <p:spPr>
          <a:xfrm rot="18454358">
            <a:off x="6769823" y="32756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E218C0D-56F5-5C53-2A0A-E4EE63A9EBB9}"/>
              </a:ext>
            </a:extLst>
          </p:cNvPr>
          <p:cNvSpPr/>
          <p:nvPr/>
        </p:nvSpPr>
        <p:spPr>
          <a:xfrm>
            <a:off x="7472152" y="308915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2F248ED-6A2F-DFAE-BE84-C10CC8C106F8}"/>
              </a:ext>
            </a:extLst>
          </p:cNvPr>
          <p:cNvSpPr/>
          <p:nvPr/>
        </p:nvSpPr>
        <p:spPr>
          <a:xfrm>
            <a:off x="7423572" y="3130944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97E52E-F86A-9714-67B3-77BCE50BBCD2}"/>
              </a:ext>
            </a:extLst>
          </p:cNvPr>
          <p:cNvSpPr/>
          <p:nvPr/>
        </p:nvSpPr>
        <p:spPr>
          <a:xfrm>
            <a:off x="7346061" y="322905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270B3FA-787F-1046-E58C-D2E1A1D8347E}"/>
              </a:ext>
            </a:extLst>
          </p:cNvPr>
          <p:cNvSpPr/>
          <p:nvPr/>
        </p:nvSpPr>
        <p:spPr>
          <a:xfrm>
            <a:off x="7304129" y="3276641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D3BAB0-616C-A739-E078-5E9C01EF9248}"/>
              </a:ext>
            </a:extLst>
          </p:cNvPr>
          <p:cNvSpPr txBox="1"/>
          <p:nvPr/>
        </p:nvSpPr>
        <p:spPr>
          <a:xfrm>
            <a:off x="7394641" y="3248002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2073DA-4F0E-E51E-47C9-26F2E4E95768}"/>
              </a:ext>
            </a:extLst>
          </p:cNvPr>
          <p:cNvSpPr txBox="1"/>
          <p:nvPr/>
        </p:nvSpPr>
        <p:spPr>
          <a:xfrm rot="18454358">
            <a:off x="7605782" y="32756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340E9D-F7AB-D66F-ED48-41E312C1F691}"/>
              </a:ext>
            </a:extLst>
          </p:cNvPr>
          <p:cNvSpPr/>
          <p:nvPr/>
        </p:nvSpPr>
        <p:spPr>
          <a:xfrm>
            <a:off x="10739638" y="3092023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8F7BC2-3FE3-BC92-5816-5B5BD5D2B6BE}"/>
              </a:ext>
            </a:extLst>
          </p:cNvPr>
          <p:cNvSpPr txBox="1"/>
          <p:nvPr/>
        </p:nvSpPr>
        <p:spPr>
          <a:xfrm>
            <a:off x="10826360" y="3096634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3AF74E1-CAC2-9DFB-1BEC-2CA578DC5787}"/>
              </a:ext>
            </a:extLst>
          </p:cNvPr>
          <p:cNvCxnSpPr>
            <a:cxnSpLocks/>
          </p:cNvCxnSpPr>
          <p:nvPr/>
        </p:nvCxnSpPr>
        <p:spPr>
          <a:xfrm flipH="1">
            <a:off x="7988050" y="2235641"/>
            <a:ext cx="2692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560B1C72-54C6-B234-7A33-22CA9E31D03B}"/>
              </a:ext>
            </a:extLst>
          </p:cNvPr>
          <p:cNvCxnSpPr>
            <a:cxnSpLocks/>
          </p:cNvCxnSpPr>
          <p:nvPr/>
        </p:nvCxnSpPr>
        <p:spPr>
          <a:xfrm>
            <a:off x="7988050" y="2511743"/>
            <a:ext cx="2692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D603BD71-BAE4-E888-845A-23AF49DFB578}"/>
              </a:ext>
            </a:extLst>
          </p:cNvPr>
          <p:cNvCxnSpPr>
            <a:cxnSpLocks/>
          </p:cNvCxnSpPr>
          <p:nvPr/>
        </p:nvCxnSpPr>
        <p:spPr>
          <a:xfrm>
            <a:off x="7988050" y="3038263"/>
            <a:ext cx="269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ED54F908-F4E6-211E-8653-134FDBA00311}"/>
              </a:ext>
            </a:extLst>
          </p:cNvPr>
          <p:cNvCxnSpPr>
            <a:cxnSpLocks/>
          </p:cNvCxnSpPr>
          <p:nvPr/>
        </p:nvCxnSpPr>
        <p:spPr>
          <a:xfrm flipH="1">
            <a:off x="7988050" y="3267634"/>
            <a:ext cx="269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4CA4DBE-8413-CA8A-4A52-E43E0A4E3DB9}"/>
              </a:ext>
            </a:extLst>
          </p:cNvPr>
          <p:cNvCxnSpPr>
            <a:cxnSpLocks/>
          </p:cNvCxnSpPr>
          <p:nvPr/>
        </p:nvCxnSpPr>
        <p:spPr>
          <a:xfrm>
            <a:off x="7988050" y="3558343"/>
            <a:ext cx="269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2D84B31-BE71-F216-579D-F858969D3910}"/>
              </a:ext>
            </a:extLst>
          </p:cNvPr>
          <p:cNvSpPr/>
          <p:nvPr/>
        </p:nvSpPr>
        <p:spPr>
          <a:xfrm>
            <a:off x="6854859" y="261250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1938AA3-6DC7-928D-EE43-BAE3D10C141C}"/>
              </a:ext>
            </a:extLst>
          </p:cNvPr>
          <p:cNvSpPr/>
          <p:nvPr/>
        </p:nvSpPr>
        <p:spPr>
          <a:xfrm>
            <a:off x="6806279" y="303036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C417C55-D86D-D0A5-91E9-8CECE25802DC}"/>
              </a:ext>
            </a:extLst>
          </p:cNvPr>
          <p:cNvSpPr/>
          <p:nvPr/>
        </p:nvSpPr>
        <p:spPr>
          <a:xfrm>
            <a:off x="6728768" y="401147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FCB709A-2449-F774-2261-4C15A40936EC}"/>
              </a:ext>
            </a:extLst>
          </p:cNvPr>
          <p:cNvSpPr/>
          <p:nvPr/>
        </p:nvSpPr>
        <p:spPr>
          <a:xfrm>
            <a:off x="6686836" y="448733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0323A9F-CA55-9A58-6F84-4C2021A3C3B8}"/>
              </a:ext>
            </a:extLst>
          </p:cNvPr>
          <p:cNvSpPr txBox="1"/>
          <p:nvPr/>
        </p:nvSpPr>
        <p:spPr>
          <a:xfrm>
            <a:off x="6789966" y="44589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B43D7-D977-0646-E5C1-DA461EEF3076}"/>
              </a:ext>
            </a:extLst>
          </p:cNvPr>
          <p:cNvSpPr txBox="1"/>
          <p:nvPr/>
        </p:nvSpPr>
        <p:spPr>
          <a:xfrm rot="18454358">
            <a:off x="7016544" y="2815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964763F5-1D43-A627-D471-350B85620036}"/>
              </a:ext>
            </a:extLst>
          </p:cNvPr>
          <p:cNvCxnSpPr>
            <a:cxnSpLocks/>
          </p:cNvCxnSpPr>
          <p:nvPr/>
        </p:nvCxnSpPr>
        <p:spPr>
          <a:xfrm>
            <a:off x="6686836" y="484733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C62DCE66-6976-E569-6A51-B12F2D26C3C9}"/>
              </a:ext>
            </a:extLst>
          </p:cNvPr>
          <p:cNvCxnSpPr>
            <a:cxnSpLocks/>
          </p:cNvCxnSpPr>
          <p:nvPr/>
        </p:nvCxnSpPr>
        <p:spPr>
          <a:xfrm>
            <a:off x="6730776" y="429059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067ACF3-5263-CC8F-DBBF-F1FB2E474DB9}"/>
              </a:ext>
            </a:extLst>
          </p:cNvPr>
          <p:cNvCxnSpPr>
            <a:cxnSpLocks/>
          </p:cNvCxnSpPr>
          <p:nvPr/>
        </p:nvCxnSpPr>
        <p:spPr>
          <a:xfrm>
            <a:off x="6809635" y="33997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DA2F2DDA-7A41-0BA9-C8B7-DFA47EB1CE4F}"/>
              </a:ext>
            </a:extLst>
          </p:cNvPr>
          <p:cNvCxnSpPr>
            <a:cxnSpLocks/>
          </p:cNvCxnSpPr>
          <p:nvPr/>
        </p:nvCxnSpPr>
        <p:spPr>
          <a:xfrm>
            <a:off x="6854859" y="291381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B4E897A-27C7-9FE9-72A4-498975B9EC94}"/>
              </a:ext>
            </a:extLst>
          </p:cNvPr>
          <p:cNvSpPr/>
          <p:nvPr/>
        </p:nvSpPr>
        <p:spPr>
          <a:xfrm>
            <a:off x="7917473" y="2722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FC9562D-3A4B-5FF8-B68E-E36775A2EE2A}"/>
              </a:ext>
            </a:extLst>
          </p:cNvPr>
          <p:cNvSpPr/>
          <p:nvPr/>
        </p:nvSpPr>
        <p:spPr>
          <a:xfrm>
            <a:off x="7873582" y="31653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B6671D5-2778-E7C3-D353-8F613D0F3C63}"/>
              </a:ext>
            </a:extLst>
          </p:cNvPr>
          <p:cNvSpPr/>
          <p:nvPr/>
        </p:nvSpPr>
        <p:spPr>
          <a:xfrm>
            <a:off x="7831650" y="3641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700AF7B-D90C-6B2E-7BB3-1971572D8F59}"/>
              </a:ext>
            </a:extLst>
          </p:cNvPr>
          <p:cNvSpPr txBox="1"/>
          <p:nvPr/>
        </p:nvSpPr>
        <p:spPr>
          <a:xfrm>
            <a:off x="7922162" y="335477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9" name="图片 158">
            <a:extLst>
              <a:ext uri="{FF2B5EF4-FFF2-40B4-BE49-F238E27FC236}">
                <a16:creationId xmlns:a16="http://schemas.microsoft.com/office/drawing/2014/main" id="{B94FA679-F396-4E8F-462B-67619238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703" y="2887729"/>
            <a:ext cx="362527" cy="334640"/>
          </a:xfrm>
          <a:prstGeom prst="rect">
            <a:avLst/>
          </a:prstGeom>
        </p:spPr>
      </p:pic>
      <p:sp>
        <p:nvSpPr>
          <p:cNvPr id="161" name="矩形 160">
            <a:extLst>
              <a:ext uri="{FF2B5EF4-FFF2-40B4-BE49-F238E27FC236}">
                <a16:creationId xmlns:a16="http://schemas.microsoft.com/office/drawing/2014/main" id="{4994A520-0E9E-6273-AEF5-EED27DF1861F}"/>
              </a:ext>
            </a:extLst>
          </p:cNvPr>
          <p:cNvSpPr/>
          <p:nvPr/>
        </p:nvSpPr>
        <p:spPr>
          <a:xfrm>
            <a:off x="5727365" y="261251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EE96F9E-8717-B001-9412-18DE680639C1}"/>
              </a:ext>
            </a:extLst>
          </p:cNvPr>
          <p:cNvSpPr/>
          <p:nvPr/>
        </p:nvSpPr>
        <p:spPr>
          <a:xfrm>
            <a:off x="5678785" y="303037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7F4E3B4-2A8A-6E02-26F3-DE68FC4EE62E}"/>
              </a:ext>
            </a:extLst>
          </p:cNvPr>
          <p:cNvSpPr/>
          <p:nvPr/>
        </p:nvSpPr>
        <p:spPr>
          <a:xfrm>
            <a:off x="5601274" y="401148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76BBDF-81BC-443C-E40F-D83B7CE3D945}"/>
              </a:ext>
            </a:extLst>
          </p:cNvPr>
          <p:cNvSpPr/>
          <p:nvPr/>
        </p:nvSpPr>
        <p:spPr>
          <a:xfrm>
            <a:off x="5559342" y="448734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2B4C795-00DF-7964-E011-A19F424FD7F9}"/>
              </a:ext>
            </a:extLst>
          </p:cNvPr>
          <p:cNvSpPr txBox="1"/>
          <p:nvPr/>
        </p:nvSpPr>
        <p:spPr>
          <a:xfrm>
            <a:off x="5662472" y="445895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688D0D-3BE8-2381-E103-B9A545539244}"/>
              </a:ext>
            </a:extLst>
          </p:cNvPr>
          <p:cNvSpPr txBox="1"/>
          <p:nvPr/>
        </p:nvSpPr>
        <p:spPr>
          <a:xfrm rot="18454358">
            <a:off x="5889050" y="2815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1E92547-2A91-35C1-0855-C31BB8B9CFC2}"/>
              </a:ext>
            </a:extLst>
          </p:cNvPr>
          <p:cNvCxnSpPr>
            <a:cxnSpLocks/>
          </p:cNvCxnSpPr>
          <p:nvPr/>
        </p:nvCxnSpPr>
        <p:spPr>
          <a:xfrm>
            <a:off x="5559342" y="48473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190BEBB-19C8-4970-4058-CA14804C5CE0}"/>
              </a:ext>
            </a:extLst>
          </p:cNvPr>
          <p:cNvCxnSpPr>
            <a:cxnSpLocks/>
          </p:cNvCxnSpPr>
          <p:nvPr/>
        </p:nvCxnSpPr>
        <p:spPr>
          <a:xfrm>
            <a:off x="5603282" y="429060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E3A178B-D40F-E624-C0E2-4735D588A2ED}"/>
              </a:ext>
            </a:extLst>
          </p:cNvPr>
          <p:cNvCxnSpPr>
            <a:cxnSpLocks/>
          </p:cNvCxnSpPr>
          <p:nvPr/>
        </p:nvCxnSpPr>
        <p:spPr>
          <a:xfrm>
            <a:off x="5682141" y="339975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9F0F99ED-7503-8E72-E6C6-231EFF2D8AE9}"/>
              </a:ext>
            </a:extLst>
          </p:cNvPr>
          <p:cNvCxnSpPr>
            <a:cxnSpLocks/>
          </p:cNvCxnSpPr>
          <p:nvPr/>
        </p:nvCxnSpPr>
        <p:spPr>
          <a:xfrm>
            <a:off x="5727365" y="291382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1" name="图片 170">
            <a:extLst>
              <a:ext uri="{FF2B5EF4-FFF2-40B4-BE49-F238E27FC236}">
                <a16:creationId xmlns:a16="http://schemas.microsoft.com/office/drawing/2014/main" id="{C4C441C2-BDF5-B4E8-32A8-10AF4ACC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01" y="3421629"/>
            <a:ext cx="504000" cy="435660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8A97C3C4-ED6D-E571-CE58-4928ADCD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67" y="3428889"/>
            <a:ext cx="504000" cy="4284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B8620390-A5D0-88EA-4E5F-BEA531F25C8A}"/>
              </a:ext>
            </a:extLst>
          </p:cNvPr>
          <p:cNvSpPr txBox="1"/>
          <p:nvPr/>
        </p:nvSpPr>
        <p:spPr>
          <a:xfrm>
            <a:off x="9197164" y="2110914"/>
            <a:ext cx="107240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63285C0-FB04-D82C-745C-6FD1AEF0B3F0}"/>
              </a:ext>
            </a:extLst>
          </p:cNvPr>
          <p:cNvSpPr txBox="1"/>
          <p:nvPr/>
        </p:nvSpPr>
        <p:spPr>
          <a:xfrm>
            <a:off x="9197164" y="2397222"/>
            <a:ext cx="12164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0C4698C-8F36-3AEA-AB5B-77EFFA86F8C8}"/>
              </a:ext>
            </a:extLst>
          </p:cNvPr>
          <p:cNvSpPr txBox="1"/>
          <p:nvPr/>
        </p:nvSpPr>
        <p:spPr>
          <a:xfrm>
            <a:off x="9218257" y="2904948"/>
            <a:ext cx="11429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50D7CD4-4692-80DF-A7D0-3F6DEEEA00FD}"/>
              </a:ext>
            </a:extLst>
          </p:cNvPr>
          <p:cNvSpPr txBox="1"/>
          <p:nvPr/>
        </p:nvSpPr>
        <p:spPr>
          <a:xfrm>
            <a:off x="9303219" y="3156385"/>
            <a:ext cx="973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010C66-3C73-59E7-7196-6E6E8BAFCF37}"/>
              </a:ext>
            </a:extLst>
          </p:cNvPr>
          <p:cNvSpPr txBox="1"/>
          <p:nvPr/>
        </p:nvSpPr>
        <p:spPr>
          <a:xfrm>
            <a:off x="9033150" y="3441416"/>
            <a:ext cx="14055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D945CCC5-1AC1-3D80-163C-D9F2F2028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703" y="1756895"/>
            <a:ext cx="551145" cy="444784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CB606A43-0711-354E-7813-BB56C50BE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703" y="2377946"/>
            <a:ext cx="504000" cy="428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FC7940-3ED8-F1C8-57DE-47EE2AF4E150}"/>
              </a:ext>
            </a:extLst>
          </p:cNvPr>
          <p:cNvSpPr/>
          <p:nvPr/>
        </p:nvSpPr>
        <p:spPr>
          <a:xfrm>
            <a:off x="9197164" y="64898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DC41FD-7842-2EB9-5641-BA5723C6830B}"/>
              </a:ext>
            </a:extLst>
          </p:cNvPr>
          <p:cNvSpPr/>
          <p:nvPr/>
        </p:nvSpPr>
        <p:spPr>
          <a:xfrm>
            <a:off x="9148584" y="6907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CED8FF-053A-7F62-DF1D-656E28769C06}"/>
              </a:ext>
            </a:extLst>
          </p:cNvPr>
          <p:cNvSpPr/>
          <p:nvPr/>
        </p:nvSpPr>
        <p:spPr>
          <a:xfrm>
            <a:off x="9071073" y="788877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24DBB5-4128-C4C8-AB09-65E43027A464}"/>
              </a:ext>
            </a:extLst>
          </p:cNvPr>
          <p:cNvSpPr/>
          <p:nvPr/>
        </p:nvSpPr>
        <p:spPr>
          <a:xfrm>
            <a:off x="9029141" y="8364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8D19167-A38E-D028-2AD5-C6E9A1DB43C8}"/>
              </a:ext>
            </a:extLst>
          </p:cNvPr>
          <p:cNvCxnSpPr>
            <a:cxnSpLocks/>
          </p:cNvCxnSpPr>
          <p:nvPr/>
        </p:nvCxnSpPr>
        <p:spPr>
          <a:xfrm>
            <a:off x="9032316" y="89571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23FEB72-0154-A50A-80FF-0983A2B3A5A1}"/>
              </a:ext>
            </a:extLst>
          </p:cNvPr>
          <p:cNvCxnSpPr>
            <a:cxnSpLocks/>
          </p:cNvCxnSpPr>
          <p:nvPr/>
        </p:nvCxnSpPr>
        <p:spPr>
          <a:xfrm>
            <a:off x="9032316" y="96403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B460715-8DE2-2C62-6872-C5ABFE90BA0C}"/>
              </a:ext>
            </a:extLst>
          </p:cNvPr>
          <p:cNvCxnSpPr>
            <a:cxnSpLocks/>
          </p:cNvCxnSpPr>
          <p:nvPr/>
        </p:nvCxnSpPr>
        <p:spPr>
          <a:xfrm>
            <a:off x="9032316" y="102299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27E1B10-A3A5-B49B-D150-DE659FD5B423}"/>
              </a:ext>
            </a:extLst>
          </p:cNvPr>
          <p:cNvSpPr txBox="1"/>
          <p:nvPr/>
        </p:nvSpPr>
        <p:spPr>
          <a:xfrm>
            <a:off x="9119653" y="80782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7835028A-9AA3-1CAE-82A2-447A35E0F230}"/>
              </a:ext>
            </a:extLst>
          </p:cNvPr>
          <p:cNvCxnSpPr>
            <a:cxnSpLocks/>
          </p:cNvCxnSpPr>
          <p:nvPr/>
        </p:nvCxnSpPr>
        <p:spPr>
          <a:xfrm>
            <a:off x="9142234" y="748061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85AF636-AF2C-9874-0654-256B4AA49C9B}"/>
              </a:ext>
            </a:extLst>
          </p:cNvPr>
          <p:cNvCxnSpPr>
            <a:cxnSpLocks/>
          </p:cNvCxnSpPr>
          <p:nvPr/>
        </p:nvCxnSpPr>
        <p:spPr>
          <a:xfrm flipH="1">
            <a:off x="9479253" y="803164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E12F2E4-0E4D-8EA4-897F-E7A5C44E14A4}"/>
              </a:ext>
            </a:extLst>
          </p:cNvPr>
          <p:cNvCxnSpPr>
            <a:cxnSpLocks/>
          </p:cNvCxnSpPr>
          <p:nvPr/>
        </p:nvCxnSpPr>
        <p:spPr>
          <a:xfrm flipH="1">
            <a:off x="9479253" y="858688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9CF6BFE-B52E-1BC0-A4AF-C788AFB0F253}"/>
              </a:ext>
            </a:extLst>
          </p:cNvPr>
          <p:cNvCxnSpPr>
            <a:cxnSpLocks/>
          </p:cNvCxnSpPr>
          <p:nvPr/>
        </p:nvCxnSpPr>
        <p:spPr>
          <a:xfrm flipH="1">
            <a:off x="9559641" y="7217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816CFCC-259B-BB63-E8E8-807D21CD9CD1}"/>
              </a:ext>
            </a:extLst>
          </p:cNvPr>
          <p:cNvCxnSpPr>
            <a:cxnSpLocks/>
          </p:cNvCxnSpPr>
          <p:nvPr/>
        </p:nvCxnSpPr>
        <p:spPr>
          <a:xfrm flipH="1">
            <a:off x="9559641" y="7821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C21914-5CB6-404B-1638-12BDCACA9CCF}"/>
              </a:ext>
            </a:extLst>
          </p:cNvPr>
          <p:cNvCxnSpPr>
            <a:cxnSpLocks/>
          </p:cNvCxnSpPr>
          <p:nvPr/>
        </p:nvCxnSpPr>
        <p:spPr>
          <a:xfrm flipH="1">
            <a:off x="9559641" y="8360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2268808-BDEF-D2AA-4369-99CBC8A18472}"/>
              </a:ext>
            </a:extLst>
          </p:cNvPr>
          <p:cNvCxnSpPr>
            <a:cxnSpLocks/>
          </p:cNvCxnSpPr>
          <p:nvPr/>
        </p:nvCxnSpPr>
        <p:spPr>
          <a:xfrm flipH="1">
            <a:off x="9435816" y="8583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EFADC14-FBE7-9FDE-CC3B-49CCD5FD50AF}"/>
              </a:ext>
            </a:extLst>
          </p:cNvPr>
          <p:cNvCxnSpPr>
            <a:cxnSpLocks/>
          </p:cNvCxnSpPr>
          <p:nvPr/>
        </p:nvCxnSpPr>
        <p:spPr>
          <a:xfrm flipH="1">
            <a:off x="9435816" y="9789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5FE1FA0-6E3C-5A8C-AC2F-9B0020E37244}"/>
              </a:ext>
            </a:extLst>
          </p:cNvPr>
          <p:cNvCxnSpPr>
            <a:cxnSpLocks/>
          </p:cNvCxnSpPr>
          <p:nvPr/>
        </p:nvCxnSpPr>
        <p:spPr>
          <a:xfrm flipH="1">
            <a:off x="9435816" y="9281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0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8B6FEB4-4367-FB75-3DF4-F7E568386900}"/>
              </a:ext>
            </a:extLst>
          </p:cNvPr>
          <p:cNvSpPr/>
          <p:nvPr/>
        </p:nvSpPr>
        <p:spPr>
          <a:xfrm>
            <a:off x="10102511" y="76359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A1745D39-88FD-F179-B18A-C74966F5FAD8}"/>
              </a:ext>
            </a:extLst>
          </p:cNvPr>
          <p:cNvCxnSpPr>
            <a:cxnSpLocks/>
          </p:cNvCxnSpPr>
          <p:nvPr/>
        </p:nvCxnSpPr>
        <p:spPr>
          <a:xfrm>
            <a:off x="10105686" y="82284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316693A2-4863-9EBF-7677-574D7488EDC8}"/>
              </a:ext>
            </a:extLst>
          </p:cNvPr>
          <p:cNvSpPr/>
          <p:nvPr/>
        </p:nvSpPr>
        <p:spPr>
          <a:xfrm>
            <a:off x="10064543" y="81174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D7823E67-2A03-AFC2-5A50-55F16725F68C}"/>
              </a:ext>
            </a:extLst>
          </p:cNvPr>
          <p:cNvCxnSpPr>
            <a:cxnSpLocks/>
          </p:cNvCxnSpPr>
          <p:nvPr/>
        </p:nvCxnSpPr>
        <p:spPr>
          <a:xfrm>
            <a:off x="10067718" y="87099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96FD4902-2BE1-DBC1-667C-8DBBCB0F4FF4}"/>
              </a:ext>
            </a:extLst>
          </p:cNvPr>
          <p:cNvSpPr/>
          <p:nvPr/>
        </p:nvSpPr>
        <p:spPr>
          <a:xfrm>
            <a:off x="9998863" y="89589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4519CFFE-C042-3DCE-D90D-259E4BA24697}"/>
              </a:ext>
            </a:extLst>
          </p:cNvPr>
          <p:cNvCxnSpPr>
            <a:cxnSpLocks/>
          </p:cNvCxnSpPr>
          <p:nvPr/>
        </p:nvCxnSpPr>
        <p:spPr>
          <a:xfrm>
            <a:off x="10002038" y="95515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4D8B5DF2-C67B-CCA9-54BD-1F94246D7227}"/>
              </a:ext>
            </a:extLst>
          </p:cNvPr>
          <p:cNvSpPr/>
          <p:nvPr/>
        </p:nvSpPr>
        <p:spPr>
          <a:xfrm>
            <a:off x="2409049" y="2378395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D569BE9-8292-29CA-228E-4C3DFE8503FA}"/>
              </a:ext>
            </a:extLst>
          </p:cNvPr>
          <p:cNvSpPr txBox="1"/>
          <p:nvPr/>
        </p:nvSpPr>
        <p:spPr>
          <a:xfrm>
            <a:off x="2453922" y="2071977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02FCB0-6302-B41D-514A-A5645CC04778}"/>
              </a:ext>
            </a:extLst>
          </p:cNvPr>
          <p:cNvSpPr/>
          <p:nvPr/>
        </p:nvSpPr>
        <p:spPr>
          <a:xfrm>
            <a:off x="6790252" y="2378395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18B710-24C1-55C3-5650-79EA75127E09}"/>
              </a:ext>
            </a:extLst>
          </p:cNvPr>
          <p:cNvSpPr txBox="1"/>
          <p:nvPr/>
        </p:nvSpPr>
        <p:spPr>
          <a:xfrm rot="18454358">
            <a:off x="2770079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B2D81B-5827-C0A7-AF8B-4815DE67F2D5}"/>
              </a:ext>
            </a:extLst>
          </p:cNvPr>
          <p:cNvSpPr txBox="1"/>
          <p:nvPr/>
        </p:nvSpPr>
        <p:spPr>
          <a:xfrm rot="18454358">
            <a:off x="3606038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554B9B3-9B98-4A42-C321-61DE06268893}"/>
              </a:ext>
            </a:extLst>
          </p:cNvPr>
          <p:cNvSpPr txBox="1"/>
          <p:nvPr/>
        </p:nvSpPr>
        <p:spPr>
          <a:xfrm>
            <a:off x="6845425" y="207648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621E3350-4259-D8BE-AD3C-0438785E48D7}"/>
              </a:ext>
            </a:extLst>
          </p:cNvPr>
          <p:cNvCxnSpPr>
            <a:cxnSpLocks/>
          </p:cNvCxnSpPr>
          <p:nvPr/>
        </p:nvCxnSpPr>
        <p:spPr>
          <a:xfrm>
            <a:off x="3988307" y="2421458"/>
            <a:ext cx="2801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58833CB-9784-93A4-568E-30785D986AD7}"/>
              </a:ext>
            </a:extLst>
          </p:cNvPr>
          <p:cNvSpPr txBox="1"/>
          <p:nvPr/>
        </p:nvSpPr>
        <p:spPr>
          <a:xfrm>
            <a:off x="5382482" y="2276251"/>
            <a:ext cx="12423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F84EA4-B390-5293-0176-BD6EEC835558}"/>
              </a:ext>
            </a:extLst>
          </p:cNvPr>
          <p:cNvSpPr/>
          <p:nvPr/>
        </p:nvSpPr>
        <p:spPr>
          <a:xfrm>
            <a:off x="6849040" y="2489848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53D2BCE-9FD9-AA00-F02F-F17B4B9EA6A0}"/>
              </a:ext>
            </a:extLst>
          </p:cNvPr>
          <p:cNvSpPr txBox="1"/>
          <p:nvPr/>
        </p:nvSpPr>
        <p:spPr>
          <a:xfrm>
            <a:off x="6935762" y="2494459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DA13AF-A722-A51E-8FF6-862F11CACA15}"/>
              </a:ext>
            </a:extLst>
          </p:cNvPr>
          <p:cNvSpPr/>
          <p:nvPr/>
        </p:nvSpPr>
        <p:spPr>
          <a:xfrm>
            <a:off x="6781262" y="4158711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340E9D-F7AB-D66F-ED48-41E312C1F691}"/>
              </a:ext>
            </a:extLst>
          </p:cNvPr>
          <p:cNvSpPr/>
          <p:nvPr/>
        </p:nvSpPr>
        <p:spPr>
          <a:xfrm>
            <a:off x="6840050" y="4270164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8F7BC2-3FE3-BC92-5816-5B5BD5D2B6BE}"/>
              </a:ext>
            </a:extLst>
          </p:cNvPr>
          <p:cNvSpPr txBox="1"/>
          <p:nvPr/>
        </p:nvSpPr>
        <p:spPr>
          <a:xfrm>
            <a:off x="6926772" y="4274775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3AF74E1-CAC2-9DFB-1BEC-2CA578DC5787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988306" y="2681955"/>
            <a:ext cx="28019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560B1C72-54C6-B234-7A33-22CA9E31D03B}"/>
              </a:ext>
            </a:extLst>
          </p:cNvPr>
          <p:cNvCxnSpPr>
            <a:cxnSpLocks/>
          </p:cNvCxnSpPr>
          <p:nvPr/>
        </p:nvCxnSpPr>
        <p:spPr>
          <a:xfrm>
            <a:off x="3988306" y="2958057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D603BD71-BAE4-E888-845A-23AF49DFB578}"/>
              </a:ext>
            </a:extLst>
          </p:cNvPr>
          <p:cNvCxnSpPr>
            <a:cxnSpLocks/>
          </p:cNvCxnSpPr>
          <p:nvPr/>
        </p:nvCxnSpPr>
        <p:spPr>
          <a:xfrm>
            <a:off x="3979602" y="4216404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ED54F908-F4E6-211E-8653-134FDBA00311}"/>
              </a:ext>
            </a:extLst>
          </p:cNvPr>
          <p:cNvCxnSpPr>
            <a:cxnSpLocks/>
          </p:cNvCxnSpPr>
          <p:nvPr/>
        </p:nvCxnSpPr>
        <p:spPr>
          <a:xfrm flipH="1">
            <a:off x="3979602" y="4445775"/>
            <a:ext cx="279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4CA4DBE-8413-CA8A-4A52-E43E0A4E3DB9}"/>
              </a:ext>
            </a:extLst>
          </p:cNvPr>
          <p:cNvCxnSpPr>
            <a:cxnSpLocks/>
          </p:cNvCxnSpPr>
          <p:nvPr/>
        </p:nvCxnSpPr>
        <p:spPr>
          <a:xfrm>
            <a:off x="3979602" y="4736484"/>
            <a:ext cx="28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2D84B31-BE71-F216-579D-F858969D3910}"/>
              </a:ext>
            </a:extLst>
          </p:cNvPr>
          <p:cNvSpPr/>
          <p:nvPr/>
        </p:nvSpPr>
        <p:spPr>
          <a:xfrm>
            <a:off x="6854859" y="261250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1938AA3-6DC7-928D-EE43-BAE3D10C141C}"/>
              </a:ext>
            </a:extLst>
          </p:cNvPr>
          <p:cNvSpPr/>
          <p:nvPr/>
        </p:nvSpPr>
        <p:spPr>
          <a:xfrm>
            <a:off x="6806279" y="303036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C417C55-D86D-D0A5-91E9-8CECE25802DC}"/>
              </a:ext>
            </a:extLst>
          </p:cNvPr>
          <p:cNvSpPr/>
          <p:nvPr/>
        </p:nvSpPr>
        <p:spPr>
          <a:xfrm>
            <a:off x="6728768" y="401147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FCB709A-2449-F774-2261-4C15A40936EC}"/>
              </a:ext>
            </a:extLst>
          </p:cNvPr>
          <p:cNvSpPr/>
          <p:nvPr/>
        </p:nvSpPr>
        <p:spPr>
          <a:xfrm>
            <a:off x="6686836" y="448733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0323A9F-CA55-9A58-6F84-4C2021A3C3B8}"/>
              </a:ext>
            </a:extLst>
          </p:cNvPr>
          <p:cNvSpPr txBox="1"/>
          <p:nvPr/>
        </p:nvSpPr>
        <p:spPr>
          <a:xfrm>
            <a:off x="6789966" y="44589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B43D7-D977-0646-E5C1-DA461EEF3076}"/>
              </a:ext>
            </a:extLst>
          </p:cNvPr>
          <p:cNvSpPr txBox="1"/>
          <p:nvPr/>
        </p:nvSpPr>
        <p:spPr>
          <a:xfrm rot="18454358">
            <a:off x="7016544" y="2815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964763F5-1D43-A627-D471-350B85620036}"/>
              </a:ext>
            </a:extLst>
          </p:cNvPr>
          <p:cNvCxnSpPr>
            <a:cxnSpLocks/>
          </p:cNvCxnSpPr>
          <p:nvPr/>
        </p:nvCxnSpPr>
        <p:spPr>
          <a:xfrm>
            <a:off x="6686836" y="484733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C62DCE66-6976-E569-6A51-B12F2D26C3C9}"/>
              </a:ext>
            </a:extLst>
          </p:cNvPr>
          <p:cNvCxnSpPr>
            <a:cxnSpLocks/>
          </p:cNvCxnSpPr>
          <p:nvPr/>
        </p:nvCxnSpPr>
        <p:spPr>
          <a:xfrm>
            <a:off x="6730776" y="429059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067ACF3-5263-CC8F-DBBF-F1FB2E474DB9}"/>
              </a:ext>
            </a:extLst>
          </p:cNvPr>
          <p:cNvCxnSpPr>
            <a:cxnSpLocks/>
          </p:cNvCxnSpPr>
          <p:nvPr/>
        </p:nvCxnSpPr>
        <p:spPr>
          <a:xfrm>
            <a:off x="6809635" y="33997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DA2F2DDA-7A41-0BA9-C8B7-DFA47EB1CE4F}"/>
              </a:ext>
            </a:extLst>
          </p:cNvPr>
          <p:cNvCxnSpPr>
            <a:cxnSpLocks/>
          </p:cNvCxnSpPr>
          <p:nvPr/>
        </p:nvCxnSpPr>
        <p:spPr>
          <a:xfrm>
            <a:off x="6854859" y="291381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B4E897A-27C7-9FE9-72A4-498975B9EC94}"/>
              </a:ext>
            </a:extLst>
          </p:cNvPr>
          <p:cNvSpPr/>
          <p:nvPr/>
        </p:nvSpPr>
        <p:spPr>
          <a:xfrm>
            <a:off x="7917473" y="2722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FC9562D-3A4B-5FF8-B68E-E36775A2EE2A}"/>
              </a:ext>
            </a:extLst>
          </p:cNvPr>
          <p:cNvSpPr/>
          <p:nvPr/>
        </p:nvSpPr>
        <p:spPr>
          <a:xfrm>
            <a:off x="7873582" y="31653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B6671D5-2778-E7C3-D353-8F613D0F3C63}"/>
              </a:ext>
            </a:extLst>
          </p:cNvPr>
          <p:cNvSpPr/>
          <p:nvPr/>
        </p:nvSpPr>
        <p:spPr>
          <a:xfrm>
            <a:off x="7831650" y="3641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700AF7B-D90C-6B2E-7BB3-1971572D8F59}"/>
              </a:ext>
            </a:extLst>
          </p:cNvPr>
          <p:cNvSpPr txBox="1"/>
          <p:nvPr/>
        </p:nvSpPr>
        <p:spPr>
          <a:xfrm>
            <a:off x="7922162" y="335477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994A520-0E9E-6273-AEF5-EED27DF1861F}"/>
              </a:ext>
            </a:extLst>
          </p:cNvPr>
          <p:cNvSpPr/>
          <p:nvPr/>
        </p:nvSpPr>
        <p:spPr>
          <a:xfrm>
            <a:off x="5727365" y="261251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EE96F9E-8717-B001-9412-18DE680639C1}"/>
              </a:ext>
            </a:extLst>
          </p:cNvPr>
          <p:cNvSpPr/>
          <p:nvPr/>
        </p:nvSpPr>
        <p:spPr>
          <a:xfrm>
            <a:off x="5678785" y="303037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7F4E3B4-2A8A-6E02-26F3-DE68FC4EE62E}"/>
              </a:ext>
            </a:extLst>
          </p:cNvPr>
          <p:cNvSpPr/>
          <p:nvPr/>
        </p:nvSpPr>
        <p:spPr>
          <a:xfrm>
            <a:off x="5601274" y="401148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76BBDF-81BC-443C-E40F-D83B7CE3D945}"/>
              </a:ext>
            </a:extLst>
          </p:cNvPr>
          <p:cNvSpPr/>
          <p:nvPr/>
        </p:nvSpPr>
        <p:spPr>
          <a:xfrm>
            <a:off x="5559342" y="448734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2B4C795-00DF-7964-E011-A19F424FD7F9}"/>
              </a:ext>
            </a:extLst>
          </p:cNvPr>
          <p:cNvSpPr txBox="1"/>
          <p:nvPr/>
        </p:nvSpPr>
        <p:spPr>
          <a:xfrm>
            <a:off x="5662472" y="445895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688D0D-3BE8-2381-E103-B9A545539244}"/>
              </a:ext>
            </a:extLst>
          </p:cNvPr>
          <p:cNvSpPr txBox="1"/>
          <p:nvPr/>
        </p:nvSpPr>
        <p:spPr>
          <a:xfrm rot="18454358">
            <a:off x="5889050" y="2815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1E92547-2A91-35C1-0855-C31BB8B9CFC2}"/>
              </a:ext>
            </a:extLst>
          </p:cNvPr>
          <p:cNvCxnSpPr>
            <a:cxnSpLocks/>
          </p:cNvCxnSpPr>
          <p:nvPr/>
        </p:nvCxnSpPr>
        <p:spPr>
          <a:xfrm>
            <a:off x="5559342" y="48473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190BEBB-19C8-4970-4058-CA14804C5CE0}"/>
              </a:ext>
            </a:extLst>
          </p:cNvPr>
          <p:cNvCxnSpPr>
            <a:cxnSpLocks/>
          </p:cNvCxnSpPr>
          <p:nvPr/>
        </p:nvCxnSpPr>
        <p:spPr>
          <a:xfrm>
            <a:off x="5603282" y="429060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E3A178B-D40F-E624-C0E2-4735D588A2ED}"/>
              </a:ext>
            </a:extLst>
          </p:cNvPr>
          <p:cNvCxnSpPr>
            <a:cxnSpLocks/>
          </p:cNvCxnSpPr>
          <p:nvPr/>
        </p:nvCxnSpPr>
        <p:spPr>
          <a:xfrm>
            <a:off x="5682141" y="339975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9F0F99ED-7503-8E72-E6C6-231EFF2D8AE9}"/>
              </a:ext>
            </a:extLst>
          </p:cNvPr>
          <p:cNvCxnSpPr>
            <a:cxnSpLocks/>
          </p:cNvCxnSpPr>
          <p:nvPr/>
        </p:nvCxnSpPr>
        <p:spPr>
          <a:xfrm>
            <a:off x="5727365" y="291382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8620390-A5D0-88EA-4E5F-BEA531F25C8A}"/>
              </a:ext>
            </a:extLst>
          </p:cNvPr>
          <p:cNvSpPr txBox="1"/>
          <p:nvPr/>
        </p:nvSpPr>
        <p:spPr>
          <a:xfrm>
            <a:off x="5382482" y="2557228"/>
            <a:ext cx="107240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63285C0-FB04-D82C-745C-6FD1AEF0B3F0}"/>
              </a:ext>
            </a:extLst>
          </p:cNvPr>
          <p:cNvSpPr txBox="1"/>
          <p:nvPr/>
        </p:nvSpPr>
        <p:spPr>
          <a:xfrm>
            <a:off x="5382482" y="2843536"/>
            <a:ext cx="12164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0C4698C-8F36-3AEA-AB5B-77EFFA86F8C8}"/>
              </a:ext>
            </a:extLst>
          </p:cNvPr>
          <p:cNvSpPr txBox="1"/>
          <p:nvPr/>
        </p:nvSpPr>
        <p:spPr>
          <a:xfrm>
            <a:off x="5394871" y="4083089"/>
            <a:ext cx="11429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50D7CD4-4692-80DF-A7D0-3F6DEEEA00FD}"/>
              </a:ext>
            </a:extLst>
          </p:cNvPr>
          <p:cNvSpPr txBox="1"/>
          <p:nvPr/>
        </p:nvSpPr>
        <p:spPr>
          <a:xfrm>
            <a:off x="5479833" y="4334526"/>
            <a:ext cx="973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010C66-3C73-59E7-7196-6E6E8BAFCF37}"/>
              </a:ext>
            </a:extLst>
          </p:cNvPr>
          <p:cNvSpPr txBox="1"/>
          <p:nvPr/>
        </p:nvSpPr>
        <p:spPr>
          <a:xfrm>
            <a:off x="5209764" y="4619557"/>
            <a:ext cx="14055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FC7940-3ED8-F1C8-57DE-47EE2AF4E150}"/>
              </a:ext>
            </a:extLst>
          </p:cNvPr>
          <p:cNvSpPr/>
          <p:nvPr/>
        </p:nvSpPr>
        <p:spPr>
          <a:xfrm>
            <a:off x="9197164" y="64898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DC41FD-7842-2EB9-5641-BA5723C6830B}"/>
              </a:ext>
            </a:extLst>
          </p:cNvPr>
          <p:cNvSpPr/>
          <p:nvPr/>
        </p:nvSpPr>
        <p:spPr>
          <a:xfrm>
            <a:off x="9148584" y="6907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CED8FF-053A-7F62-DF1D-656E28769C06}"/>
              </a:ext>
            </a:extLst>
          </p:cNvPr>
          <p:cNvSpPr/>
          <p:nvPr/>
        </p:nvSpPr>
        <p:spPr>
          <a:xfrm>
            <a:off x="9071073" y="788877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24DBB5-4128-C4C8-AB09-65E43027A464}"/>
              </a:ext>
            </a:extLst>
          </p:cNvPr>
          <p:cNvSpPr/>
          <p:nvPr/>
        </p:nvSpPr>
        <p:spPr>
          <a:xfrm>
            <a:off x="9029141" y="8364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8D19167-A38E-D028-2AD5-C6E9A1DB43C8}"/>
              </a:ext>
            </a:extLst>
          </p:cNvPr>
          <p:cNvCxnSpPr>
            <a:cxnSpLocks/>
          </p:cNvCxnSpPr>
          <p:nvPr/>
        </p:nvCxnSpPr>
        <p:spPr>
          <a:xfrm>
            <a:off x="9032316" y="89571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23FEB72-0154-A50A-80FF-0983A2B3A5A1}"/>
              </a:ext>
            </a:extLst>
          </p:cNvPr>
          <p:cNvCxnSpPr>
            <a:cxnSpLocks/>
          </p:cNvCxnSpPr>
          <p:nvPr/>
        </p:nvCxnSpPr>
        <p:spPr>
          <a:xfrm>
            <a:off x="9032316" y="96403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B460715-8DE2-2C62-6872-C5ABFE90BA0C}"/>
              </a:ext>
            </a:extLst>
          </p:cNvPr>
          <p:cNvCxnSpPr>
            <a:cxnSpLocks/>
          </p:cNvCxnSpPr>
          <p:nvPr/>
        </p:nvCxnSpPr>
        <p:spPr>
          <a:xfrm>
            <a:off x="9032316" y="102299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27E1B10-A3A5-B49B-D150-DE659FD5B423}"/>
              </a:ext>
            </a:extLst>
          </p:cNvPr>
          <p:cNvSpPr txBox="1"/>
          <p:nvPr/>
        </p:nvSpPr>
        <p:spPr>
          <a:xfrm>
            <a:off x="9119653" y="80782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7835028A-9AA3-1CAE-82A2-447A35E0F230}"/>
              </a:ext>
            </a:extLst>
          </p:cNvPr>
          <p:cNvCxnSpPr>
            <a:cxnSpLocks/>
          </p:cNvCxnSpPr>
          <p:nvPr/>
        </p:nvCxnSpPr>
        <p:spPr>
          <a:xfrm>
            <a:off x="9142234" y="748061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85AF636-AF2C-9874-0654-256B4AA49C9B}"/>
              </a:ext>
            </a:extLst>
          </p:cNvPr>
          <p:cNvCxnSpPr>
            <a:cxnSpLocks/>
          </p:cNvCxnSpPr>
          <p:nvPr/>
        </p:nvCxnSpPr>
        <p:spPr>
          <a:xfrm flipH="1">
            <a:off x="9479253" y="803164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E12F2E4-0E4D-8EA4-897F-E7A5C44E14A4}"/>
              </a:ext>
            </a:extLst>
          </p:cNvPr>
          <p:cNvCxnSpPr>
            <a:cxnSpLocks/>
          </p:cNvCxnSpPr>
          <p:nvPr/>
        </p:nvCxnSpPr>
        <p:spPr>
          <a:xfrm flipH="1">
            <a:off x="9479253" y="858688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9CF6BFE-B52E-1BC0-A4AF-C788AFB0F253}"/>
              </a:ext>
            </a:extLst>
          </p:cNvPr>
          <p:cNvCxnSpPr>
            <a:cxnSpLocks/>
          </p:cNvCxnSpPr>
          <p:nvPr/>
        </p:nvCxnSpPr>
        <p:spPr>
          <a:xfrm flipH="1">
            <a:off x="9559641" y="7217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816CFCC-259B-BB63-E8E8-807D21CD9CD1}"/>
              </a:ext>
            </a:extLst>
          </p:cNvPr>
          <p:cNvCxnSpPr>
            <a:cxnSpLocks/>
          </p:cNvCxnSpPr>
          <p:nvPr/>
        </p:nvCxnSpPr>
        <p:spPr>
          <a:xfrm flipH="1">
            <a:off x="9559641" y="7821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C21914-5CB6-404B-1638-12BDCACA9CCF}"/>
              </a:ext>
            </a:extLst>
          </p:cNvPr>
          <p:cNvCxnSpPr>
            <a:cxnSpLocks/>
          </p:cNvCxnSpPr>
          <p:nvPr/>
        </p:nvCxnSpPr>
        <p:spPr>
          <a:xfrm flipH="1">
            <a:off x="9559641" y="8360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2268808-BDEF-D2AA-4369-99CBC8A18472}"/>
              </a:ext>
            </a:extLst>
          </p:cNvPr>
          <p:cNvCxnSpPr>
            <a:cxnSpLocks/>
          </p:cNvCxnSpPr>
          <p:nvPr/>
        </p:nvCxnSpPr>
        <p:spPr>
          <a:xfrm flipH="1">
            <a:off x="9435816" y="8583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EFADC14-FBE7-9FDE-CC3B-49CCD5FD50AF}"/>
              </a:ext>
            </a:extLst>
          </p:cNvPr>
          <p:cNvCxnSpPr>
            <a:cxnSpLocks/>
          </p:cNvCxnSpPr>
          <p:nvPr/>
        </p:nvCxnSpPr>
        <p:spPr>
          <a:xfrm flipH="1">
            <a:off x="9435816" y="9789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5FE1FA0-6E3C-5A8C-AC2F-9B0020E37244}"/>
              </a:ext>
            </a:extLst>
          </p:cNvPr>
          <p:cNvCxnSpPr>
            <a:cxnSpLocks/>
          </p:cNvCxnSpPr>
          <p:nvPr/>
        </p:nvCxnSpPr>
        <p:spPr>
          <a:xfrm flipH="1">
            <a:off x="9435816" y="9281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566F46-D61C-B708-5E4A-654FCF3931D8}"/>
              </a:ext>
            </a:extLst>
          </p:cNvPr>
          <p:cNvSpPr/>
          <p:nvPr/>
        </p:nvSpPr>
        <p:spPr>
          <a:xfrm>
            <a:off x="2621818" y="246106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B615AB-8064-0839-4D5C-68EBEB0D41A9}"/>
              </a:ext>
            </a:extLst>
          </p:cNvPr>
          <p:cNvSpPr/>
          <p:nvPr/>
        </p:nvSpPr>
        <p:spPr>
          <a:xfrm>
            <a:off x="2573238" y="250285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CCC00AC-8B9C-6288-064C-AC9050268BB3}"/>
              </a:ext>
            </a:extLst>
          </p:cNvPr>
          <p:cNvSpPr/>
          <p:nvPr/>
        </p:nvSpPr>
        <p:spPr>
          <a:xfrm>
            <a:off x="2495727" y="26009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9A5E26C-63DB-5D87-E5D4-53823582A77A}"/>
              </a:ext>
            </a:extLst>
          </p:cNvPr>
          <p:cNvSpPr/>
          <p:nvPr/>
        </p:nvSpPr>
        <p:spPr>
          <a:xfrm>
            <a:off x="2453795" y="264855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96B54F79-D583-575F-1088-7BAEA624A98E}"/>
              </a:ext>
            </a:extLst>
          </p:cNvPr>
          <p:cNvCxnSpPr>
            <a:cxnSpLocks/>
          </p:cNvCxnSpPr>
          <p:nvPr/>
        </p:nvCxnSpPr>
        <p:spPr>
          <a:xfrm>
            <a:off x="2456970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7C1055F0-2E34-22FE-FFEC-B4C0477DF08D}"/>
              </a:ext>
            </a:extLst>
          </p:cNvPr>
          <p:cNvCxnSpPr>
            <a:cxnSpLocks/>
          </p:cNvCxnSpPr>
          <p:nvPr/>
        </p:nvCxnSpPr>
        <p:spPr>
          <a:xfrm>
            <a:off x="2456970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1C35E98F-0FEA-039F-047C-0C74EB71CC44}"/>
              </a:ext>
            </a:extLst>
          </p:cNvPr>
          <p:cNvCxnSpPr>
            <a:cxnSpLocks/>
          </p:cNvCxnSpPr>
          <p:nvPr/>
        </p:nvCxnSpPr>
        <p:spPr>
          <a:xfrm>
            <a:off x="2456970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81C8BC-801D-1191-C045-DD932F637221}"/>
              </a:ext>
            </a:extLst>
          </p:cNvPr>
          <p:cNvSpPr txBox="1"/>
          <p:nvPr/>
        </p:nvSpPr>
        <p:spPr>
          <a:xfrm>
            <a:off x="2544307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7767D16-77D1-0353-6693-EA1574055C97}"/>
              </a:ext>
            </a:extLst>
          </p:cNvPr>
          <p:cNvCxnSpPr>
            <a:cxnSpLocks/>
          </p:cNvCxnSpPr>
          <p:nvPr/>
        </p:nvCxnSpPr>
        <p:spPr>
          <a:xfrm>
            <a:off x="2566888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C7D0DE1-A16A-3288-B71C-CABD207DCD4F}"/>
              </a:ext>
            </a:extLst>
          </p:cNvPr>
          <p:cNvCxnSpPr>
            <a:cxnSpLocks/>
          </p:cNvCxnSpPr>
          <p:nvPr/>
        </p:nvCxnSpPr>
        <p:spPr>
          <a:xfrm flipH="1">
            <a:off x="2903907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C70A76FE-1B09-3E16-89DA-E917C3A63925}"/>
              </a:ext>
            </a:extLst>
          </p:cNvPr>
          <p:cNvCxnSpPr>
            <a:cxnSpLocks/>
          </p:cNvCxnSpPr>
          <p:nvPr/>
        </p:nvCxnSpPr>
        <p:spPr>
          <a:xfrm flipH="1">
            <a:off x="2903907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F0DBD952-EF95-D48E-E376-236BB2768501}"/>
              </a:ext>
            </a:extLst>
          </p:cNvPr>
          <p:cNvCxnSpPr>
            <a:cxnSpLocks/>
          </p:cNvCxnSpPr>
          <p:nvPr/>
        </p:nvCxnSpPr>
        <p:spPr>
          <a:xfrm flipH="1">
            <a:off x="2984295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E155AD98-2A6E-A079-33C5-110097BA49B0}"/>
              </a:ext>
            </a:extLst>
          </p:cNvPr>
          <p:cNvCxnSpPr>
            <a:cxnSpLocks/>
          </p:cNvCxnSpPr>
          <p:nvPr/>
        </p:nvCxnSpPr>
        <p:spPr>
          <a:xfrm flipH="1">
            <a:off x="2984295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B9022565-43FD-E528-5152-6C0B71D091B7}"/>
              </a:ext>
            </a:extLst>
          </p:cNvPr>
          <p:cNvCxnSpPr>
            <a:cxnSpLocks/>
          </p:cNvCxnSpPr>
          <p:nvPr/>
        </p:nvCxnSpPr>
        <p:spPr>
          <a:xfrm flipH="1">
            <a:off x="2984295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659790FF-6D8A-A3A2-80AE-6AD81AC1478F}"/>
              </a:ext>
            </a:extLst>
          </p:cNvPr>
          <p:cNvCxnSpPr>
            <a:cxnSpLocks/>
          </p:cNvCxnSpPr>
          <p:nvPr/>
        </p:nvCxnSpPr>
        <p:spPr>
          <a:xfrm flipH="1">
            <a:off x="2860470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990380F0-45BC-3996-F784-6FD896DDFC95}"/>
              </a:ext>
            </a:extLst>
          </p:cNvPr>
          <p:cNvCxnSpPr>
            <a:cxnSpLocks/>
          </p:cNvCxnSpPr>
          <p:nvPr/>
        </p:nvCxnSpPr>
        <p:spPr>
          <a:xfrm flipH="1">
            <a:off x="2860470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7BD6823D-C614-3873-A107-F6B0FD14579D}"/>
              </a:ext>
            </a:extLst>
          </p:cNvPr>
          <p:cNvCxnSpPr>
            <a:cxnSpLocks/>
          </p:cNvCxnSpPr>
          <p:nvPr/>
        </p:nvCxnSpPr>
        <p:spPr>
          <a:xfrm flipH="1">
            <a:off x="2860470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E413126-AFA3-91CC-4EA2-C96E153818E9}"/>
              </a:ext>
            </a:extLst>
          </p:cNvPr>
          <p:cNvSpPr/>
          <p:nvPr/>
        </p:nvSpPr>
        <p:spPr>
          <a:xfrm>
            <a:off x="3456300" y="246106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72433C91-F6B6-C1BD-2E67-14675749FE25}"/>
              </a:ext>
            </a:extLst>
          </p:cNvPr>
          <p:cNvSpPr/>
          <p:nvPr/>
        </p:nvSpPr>
        <p:spPr>
          <a:xfrm>
            <a:off x="3407720" y="250285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710D5E9-9EE6-9B2F-980D-3B541534AE50}"/>
              </a:ext>
            </a:extLst>
          </p:cNvPr>
          <p:cNvSpPr/>
          <p:nvPr/>
        </p:nvSpPr>
        <p:spPr>
          <a:xfrm>
            <a:off x="3330209" y="2600966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846BEC7-2935-3288-231C-31C0209CB116}"/>
              </a:ext>
            </a:extLst>
          </p:cNvPr>
          <p:cNvSpPr/>
          <p:nvPr/>
        </p:nvSpPr>
        <p:spPr>
          <a:xfrm>
            <a:off x="3288277" y="264855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1389AC21-266B-C552-97E3-33799D110FE7}"/>
              </a:ext>
            </a:extLst>
          </p:cNvPr>
          <p:cNvCxnSpPr>
            <a:cxnSpLocks/>
          </p:cNvCxnSpPr>
          <p:nvPr/>
        </p:nvCxnSpPr>
        <p:spPr>
          <a:xfrm>
            <a:off x="3291452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DD0392B-475F-23E3-545F-997DB1250F10}"/>
              </a:ext>
            </a:extLst>
          </p:cNvPr>
          <p:cNvCxnSpPr>
            <a:cxnSpLocks/>
          </p:cNvCxnSpPr>
          <p:nvPr/>
        </p:nvCxnSpPr>
        <p:spPr>
          <a:xfrm>
            <a:off x="3291452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0ACEAFF1-8749-A096-BFC2-D3CD1144257E}"/>
              </a:ext>
            </a:extLst>
          </p:cNvPr>
          <p:cNvCxnSpPr>
            <a:cxnSpLocks/>
          </p:cNvCxnSpPr>
          <p:nvPr/>
        </p:nvCxnSpPr>
        <p:spPr>
          <a:xfrm>
            <a:off x="3291452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ADEC722-A8C3-3AD9-5DC2-DCC2BFF9FF4A}"/>
              </a:ext>
            </a:extLst>
          </p:cNvPr>
          <p:cNvSpPr txBox="1"/>
          <p:nvPr/>
        </p:nvSpPr>
        <p:spPr>
          <a:xfrm>
            <a:off x="3378789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15FF3AA-5E08-C58D-FD42-52BD46302A5B}"/>
              </a:ext>
            </a:extLst>
          </p:cNvPr>
          <p:cNvCxnSpPr>
            <a:cxnSpLocks/>
          </p:cNvCxnSpPr>
          <p:nvPr/>
        </p:nvCxnSpPr>
        <p:spPr>
          <a:xfrm>
            <a:off x="3401370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6C1BC642-32EA-D423-2838-4FE134192A6F}"/>
              </a:ext>
            </a:extLst>
          </p:cNvPr>
          <p:cNvCxnSpPr>
            <a:cxnSpLocks/>
          </p:cNvCxnSpPr>
          <p:nvPr/>
        </p:nvCxnSpPr>
        <p:spPr>
          <a:xfrm flipH="1">
            <a:off x="3738389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7C0450E8-15F2-5E31-36ED-27F78D81E54E}"/>
              </a:ext>
            </a:extLst>
          </p:cNvPr>
          <p:cNvCxnSpPr>
            <a:cxnSpLocks/>
          </p:cNvCxnSpPr>
          <p:nvPr/>
        </p:nvCxnSpPr>
        <p:spPr>
          <a:xfrm flipH="1">
            <a:off x="3738389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7406787A-6A21-DBEA-078A-66C883192406}"/>
              </a:ext>
            </a:extLst>
          </p:cNvPr>
          <p:cNvCxnSpPr>
            <a:cxnSpLocks/>
          </p:cNvCxnSpPr>
          <p:nvPr/>
        </p:nvCxnSpPr>
        <p:spPr>
          <a:xfrm flipH="1">
            <a:off x="3818777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E02AEBDC-EBB8-AA12-C2C1-775AC8CF55CA}"/>
              </a:ext>
            </a:extLst>
          </p:cNvPr>
          <p:cNvCxnSpPr>
            <a:cxnSpLocks/>
          </p:cNvCxnSpPr>
          <p:nvPr/>
        </p:nvCxnSpPr>
        <p:spPr>
          <a:xfrm flipH="1">
            <a:off x="3818777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10E9A40C-AE26-9C66-3D59-0968DC40F58E}"/>
              </a:ext>
            </a:extLst>
          </p:cNvPr>
          <p:cNvCxnSpPr>
            <a:cxnSpLocks/>
          </p:cNvCxnSpPr>
          <p:nvPr/>
        </p:nvCxnSpPr>
        <p:spPr>
          <a:xfrm flipH="1">
            <a:off x="3818777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06A1668-4BFB-BF8A-E9BF-6BFF24288EB4}"/>
              </a:ext>
            </a:extLst>
          </p:cNvPr>
          <p:cNvCxnSpPr>
            <a:cxnSpLocks/>
          </p:cNvCxnSpPr>
          <p:nvPr/>
        </p:nvCxnSpPr>
        <p:spPr>
          <a:xfrm flipH="1">
            <a:off x="3694952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EE959475-362D-3B36-BB5F-EA4BEFD700F9}"/>
              </a:ext>
            </a:extLst>
          </p:cNvPr>
          <p:cNvCxnSpPr>
            <a:cxnSpLocks/>
          </p:cNvCxnSpPr>
          <p:nvPr/>
        </p:nvCxnSpPr>
        <p:spPr>
          <a:xfrm flipH="1">
            <a:off x="3694952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AF4E49C0-D545-86DA-E0BF-413DE5F6746D}"/>
              </a:ext>
            </a:extLst>
          </p:cNvPr>
          <p:cNvCxnSpPr>
            <a:cxnSpLocks/>
          </p:cNvCxnSpPr>
          <p:nvPr/>
        </p:nvCxnSpPr>
        <p:spPr>
          <a:xfrm flipH="1">
            <a:off x="3694952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B6688091-283D-CAD4-E53F-D03449A148B9}"/>
              </a:ext>
            </a:extLst>
          </p:cNvPr>
          <p:cNvSpPr/>
          <p:nvPr/>
        </p:nvSpPr>
        <p:spPr>
          <a:xfrm>
            <a:off x="2400345" y="4165168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292F8D9-F802-BC38-34DA-C8AD4F64328D}"/>
              </a:ext>
            </a:extLst>
          </p:cNvPr>
          <p:cNvSpPr txBox="1"/>
          <p:nvPr/>
        </p:nvSpPr>
        <p:spPr>
          <a:xfrm rot="18454358">
            <a:off x="2761375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9E83ADB-E217-4551-A6D6-FE904920FEA4}"/>
              </a:ext>
            </a:extLst>
          </p:cNvPr>
          <p:cNvSpPr txBox="1"/>
          <p:nvPr/>
        </p:nvSpPr>
        <p:spPr>
          <a:xfrm rot="18454358">
            <a:off x="3597334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73D11E9-6F47-319E-49BA-00CD1832B742}"/>
              </a:ext>
            </a:extLst>
          </p:cNvPr>
          <p:cNvSpPr/>
          <p:nvPr/>
        </p:nvSpPr>
        <p:spPr>
          <a:xfrm>
            <a:off x="2613114" y="424784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9DC3E47-3CA9-94CE-2E8F-F417A43A1E8B}"/>
              </a:ext>
            </a:extLst>
          </p:cNvPr>
          <p:cNvSpPr/>
          <p:nvPr/>
        </p:nvSpPr>
        <p:spPr>
          <a:xfrm>
            <a:off x="2564534" y="428962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173CF6E-BF02-BAE6-2E1E-8AF9E6D196FA}"/>
              </a:ext>
            </a:extLst>
          </p:cNvPr>
          <p:cNvSpPr/>
          <p:nvPr/>
        </p:nvSpPr>
        <p:spPr>
          <a:xfrm>
            <a:off x="2487023" y="438773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96C22E2-FE38-E857-2F94-F11846572F45}"/>
              </a:ext>
            </a:extLst>
          </p:cNvPr>
          <p:cNvSpPr/>
          <p:nvPr/>
        </p:nvSpPr>
        <p:spPr>
          <a:xfrm>
            <a:off x="2445091" y="443532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D67E152-E2A7-B90A-80DE-A328EBDF5118}"/>
              </a:ext>
            </a:extLst>
          </p:cNvPr>
          <p:cNvCxnSpPr>
            <a:cxnSpLocks/>
          </p:cNvCxnSpPr>
          <p:nvPr/>
        </p:nvCxnSpPr>
        <p:spPr>
          <a:xfrm>
            <a:off x="2448266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DC8D0AD5-BD44-43EC-55E1-85188160EBA4}"/>
              </a:ext>
            </a:extLst>
          </p:cNvPr>
          <p:cNvCxnSpPr>
            <a:cxnSpLocks/>
          </p:cNvCxnSpPr>
          <p:nvPr/>
        </p:nvCxnSpPr>
        <p:spPr>
          <a:xfrm>
            <a:off x="2448266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4F6C20EC-161A-B7C3-318D-F00E6BCB3DEA}"/>
              </a:ext>
            </a:extLst>
          </p:cNvPr>
          <p:cNvCxnSpPr>
            <a:cxnSpLocks/>
          </p:cNvCxnSpPr>
          <p:nvPr/>
        </p:nvCxnSpPr>
        <p:spPr>
          <a:xfrm>
            <a:off x="2448266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A2ADD6E-CA1F-DB80-72B5-6169D31662EF}"/>
              </a:ext>
            </a:extLst>
          </p:cNvPr>
          <p:cNvSpPr txBox="1"/>
          <p:nvPr/>
        </p:nvSpPr>
        <p:spPr>
          <a:xfrm>
            <a:off x="2535603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F35B9FF1-6737-199C-222F-F04F02B2D2D3}"/>
              </a:ext>
            </a:extLst>
          </p:cNvPr>
          <p:cNvCxnSpPr>
            <a:cxnSpLocks/>
          </p:cNvCxnSpPr>
          <p:nvPr/>
        </p:nvCxnSpPr>
        <p:spPr>
          <a:xfrm>
            <a:off x="2558184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B5BCF0F-8B9F-6658-E444-F74BB4B3ABB9}"/>
              </a:ext>
            </a:extLst>
          </p:cNvPr>
          <p:cNvCxnSpPr>
            <a:cxnSpLocks/>
          </p:cNvCxnSpPr>
          <p:nvPr/>
        </p:nvCxnSpPr>
        <p:spPr>
          <a:xfrm flipH="1">
            <a:off x="2895203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3432BB50-BADE-55C3-FB1E-81E12F1B6F15}"/>
              </a:ext>
            </a:extLst>
          </p:cNvPr>
          <p:cNvCxnSpPr>
            <a:cxnSpLocks/>
          </p:cNvCxnSpPr>
          <p:nvPr/>
        </p:nvCxnSpPr>
        <p:spPr>
          <a:xfrm flipH="1">
            <a:off x="2895203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94D08758-CC31-C42E-A311-00B7EC6325BB}"/>
              </a:ext>
            </a:extLst>
          </p:cNvPr>
          <p:cNvCxnSpPr>
            <a:cxnSpLocks/>
          </p:cNvCxnSpPr>
          <p:nvPr/>
        </p:nvCxnSpPr>
        <p:spPr>
          <a:xfrm flipH="1">
            <a:off x="2975591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97098DDC-027F-C23E-D596-19D38E27C182}"/>
              </a:ext>
            </a:extLst>
          </p:cNvPr>
          <p:cNvCxnSpPr>
            <a:cxnSpLocks/>
          </p:cNvCxnSpPr>
          <p:nvPr/>
        </p:nvCxnSpPr>
        <p:spPr>
          <a:xfrm flipH="1">
            <a:off x="2975591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87194A9B-6E76-57DD-5286-C66117486841}"/>
              </a:ext>
            </a:extLst>
          </p:cNvPr>
          <p:cNvCxnSpPr>
            <a:cxnSpLocks/>
          </p:cNvCxnSpPr>
          <p:nvPr/>
        </p:nvCxnSpPr>
        <p:spPr>
          <a:xfrm flipH="1">
            <a:off x="2975591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B75D4C67-1C03-002D-B874-EC4E1FA90304}"/>
              </a:ext>
            </a:extLst>
          </p:cNvPr>
          <p:cNvCxnSpPr>
            <a:cxnSpLocks/>
          </p:cNvCxnSpPr>
          <p:nvPr/>
        </p:nvCxnSpPr>
        <p:spPr>
          <a:xfrm flipH="1">
            <a:off x="2851766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2E219691-3B80-C9F7-FDEB-EBBC9EFB4755}"/>
              </a:ext>
            </a:extLst>
          </p:cNvPr>
          <p:cNvCxnSpPr>
            <a:cxnSpLocks/>
          </p:cNvCxnSpPr>
          <p:nvPr/>
        </p:nvCxnSpPr>
        <p:spPr>
          <a:xfrm flipH="1">
            <a:off x="2851766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8BDA5E59-D0DF-2770-B95C-5CEB22A73392}"/>
              </a:ext>
            </a:extLst>
          </p:cNvPr>
          <p:cNvCxnSpPr>
            <a:cxnSpLocks/>
          </p:cNvCxnSpPr>
          <p:nvPr/>
        </p:nvCxnSpPr>
        <p:spPr>
          <a:xfrm flipH="1">
            <a:off x="2851766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74CDD52A-3554-2957-919F-7E7BB5E4B9F8}"/>
              </a:ext>
            </a:extLst>
          </p:cNvPr>
          <p:cNvSpPr/>
          <p:nvPr/>
        </p:nvSpPr>
        <p:spPr>
          <a:xfrm>
            <a:off x="3447596" y="424784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BDCD646C-0DB5-FE03-3326-CF97A278DDF5}"/>
              </a:ext>
            </a:extLst>
          </p:cNvPr>
          <p:cNvSpPr/>
          <p:nvPr/>
        </p:nvSpPr>
        <p:spPr>
          <a:xfrm>
            <a:off x="3399016" y="428962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E354B276-20E4-D3CF-38CD-FBEC154D9B5C}"/>
              </a:ext>
            </a:extLst>
          </p:cNvPr>
          <p:cNvSpPr/>
          <p:nvPr/>
        </p:nvSpPr>
        <p:spPr>
          <a:xfrm>
            <a:off x="3321505" y="438773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2C10626-696D-7B56-4895-3BBEA7BB7B81}"/>
              </a:ext>
            </a:extLst>
          </p:cNvPr>
          <p:cNvSpPr/>
          <p:nvPr/>
        </p:nvSpPr>
        <p:spPr>
          <a:xfrm>
            <a:off x="3279573" y="443532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9C37F45B-1C39-EB4B-F279-F3A4A21C1C0F}"/>
              </a:ext>
            </a:extLst>
          </p:cNvPr>
          <p:cNvCxnSpPr>
            <a:cxnSpLocks/>
          </p:cNvCxnSpPr>
          <p:nvPr/>
        </p:nvCxnSpPr>
        <p:spPr>
          <a:xfrm>
            <a:off x="3282748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1" name="直线连接符 200">
            <a:extLst>
              <a:ext uri="{FF2B5EF4-FFF2-40B4-BE49-F238E27FC236}">
                <a16:creationId xmlns:a16="http://schemas.microsoft.com/office/drawing/2014/main" id="{DF11F09B-0116-7784-1802-DA00E2B6117D}"/>
              </a:ext>
            </a:extLst>
          </p:cNvPr>
          <p:cNvCxnSpPr>
            <a:cxnSpLocks/>
          </p:cNvCxnSpPr>
          <p:nvPr/>
        </p:nvCxnSpPr>
        <p:spPr>
          <a:xfrm>
            <a:off x="3282748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756103C-5861-9333-BC7C-FD27E01B3E5E}"/>
              </a:ext>
            </a:extLst>
          </p:cNvPr>
          <p:cNvCxnSpPr>
            <a:cxnSpLocks/>
          </p:cNvCxnSpPr>
          <p:nvPr/>
        </p:nvCxnSpPr>
        <p:spPr>
          <a:xfrm>
            <a:off x="3282748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6920150-0B5D-77CE-4A4C-98D6681FC302}"/>
              </a:ext>
            </a:extLst>
          </p:cNvPr>
          <p:cNvSpPr txBox="1"/>
          <p:nvPr/>
        </p:nvSpPr>
        <p:spPr>
          <a:xfrm>
            <a:off x="3370085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80BA8157-C2D7-F2D0-2688-F6C9BB185113}"/>
              </a:ext>
            </a:extLst>
          </p:cNvPr>
          <p:cNvCxnSpPr>
            <a:cxnSpLocks/>
          </p:cNvCxnSpPr>
          <p:nvPr/>
        </p:nvCxnSpPr>
        <p:spPr>
          <a:xfrm>
            <a:off x="3392666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" name="直线连接符 204">
            <a:extLst>
              <a:ext uri="{FF2B5EF4-FFF2-40B4-BE49-F238E27FC236}">
                <a16:creationId xmlns:a16="http://schemas.microsoft.com/office/drawing/2014/main" id="{5584D716-B4DB-E33C-6D35-1FDC26AA0979}"/>
              </a:ext>
            </a:extLst>
          </p:cNvPr>
          <p:cNvCxnSpPr>
            <a:cxnSpLocks/>
          </p:cNvCxnSpPr>
          <p:nvPr/>
        </p:nvCxnSpPr>
        <p:spPr>
          <a:xfrm flipH="1">
            <a:off x="3729685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097D0E80-3AA8-23D6-57D6-F470C60DB166}"/>
              </a:ext>
            </a:extLst>
          </p:cNvPr>
          <p:cNvCxnSpPr>
            <a:cxnSpLocks/>
          </p:cNvCxnSpPr>
          <p:nvPr/>
        </p:nvCxnSpPr>
        <p:spPr>
          <a:xfrm flipH="1">
            <a:off x="3729685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DA624FF7-1783-89C3-5938-2E7648798016}"/>
              </a:ext>
            </a:extLst>
          </p:cNvPr>
          <p:cNvCxnSpPr>
            <a:cxnSpLocks/>
          </p:cNvCxnSpPr>
          <p:nvPr/>
        </p:nvCxnSpPr>
        <p:spPr>
          <a:xfrm flipH="1">
            <a:off x="3810073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7B4203E8-D466-DF26-2793-B47824E1861A}"/>
              </a:ext>
            </a:extLst>
          </p:cNvPr>
          <p:cNvCxnSpPr>
            <a:cxnSpLocks/>
          </p:cNvCxnSpPr>
          <p:nvPr/>
        </p:nvCxnSpPr>
        <p:spPr>
          <a:xfrm flipH="1">
            <a:off x="3810073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C5ABE87C-20E4-2CD1-91B7-B30978A934D6}"/>
              </a:ext>
            </a:extLst>
          </p:cNvPr>
          <p:cNvCxnSpPr>
            <a:cxnSpLocks/>
          </p:cNvCxnSpPr>
          <p:nvPr/>
        </p:nvCxnSpPr>
        <p:spPr>
          <a:xfrm flipH="1">
            <a:off x="3810073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18CB5ED8-9601-52A5-D873-177AF95DCF86}"/>
              </a:ext>
            </a:extLst>
          </p:cNvPr>
          <p:cNvCxnSpPr>
            <a:cxnSpLocks/>
          </p:cNvCxnSpPr>
          <p:nvPr/>
        </p:nvCxnSpPr>
        <p:spPr>
          <a:xfrm flipH="1">
            <a:off x="3686248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92EC156D-55AB-0BE0-7E2B-578B59F647A9}"/>
              </a:ext>
            </a:extLst>
          </p:cNvPr>
          <p:cNvCxnSpPr>
            <a:cxnSpLocks/>
          </p:cNvCxnSpPr>
          <p:nvPr/>
        </p:nvCxnSpPr>
        <p:spPr>
          <a:xfrm flipH="1">
            <a:off x="3686248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B2D8E944-A184-A293-689D-F86C24467032}"/>
              </a:ext>
            </a:extLst>
          </p:cNvPr>
          <p:cNvCxnSpPr>
            <a:cxnSpLocks/>
          </p:cNvCxnSpPr>
          <p:nvPr/>
        </p:nvCxnSpPr>
        <p:spPr>
          <a:xfrm flipH="1">
            <a:off x="3686248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8F2DDFE2-2C4A-6533-7C81-F41E58D63F19}"/>
              </a:ext>
            </a:extLst>
          </p:cNvPr>
          <p:cNvSpPr/>
          <p:nvPr/>
        </p:nvSpPr>
        <p:spPr>
          <a:xfrm>
            <a:off x="9960895" y="94404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8DB3628-DD6F-B74A-FFDF-7D5D67673B41}"/>
              </a:ext>
            </a:extLst>
          </p:cNvPr>
          <p:cNvCxnSpPr>
            <a:cxnSpLocks/>
          </p:cNvCxnSpPr>
          <p:nvPr/>
        </p:nvCxnSpPr>
        <p:spPr>
          <a:xfrm>
            <a:off x="9964070" y="100330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D59C200F-5753-4B89-1DFF-761A5E994E4A}"/>
              </a:ext>
            </a:extLst>
          </p:cNvPr>
          <p:cNvSpPr txBox="1"/>
          <p:nvPr/>
        </p:nvSpPr>
        <p:spPr>
          <a:xfrm rot="18454358">
            <a:off x="10274038" y="838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" name="图片 224">
            <a:extLst>
              <a:ext uri="{FF2B5EF4-FFF2-40B4-BE49-F238E27FC236}">
                <a16:creationId xmlns:a16="http://schemas.microsoft.com/office/drawing/2014/main" id="{E77D01CC-4E84-6924-52C6-1D4E2D22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923" y="2800952"/>
            <a:ext cx="736600" cy="482600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A73FC9E9-B8D2-3EFE-9FFF-E66D995C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94" y="2181449"/>
            <a:ext cx="749300" cy="609600"/>
          </a:xfrm>
          <a:prstGeom prst="rect">
            <a:avLst/>
          </a:prstGeom>
        </p:spPr>
      </p:pic>
      <p:sp>
        <p:nvSpPr>
          <p:cNvPr id="227" name="文本框 226">
            <a:extLst>
              <a:ext uri="{FF2B5EF4-FFF2-40B4-BE49-F238E27FC236}">
                <a16:creationId xmlns:a16="http://schemas.microsoft.com/office/drawing/2014/main" id="{C963A8A2-A901-CBA9-2D77-F030CB733FAF}"/>
              </a:ext>
            </a:extLst>
          </p:cNvPr>
          <p:cNvSpPr txBox="1"/>
          <p:nvPr/>
        </p:nvSpPr>
        <p:spPr>
          <a:xfrm>
            <a:off x="4428989" y="289021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700FD08F-E52D-ED97-84C4-BA152459C8ED}"/>
              </a:ext>
            </a:extLst>
          </p:cNvPr>
          <p:cNvSpPr/>
          <p:nvPr/>
        </p:nvSpPr>
        <p:spPr>
          <a:xfrm>
            <a:off x="10812379" y="6213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502ED02D-A228-58A3-DD07-E0020C3903AF}"/>
              </a:ext>
            </a:extLst>
          </p:cNvPr>
          <p:cNvSpPr/>
          <p:nvPr/>
        </p:nvSpPr>
        <p:spPr>
          <a:xfrm>
            <a:off x="10767524" y="67181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83E53373-2481-C0FE-6E85-322D15A982EB}"/>
              </a:ext>
            </a:extLst>
          </p:cNvPr>
          <p:cNvSpPr/>
          <p:nvPr/>
        </p:nvSpPr>
        <p:spPr>
          <a:xfrm>
            <a:off x="10725592" y="71940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8DD35E09-FBFB-8C25-C6A6-813E0B8AB344}"/>
              </a:ext>
            </a:extLst>
          </p:cNvPr>
          <p:cNvCxnSpPr>
            <a:cxnSpLocks/>
          </p:cNvCxnSpPr>
          <p:nvPr/>
        </p:nvCxnSpPr>
        <p:spPr>
          <a:xfrm>
            <a:off x="10728767" y="77865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15818EFF-3E5E-3926-36EB-240F5728A77B}"/>
              </a:ext>
            </a:extLst>
          </p:cNvPr>
          <p:cNvCxnSpPr>
            <a:cxnSpLocks/>
          </p:cNvCxnSpPr>
          <p:nvPr/>
        </p:nvCxnSpPr>
        <p:spPr>
          <a:xfrm>
            <a:off x="10728767" y="84697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4365980E-C209-FFFC-D77C-97FF08F84EA4}"/>
              </a:ext>
            </a:extLst>
          </p:cNvPr>
          <p:cNvCxnSpPr>
            <a:cxnSpLocks/>
          </p:cNvCxnSpPr>
          <p:nvPr/>
        </p:nvCxnSpPr>
        <p:spPr>
          <a:xfrm>
            <a:off x="10728767" y="90593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5DE37E4A-2697-C22E-0F99-A9D6AF346DB2}"/>
              </a:ext>
            </a:extLst>
          </p:cNvPr>
          <p:cNvSpPr txBox="1"/>
          <p:nvPr/>
        </p:nvSpPr>
        <p:spPr>
          <a:xfrm>
            <a:off x="10816104" y="69076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9FB31FFA-7E13-56F9-CEA7-4B0674727D20}"/>
              </a:ext>
            </a:extLst>
          </p:cNvPr>
          <p:cNvCxnSpPr>
            <a:cxnSpLocks/>
          </p:cNvCxnSpPr>
          <p:nvPr/>
        </p:nvCxnSpPr>
        <p:spPr>
          <a:xfrm flipH="1">
            <a:off x="11175704" y="724431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F5708D0B-85FE-B580-F146-5127E0840AFA}"/>
              </a:ext>
            </a:extLst>
          </p:cNvPr>
          <p:cNvCxnSpPr>
            <a:cxnSpLocks/>
          </p:cNvCxnSpPr>
          <p:nvPr/>
        </p:nvCxnSpPr>
        <p:spPr>
          <a:xfrm flipH="1">
            <a:off x="11175704" y="77995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255BCD6A-AE6A-C553-CD33-7C94A1B8C61F}"/>
              </a:ext>
            </a:extLst>
          </p:cNvPr>
          <p:cNvCxnSpPr>
            <a:cxnSpLocks/>
          </p:cNvCxnSpPr>
          <p:nvPr/>
        </p:nvCxnSpPr>
        <p:spPr>
          <a:xfrm flipH="1">
            <a:off x="11132267" y="74125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30028A8D-5DD0-2EF3-FC45-2AE86CD27EF5}"/>
              </a:ext>
            </a:extLst>
          </p:cNvPr>
          <p:cNvCxnSpPr>
            <a:cxnSpLocks/>
          </p:cNvCxnSpPr>
          <p:nvPr/>
        </p:nvCxnSpPr>
        <p:spPr>
          <a:xfrm flipH="1">
            <a:off x="11132267" y="8619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AC3F9AEF-97E8-5DE0-EF53-3F57F7C411A8}"/>
              </a:ext>
            </a:extLst>
          </p:cNvPr>
          <p:cNvCxnSpPr>
            <a:cxnSpLocks/>
          </p:cNvCxnSpPr>
          <p:nvPr/>
        </p:nvCxnSpPr>
        <p:spPr>
          <a:xfrm flipH="1">
            <a:off x="11132267" y="8111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A36009F3-3A98-8D4C-B4BE-213134D8274D}"/>
              </a:ext>
            </a:extLst>
          </p:cNvPr>
          <p:cNvCxnSpPr>
            <a:cxnSpLocks/>
          </p:cNvCxnSpPr>
          <p:nvPr/>
        </p:nvCxnSpPr>
        <p:spPr>
          <a:xfrm flipH="1">
            <a:off x="11174149" y="67622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42" name="图片 241">
            <a:extLst>
              <a:ext uri="{FF2B5EF4-FFF2-40B4-BE49-F238E27FC236}">
                <a16:creationId xmlns:a16="http://schemas.microsoft.com/office/drawing/2014/main" id="{BE1A392A-2303-2A75-685E-E05382B49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868" y="3989314"/>
            <a:ext cx="508000" cy="469900"/>
          </a:xfrm>
          <a:prstGeom prst="rect">
            <a:avLst/>
          </a:prstGeom>
        </p:spPr>
      </p:pic>
      <p:sp>
        <p:nvSpPr>
          <p:cNvPr id="243" name="矩形 242">
            <a:extLst>
              <a:ext uri="{FF2B5EF4-FFF2-40B4-BE49-F238E27FC236}">
                <a16:creationId xmlns:a16="http://schemas.microsoft.com/office/drawing/2014/main" id="{0BAE5D85-4201-68FF-2ACE-2C4315A2E3D2}"/>
              </a:ext>
            </a:extLst>
          </p:cNvPr>
          <p:cNvSpPr/>
          <p:nvPr/>
        </p:nvSpPr>
        <p:spPr>
          <a:xfrm>
            <a:off x="10057233" y="122006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417550A1-0505-4990-E9F2-801F1FA8E3F0}"/>
              </a:ext>
            </a:extLst>
          </p:cNvPr>
          <p:cNvCxnSpPr>
            <a:cxnSpLocks/>
          </p:cNvCxnSpPr>
          <p:nvPr/>
        </p:nvCxnSpPr>
        <p:spPr>
          <a:xfrm>
            <a:off x="10060408" y="127932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0D24EAF-3E04-B586-DA7B-B74AA07F5152}"/>
              </a:ext>
            </a:extLst>
          </p:cNvPr>
          <p:cNvSpPr/>
          <p:nvPr/>
        </p:nvSpPr>
        <p:spPr>
          <a:xfrm>
            <a:off x="10019265" y="126821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7D3D1122-8934-4CAE-0E77-1C66AD479716}"/>
              </a:ext>
            </a:extLst>
          </p:cNvPr>
          <p:cNvCxnSpPr>
            <a:cxnSpLocks/>
          </p:cNvCxnSpPr>
          <p:nvPr/>
        </p:nvCxnSpPr>
        <p:spPr>
          <a:xfrm>
            <a:off x="10022440" y="132747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3D0CF03E-D998-474C-3E7F-B8E8DA4BFDA0}"/>
              </a:ext>
            </a:extLst>
          </p:cNvPr>
          <p:cNvSpPr/>
          <p:nvPr/>
        </p:nvSpPr>
        <p:spPr>
          <a:xfrm>
            <a:off x="9953585" y="135237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E94DC459-41CA-217A-CABE-8CAC4CE230E7}"/>
              </a:ext>
            </a:extLst>
          </p:cNvPr>
          <p:cNvCxnSpPr>
            <a:cxnSpLocks/>
          </p:cNvCxnSpPr>
          <p:nvPr/>
        </p:nvCxnSpPr>
        <p:spPr>
          <a:xfrm>
            <a:off x="9956760" y="141162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5E747E38-D316-2413-087A-CE87B1DF3513}"/>
              </a:ext>
            </a:extLst>
          </p:cNvPr>
          <p:cNvSpPr/>
          <p:nvPr/>
        </p:nvSpPr>
        <p:spPr>
          <a:xfrm>
            <a:off x="9915617" y="140052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1C0CB3B3-3F1B-58B1-A5A0-E262B541E2E5}"/>
              </a:ext>
            </a:extLst>
          </p:cNvPr>
          <p:cNvCxnSpPr>
            <a:cxnSpLocks/>
          </p:cNvCxnSpPr>
          <p:nvPr/>
        </p:nvCxnSpPr>
        <p:spPr>
          <a:xfrm>
            <a:off x="9918792" y="14597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B5726094-CEA2-9B9A-A432-ABD21AE41D92}"/>
              </a:ext>
            </a:extLst>
          </p:cNvPr>
          <p:cNvSpPr txBox="1"/>
          <p:nvPr/>
        </p:nvSpPr>
        <p:spPr>
          <a:xfrm rot="18454358">
            <a:off x="10228760" y="12954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1" name="图片 260">
            <a:extLst>
              <a:ext uri="{FF2B5EF4-FFF2-40B4-BE49-F238E27FC236}">
                <a16:creationId xmlns:a16="http://schemas.microsoft.com/office/drawing/2014/main" id="{5034C883-5640-3663-7277-FEAB04BF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082" y="4556773"/>
            <a:ext cx="736600" cy="482600"/>
          </a:xfrm>
          <a:prstGeom prst="rect">
            <a:avLst/>
          </a:prstGeom>
        </p:spPr>
      </p:pic>
      <p:sp>
        <p:nvSpPr>
          <p:cNvPr id="268" name="文本框 267">
            <a:extLst>
              <a:ext uri="{FF2B5EF4-FFF2-40B4-BE49-F238E27FC236}">
                <a16:creationId xmlns:a16="http://schemas.microsoft.com/office/drawing/2014/main" id="{CF29DF23-C83C-561C-C722-DAC818B2A120}"/>
              </a:ext>
            </a:extLst>
          </p:cNvPr>
          <p:cNvSpPr txBox="1"/>
          <p:nvPr/>
        </p:nvSpPr>
        <p:spPr>
          <a:xfrm>
            <a:off x="4709581" y="466650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9" name="图片 268">
            <a:extLst>
              <a:ext uri="{FF2B5EF4-FFF2-40B4-BE49-F238E27FC236}">
                <a16:creationId xmlns:a16="http://schemas.microsoft.com/office/drawing/2014/main" id="{473085B1-5F3B-C754-6571-425982983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928" y="4559325"/>
            <a:ext cx="749300" cy="482600"/>
          </a:xfrm>
          <a:prstGeom prst="rect">
            <a:avLst/>
          </a:prstGeom>
        </p:spPr>
      </p:pic>
      <p:sp>
        <p:nvSpPr>
          <p:cNvPr id="267" name="文本框 266">
            <a:extLst>
              <a:ext uri="{FF2B5EF4-FFF2-40B4-BE49-F238E27FC236}">
                <a16:creationId xmlns:a16="http://schemas.microsoft.com/office/drawing/2014/main" id="{2BC707FB-7EFB-89A7-6DD0-037159806E51}"/>
              </a:ext>
            </a:extLst>
          </p:cNvPr>
          <p:cNvSpPr txBox="1"/>
          <p:nvPr/>
        </p:nvSpPr>
        <p:spPr>
          <a:xfrm>
            <a:off x="4154410" y="464473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6B0E5A2-2CB6-D088-996A-36954B6B2F9B}"/>
              </a:ext>
            </a:extLst>
          </p:cNvPr>
          <p:cNvSpPr txBox="1"/>
          <p:nvPr/>
        </p:nvSpPr>
        <p:spPr>
          <a:xfrm>
            <a:off x="2979347" y="277385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右大括号 275">
            <a:extLst>
              <a:ext uri="{FF2B5EF4-FFF2-40B4-BE49-F238E27FC236}">
                <a16:creationId xmlns:a16="http://schemas.microsoft.com/office/drawing/2014/main" id="{0E8E61EA-3288-AF99-0BED-0854D8ECA914}"/>
              </a:ext>
            </a:extLst>
          </p:cNvPr>
          <p:cNvSpPr/>
          <p:nvPr/>
        </p:nvSpPr>
        <p:spPr>
          <a:xfrm>
            <a:off x="2878470" y="905935"/>
            <a:ext cx="141825" cy="441705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8" name="图片 277">
            <a:extLst>
              <a:ext uri="{FF2B5EF4-FFF2-40B4-BE49-F238E27FC236}">
                <a16:creationId xmlns:a16="http://schemas.microsoft.com/office/drawing/2014/main" id="{30914F2A-9C48-7055-7FB1-BED8BC8F3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34715">
            <a:off x="2958436" y="2691356"/>
            <a:ext cx="114429" cy="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0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8B6FEB4-4367-FB75-3DF4-F7E568386900}"/>
              </a:ext>
            </a:extLst>
          </p:cNvPr>
          <p:cNvSpPr/>
          <p:nvPr/>
        </p:nvSpPr>
        <p:spPr>
          <a:xfrm>
            <a:off x="10102511" y="76359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A1745D39-88FD-F179-B18A-C74966F5FAD8}"/>
              </a:ext>
            </a:extLst>
          </p:cNvPr>
          <p:cNvCxnSpPr>
            <a:cxnSpLocks/>
          </p:cNvCxnSpPr>
          <p:nvPr/>
        </p:nvCxnSpPr>
        <p:spPr>
          <a:xfrm>
            <a:off x="10105686" y="82284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316693A2-4863-9EBF-7677-574D7488EDC8}"/>
              </a:ext>
            </a:extLst>
          </p:cNvPr>
          <p:cNvSpPr/>
          <p:nvPr/>
        </p:nvSpPr>
        <p:spPr>
          <a:xfrm>
            <a:off x="10064543" y="81174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D7823E67-2A03-AFC2-5A50-55F16725F68C}"/>
              </a:ext>
            </a:extLst>
          </p:cNvPr>
          <p:cNvCxnSpPr>
            <a:cxnSpLocks/>
          </p:cNvCxnSpPr>
          <p:nvPr/>
        </p:nvCxnSpPr>
        <p:spPr>
          <a:xfrm>
            <a:off x="10067718" y="87099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96FD4902-2BE1-DBC1-667C-8DBBCB0F4FF4}"/>
              </a:ext>
            </a:extLst>
          </p:cNvPr>
          <p:cNvSpPr/>
          <p:nvPr/>
        </p:nvSpPr>
        <p:spPr>
          <a:xfrm>
            <a:off x="9998863" y="89589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4519CFFE-C042-3DCE-D90D-259E4BA24697}"/>
              </a:ext>
            </a:extLst>
          </p:cNvPr>
          <p:cNvCxnSpPr>
            <a:cxnSpLocks/>
          </p:cNvCxnSpPr>
          <p:nvPr/>
        </p:nvCxnSpPr>
        <p:spPr>
          <a:xfrm>
            <a:off x="10002038" y="95515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4D8B5DF2-C67B-CCA9-54BD-1F94246D7227}"/>
              </a:ext>
            </a:extLst>
          </p:cNvPr>
          <p:cNvSpPr/>
          <p:nvPr/>
        </p:nvSpPr>
        <p:spPr>
          <a:xfrm>
            <a:off x="2409049" y="2378395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D569BE9-8292-29CA-228E-4C3DFE8503FA}"/>
              </a:ext>
            </a:extLst>
          </p:cNvPr>
          <p:cNvSpPr txBox="1"/>
          <p:nvPr/>
        </p:nvSpPr>
        <p:spPr>
          <a:xfrm>
            <a:off x="2453922" y="2071977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02FCB0-6302-B41D-514A-A5645CC04778}"/>
              </a:ext>
            </a:extLst>
          </p:cNvPr>
          <p:cNvSpPr/>
          <p:nvPr/>
        </p:nvSpPr>
        <p:spPr>
          <a:xfrm>
            <a:off x="6790252" y="2378395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18B710-24C1-55C3-5650-79EA75127E09}"/>
              </a:ext>
            </a:extLst>
          </p:cNvPr>
          <p:cNvSpPr txBox="1"/>
          <p:nvPr/>
        </p:nvSpPr>
        <p:spPr>
          <a:xfrm rot="18454358">
            <a:off x="2770079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B2D81B-5827-C0A7-AF8B-4815DE67F2D5}"/>
              </a:ext>
            </a:extLst>
          </p:cNvPr>
          <p:cNvSpPr txBox="1"/>
          <p:nvPr/>
        </p:nvSpPr>
        <p:spPr>
          <a:xfrm rot="18454358">
            <a:off x="3606038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554B9B3-9B98-4A42-C321-61DE06268893}"/>
              </a:ext>
            </a:extLst>
          </p:cNvPr>
          <p:cNvSpPr txBox="1"/>
          <p:nvPr/>
        </p:nvSpPr>
        <p:spPr>
          <a:xfrm>
            <a:off x="6845425" y="207648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621E3350-4259-D8BE-AD3C-0438785E48D7}"/>
              </a:ext>
            </a:extLst>
          </p:cNvPr>
          <p:cNvCxnSpPr>
            <a:cxnSpLocks/>
          </p:cNvCxnSpPr>
          <p:nvPr/>
        </p:nvCxnSpPr>
        <p:spPr>
          <a:xfrm>
            <a:off x="3988307" y="2421458"/>
            <a:ext cx="2801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58833CB-9784-93A4-568E-30785D986AD7}"/>
              </a:ext>
            </a:extLst>
          </p:cNvPr>
          <p:cNvSpPr txBox="1"/>
          <p:nvPr/>
        </p:nvSpPr>
        <p:spPr>
          <a:xfrm>
            <a:off x="5407331" y="2276251"/>
            <a:ext cx="119263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128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F84EA4-B390-5293-0176-BD6EEC835558}"/>
              </a:ext>
            </a:extLst>
          </p:cNvPr>
          <p:cNvSpPr/>
          <p:nvPr/>
        </p:nvSpPr>
        <p:spPr>
          <a:xfrm>
            <a:off x="6849040" y="2489848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53D2BCE-9FD9-AA00-F02F-F17B4B9EA6A0}"/>
              </a:ext>
            </a:extLst>
          </p:cNvPr>
          <p:cNvSpPr txBox="1"/>
          <p:nvPr/>
        </p:nvSpPr>
        <p:spPr>
          <a:xfrm>
            <a:off x="6935762" y="2494459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DA13AF-A722-A51E-8FF6-862F11CACA15}"/>
              </a:ext>
            </a:extLst>
          </p:cNvPr>
          <p:cNvSpPr/>
          <p:nvPr/>
        </p:nvSpPr>
        <p:spPr>
          <a:xfrm>
            <a:off x="6781262" y="4158711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340E9D-F7AB-D66F-ED48-41E312C1F691}"/>
              </a:ext>
            </a:extLst>
          </p:cNvPr>
          <p:cNvSpPr/>
          <p:nvPr/>
        </p:nvSpPr>
        <p:spPr>
          <a:xfrm>
            <a:off x="6840050" y="4270164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8F7BC2-3FE3-BC92-5816-5B5BD5D2B6BE}"/>
              </a:ext>
            </a:extLst>
          </p:cNvPr>
          <p:cNvSpPr txBox="1"/>
          <p:nvPr/>
        </p:nvSpPr>
        <p:spPr>
          <a:xfrm>
            <a:off x="6926772" y="4274775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3AF74E1-CAC2-9DFB-1BEC-2CA578DC5787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988306" y="2681955"/>
            <a:ext cx="28019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560B1C72-54C6-B234-7A33-22CA9E31D03B}"/>
              </a:ext>
            </a:extLst>
          </p:cNvPr>
          <p:cNvCxnSpPr>
            <a:cxnSpLocks/>
          </p:cNvCxnSpPr>
          <p:nvPr/>
        </p:nvCxnSpPr>
        <p:spPr>
          <a:xfrm>
            <a:off x="3988306" y="2958057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D603BD71-BAE4-E888-845A-23AF49DFB578}"/>
              </a:ext>
            </a:extLst>
          </p:cNvPr>
          <p:cNvCxnSpPr>
            <a:cxnSpLocks/>
          </p:cNvCxnSpPr>
          <p:nvPr/>
        </p:nvCxnSpPr>
        <p:spPr>
          <a:xfrm>
            <a:off x="3979602" y="4216404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ED54F908-F4E6-211E-8653-134FDBA00311}"/>
              </a:ext>
            </a:extLst>
          </p:cNvPr>
          <p:cNvCxnSpPr>
            <a:cxnSpLocks/>
          </p:cNvCxnSpPr>
          <p:nvPr/>
        </p:nvCxnSpPr>
        <p:spPr>
          <a:xfrm flipH="1">
            <a:off x="3979602" y="4445775"/>
            <a:ext cx="279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4CA4DBE-8413-CA8A-4A52-E43E0A4E3DB9}"/>
              </a:ext>
            </a:extLst>
          </p:cNvPr>
          <p:cNvCxnSpPr>
            <a:cxnSpLocks/>
          </p:cNvCxnSpPr>
          <p:nvPr/>
        </p:nvCxnSpPr>
        <p:spPr>
          <a:xfrm>
            <a:off x="3979602" y="4736484"/>
            <a:ext cx="28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2D84B31-BE71-F216-579D-F858969D3910}"/>
              </a:ext>
            </a:extLst>
          </p:cNvPr>
          <p:cNvSpPr/>
          <p:nvPr/>
        </p:nvSpPr>
        <p:spPr>
          <a:xfrm>
            <a:off x="6854859" y="261250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1938AA3-6DC7-928D-EE43-BAE3D10C141C}"/>
              </a:ext>
            </a:extLst>
          </p:cNvPr>
          <p:cNvSpPr/>
          <p:nvPr/>
        </p:nvSpPr>
        <p:spPr>
          <a:xfrm>
            <a:off x="6806279" y="303036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C417C55-D86D-D0A5-91E9-8CECE25802DC}"/>
              </a:ext>
            </a:extLst>
          </p:cNvPr>
          <p:cNvSpPr/>
          <p:nvPr/>
        </p:nvSpPr>
        <p:spPr>
          <a:xfrm>
            <a:off x="6728768" y="401147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FCB709A-2449-F774-2261-4C15A40936EC}"/>
              </a:ext>
            </a:extLst>
          </p:cNvPr>
          <p:cNvSpPr/>
          <p:nvPr/>
        </p:nvSpPr>
        <p:spPr>
          <a:xfrm>
            <a:off x="6686836" y="448733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0323A9F-CA55-9A58-6F84-4C2021A3C3B8}"/>
              </a:ext>
            </a:extLst>
          </p:cNvPr>
          <p:cNvSpPr txBox="1"/>
          <p:nvPr/>
        </p:nvSpPr>
        <p:spPr>
          <a:xfrm>
            <a:off x="6789966" y="44589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B43D7-D977-0646-E5C1-DA461EEF3076}"/>
              </a:ext>
            </a:extLst>
          </p:cNvPr>
          <p:cNvSpPr txBox="1"/>
          <p:nvPr/>
        </p:nvSpPr>
        <p:spPr>
          <a:xfrm rot="18454358">
            <a:off x="7016544" y="2815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964763F5-1D43-A627-D471-350B85620036}"/>
              </a:ext>
            </a:extLst>
          </p:cNvPr>
          <p:cNvCxnSpPr>
            <a:cxnSpLocks/>
          </p:cNvCxnSpPr>
          <p:nvPr/>
        </p:nvCxnSpPr>
        <p:spPr>
          <a:xfrm>
            <a:off x="6686836" y="484733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C62DCE66-6976-E569-6A51-B12F2D26C3C9}"/>
              </a:ext>
            </a:extLst>
          </p:cNvPr>
          <p:cNvCxnSpPr>
            <a:cxnSpLocks/>
          </p:cNvCxnSpPr>
          <p:nvPr/>
        </p:nvCxnSpPr>
        <p:spPr>
          <a:xfrm>
            <a:off x="6730776" y="429059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067ACF3-5263-CC8F-DBBF-F1FB2E474DB9}"/>
              </a:ext>
            </a:extLst>
          </p:cNvPr>
          <p:cNvCxnSpPr>
            <a:cxnSpLocks/>
          </p:cNvCxnSpPr>
          <p:nvPr/>
        </p:nvCxnSpPr>
        <p:spPr>
          <a:xfrm>
            <a:off x="6809635" y="33997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DA2F2DDA-7A41-0BA9-C8B7-DFA47EB1CE4F}"/>
              </a:ext>
            </a:extLst>
          </p:cNvPr>
          <p:cNvCxnSpPr>
            <a:cxnSpLocks/>
          </p:cNvCxnSpPr>
          <p:nvPr/>
        </p:nvCxnSpPr>
        <p:spPr>
          <a:xfrm>
            <a:off x="6854859" y="291381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B4E897A-27C7-9FE9-72A4-498975B9EC94}"/>
              </a:ext>
            </a:extLst>
          </p:cNvPr>
          <p:cNvSpPr/>
          <p:nvPr/>
        </p:nvSpPr>
        <p:spPr>
          <a:xfrm>
            <a:off x="7917473" y="2722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FC9562D-3A4B-5FF8-B68E-E36775A2EE2A}"/>
              </a:ext>
            </a:extLst>
          </p:cNvPr>
          <p:cNvSpPr/>
          <p:nvPr/>
        </p:nvSpPr>
        <p:spPr>
          <a:xfrm>
            <a:off x="7873582" y="31653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B6671D5-2778-E7C3-D353-8F613D0F3C63}"/>
              </a:ext>
            </a:extLst>
          </p:cNvPr>
          <p:cNvSpPr/>
          <p:nvPr/>
        </p:nvSpPr>
        <p:spPr>
          <a:xfrm>
            <a:off x="7831650" y="3641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700AF7B-D90C-6B2E-7BB3-1971572D8F59}"/>
              </a:ext>
            </a:extLst>
          </p:cNvPr>
          <p:cNvSpPr txBox="1"/>
          <p:nvPr/>
        </p:nvSpPr>
        <p:spPr>
          <a:xfrm>
            <a:off x="7922162" y="335477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994A520-0E9E-6273-AEF5-EED27DF1861F}"/>
              </a:ext>
            </a:extLst>
          </p:cNvPr>
          <p:cNvSpPr/>
          <p:nvPr/>
        </p:nvSpPr>
        <p:spPr>
          <a:xfrm>
            <a:off x="5727365" y="261251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EE96F9E-8717-B001-9412-18DE680639C1}"/>
              </a:ext>
            </a:extLst>
          </p:cNvPr>
          <p:cNvSpPr/>
          <p:nvPr/>
        </p:nvSpPr>
        <p:spPr>
          <a:xfrm>
            <a:off x="5678785" y="303037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7F4E3B4-2A8A-6E02-26F3-DE68FC4EE62E}"/>
              </a:ext>
            </a:extLst>
          </p:cNvPr>
          <p:cNvSpPr/>
          <p:nvPr/>
        </p:nvSpPr>
        <p:spPr>
          <a:xfrm>
            <a:off x="5601274" y="401148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76BBDF-81BC-443C-E40F-D83B7CE3D945}"/>
              </a:ext>
            </a:extLst>
          </p:cNvPr>
          <p:cNvSpPr/>
          <p:nvPr/>
        </p:nvSpPr>
        <p:spPr>
          <a:xfrm>
            <a:off x="5559342" y="448734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2B4C795-00DF-7964-E011-A19F424FD7F9}"/>
              </a:ext>
            </a:extLst>
          </p:cNvPr>
          <p:cNvSpPr txBox="1"/>
          <p:nvPr/>
        </p:nvSpPr>
        <p:spPr>
          <a:xfrm>
            <a:off x="5662472" y="445895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688D0D-3BE8-2381-E103-B9A545539244}"/>
              </a:ext>
            </a:extLst>
          </p:cNvPr>
          <p:cNvSpPr txBox="1"/>
          <p:nvPr/>
        </p:nvSpPr>
        <p:spPr>
          <a:xfrm rot="18454358">
            <a:off x="5889050" y="2815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1E92547-2A91-35C1-0855-C31BB8B9CFC2}"/>
              </a:ext>
            </a:extLst>
          </p:cNvPr>
          <p:cNvCxnSpPr>
            <a:cxnSpLocks/>
          </p:cNvCxnSpPr>
          <p:nvPr/>
        </p:nvCxnSpPr>
        <p:spPr>
          <a:xfrm>
            <a:off x="5559342" y="48473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190BEBB-19C8-4970-4058-CA14804C5CE0}"/>
              </a:ext>
            </a:extLst>
          </p:cNvPr>
          <p:cNvCxnSpPr>
            <a:cxnSpLocks/>
          </p:cNvCxnSpPr>
          <p:nvPr/>
        </p:nvCxnSpPr>
        <p:spPr>
          <a:xfrm>
            <a:off x="5603282" y="429060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E3A178B-D40F-E624-C0E2-4735D588A2ED}"/>
              </a:ext>
            </a:extLst>
          </p:cNvPr>
          <p:cNvCxnSpPr>
            <a:cxnSpLocks/>
          </p:cNvCxnSpPr>
          <p:nvPr/>
        </p:nvCxnSpPr>
        <p:spPr>
          <a:xfrm>
            <a:off x="5682141" y="339975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9F0F99ED-7503-8E72-E6C6-231EFF2D8AE9}"/>
              </a:ext>
            </a:extLst>
          </p:cNvPr>
          <p:cNvCxnSpPr>
            <a:cxnSpLocks/>
          </p:cNvCxnSpPr>
          <p:nvPr/>
        </p:nvCxnSpPr>
        <p:spPr>
          <a:xfrm>
            <a:off x="5727365" y="291382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8620390-A5D0-88EA-4E5F-BEA531F25C8A}"/>
              </a:ext>
            </a:extLst>
          </p:cNvPr>
          <p:cNvSpPr txBox="1"/>
          <p:nvPr/>
        </p:nvSpPr>
        <p:spPr>
          <a:xfrm>
            <a:off x="5155271" y="2557228"/>
            <a:ext cx="139621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en-US" altLang="zh-CN" b="1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},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0≤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≤ 31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63285C0-FB04-D82C-745C-6FD1AEF0B3F0}"/>
              </a:ext>
            </a:extLst>
          </p:cNvPr>
          <p:cNvSpPr txBox="1"/>
          <p:nvPr/>
        </p:nvSpPr>
        <p:spPr>
          <a:xfrm>
            <a:off x="5444070" y="2843536"/>
            <a:ext cx="109324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32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0C4698C-8F36-3AEA-AB5B-77EFFA86F8C8}"/>
              </a:ext>
            </a:extLst>
          </p:cNvPr>
          <p:cNvSpPr txBox="1"/>
          <p:nvPr/>
        </p:nvSpPr>
        <p:spPr>
          <a:xfrm>
            <a:off x="5419720" y="4083089"/>
            <a:ext cx="109324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12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50D7CD4-4692-80DF-A7D0-3F6DEEEA00FD}"/>
              </a:ext>
            </a:extLst>
          </p:cNvPr>
          <p:cNvSpPr txBox="1"/>
          <p:nvPr/>
        </p:nvSpPr>
        <p:spPr>
          <a:xfrm>
            <a:off x="5712269" y="4334526"/>
            <a:ext cx="50815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{x}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010C66-3C73-59E7-7196-6E6E8BAFCF37}"/>
              </a:ext>
            </a:extLst>
          </p:cNvPr>
          <p:cNvSpPr txBox="1"/>
          <p:nvPr/>
        </p:nvSpPr>
        <p:spPr>
          <a:xfrm>
            <a:off x="5365928" y="4619557"/>
            <a:ext cx="109324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64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FC7940-3ED8-F1C8-57DE-47EE2AF4E150}"/>
              </a:ext>
            </a:extLst>
          </p:cNvPr>
          <p:cNvSpPr/>
          <p:nvPr/>
        </p:nvSpPr>
        <p:spPr>
          <a:xfrm>
            <a:off x="9197164" y="64898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DC41FD-7842-2EB9-5641-BA5723C6830B}"/>
              </a:ext>
            </a:extLst>
          </p:cNvPr>
          <p:cNvSpPr/>
          <p:nvPr/>
        </p:nvSpPr>
        <p:spPr>
          <a:xfrm>
            <a:off x="9148584" y="6907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CED8FF-053A-7F62-DF1D-656E28769C06}"/>
              </a:ext>
            </a:extLst>
          </p:cNvPr>
          <p:cNvSpPr/>
          <p:nvPr/>
        </p:nvSpPr>
        <p:spPr>
          <a:xfrm>
            <a:off x="9071073" y="788877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24DBB5-4128-C4C8-AB09-65E43027A464}"/>
              </a:ext>
            </a:extLst>
          </p:cNvPr>
          <p:cNvSpPr/>
          <p:nvPr/>
        </p:nvSpPr>
        <p:spPr>
          <a:xfrm>
            <a:off x="9029141" y="8364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8D19167-A38E-D028-2AD5-C6E9A1DB43C8}"/>
              </a:ext>
            </a:extLst>
          </p:cNvPr>
          <p:cNvCxnSpPr>
            <a:cxnSpLocks/>
          </p:cNvCxnSpPr>
          <p:nvPr/>
        </p:nvCxnSpPr>
        <p:spPr>
          <a:xfrm>
            <a:off x="9032316" y="89571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23FEB72-0154-A50A-80FF-0983A2B3A5A1}"/>
              </a:ext>
            </a:extLst>
          </p:cNvPr>
          <p:cNvCxnSpPr>
            <a:cxnSpLocks/>
          </p:cNvCxnSpPr>
          <p:nvPr/>
        </p:nvCxnSpPr>
        <p:spPr>
          <a:xfrm>
            <a:off x="9032316" y="96403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B460715-8DE2-2C62-6872-C5ABFE90BA0C}"/>
              </a:ext>
            </a:extLst>
          </p:cNvPr>
          <p:cNvCxnSpPr>
            <a:cxnSpLocks/>
          </p:cNvCxnSpPr>
          <p:nvPr/>
        </p:nvCxnSpPr>
        <p:spPr>
          <a:xfrm>
            <a:off x="9032316" y="102299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27E1B10-A3A5-B49B-D150-DE659FD5B423}"/>
              </a:ext>
            </a:extLst>
          </p:cNvPr>
          <p:cNvSpPr txBox="1"/>
          <p:nvPr/>
        </p:nvSpPr>
        <p:spPr>
          <a:xfrm>
            <a:off x="9119653" y="80782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7835028A-9AA3-1CAE-82A2-447A35E0F230}"/>
              </a:ext>
            </a:extLst>
          </p:cNvPr>
          <p:cNvCxnSpPr>
            <a:cxnSpLocks/>
          </p:cNvCxnSpPr>
          <p:nvPr/>
        </p:nvCxnSpPr>
        <p:spPr>
          <a:xfrm>
            <a:off x="9142234" y="748061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85AF636-AF2C-9874-0654-256B4AA49C9B}"/>
              </a:ext>
            </a:extLst>
          </p:cNvPr>
          <p:cNvCxnSpPr>
            <a:cxnSpLocks/>
          </p:cNvCxnSpPr>
          <p:nvPr/>
        </p:nvCxnSpPr>
        <p:spPr>
          <a:xfrm flipH="1">
            <a:off x="9479253" y="803164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E12F2E4-0E4D-8EA4-897F-E7A5C44E14A4}"/>
              </a:ext>
            </a:extLst>
          </p:cNvPr>
          <p:cNvCxnSpPr>
            <a:cxnSpLocks/>
          </p:cNvCxnSpPr>
          <p:nvPr/>
        </p:nvCxnSpPr>
        <p:spPr>
          <a:xfrm flipH="1">
            <a:off x="9479253" y="858688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9CF6BFE-B52E-1BC0-A4AF-C788AFB0F253}"/>
              </a:ext>
            </a:extLst>
          </p:cNvPr>
          <p:cNvCxnSpPr>
            <a:cxnSpLocks/>
          </p:cNvCxnSpPr>
          <p:nvPr/>
        </p:nvCxnSpPr>
        <p:spPr>
          <a:xfrm flipH="1">
            <a:off x="9559641" y="7217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816CFCC-259B-BB63-E8E8-807D21CD9CD1}"/>
              </a:ext>
            </a:extLst>
          </p:cNvPr>
          <p:cNvCxnSpPr>
            <a:cxnSpLocks/>
          </p:cNvCxnSpPr>
          <p:nvPr/>
        </p:nvCxnSpPr>
        <p:spPr>
          <a:xfrm flipH="1">
            <a:off x="9559641" y="7821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C21914-5CB6-404B-1638-12BDCACA9CCF}"/>
              </a:ext>
            </a:extLst>
          </p:cNvPr>
          <p:cNvCxnSpPr>
            <a:cxnSpLocks/>
          </p:cNvCxnSpPr>
          <p:nvPr/>
        </p:nvCxnSpPr>
        <p:spPr>
          <a:xfrm flipH="1">
            <a:off x="9559641" y="8360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2268808-BDEF-D2AA-4369-99CBC8A18472}"/>
              </a:ext>
            </a:extLst>
          </p:cNvPr>
          <p:cNvCxnSpPr>
            <a:cxnSpLocks/>
          </p:cNvCxnSpPr>
          <p:nvPr/>
        </p:nvCxnSpPr>
        <p:spPr>
          <a:xfrm flipH="1">
            <a:off x="9435816" y="8583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EFADC14-FBE7-9FDE-CC3B-49CCD5FD50AF}"/>
              </a:ext>
            </a:extLst>
          </p:cNvPr>
          <p:cNvCxnSpPr>
            <a:cxnSpLocks/>
          </p:cNvCxnSpPr>
          <p:nvPr/>
        </p:nvCxnSpPr>
        <p:spPr>
          <a:xfrm flipH="1">
            <a:off x="9435816" y="9789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5FE1FA0-6E3C-5A8C-AC2F-9B0020E37244}"/>
              </a:ext>
            </a:extLst>
          </p:cNvPr>
          <p:cNvCxnSpPr>
            <a:cxnSpLocks/>
          </p:cNvCxnSpPr>
          <p:nvPr/>
        </p:nvCxnSpPr>
        <p:spPr>
          <a:xfrm flipH="1">
            <a:off x="9435816" y="9281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566F46-D61C-B708-5E4A-654FCF3931D8}"/>
              </a:ext>
            </a:extLst>
          </p:cNvPr>
          <p:cNvSpPr/>
          <p:nvPr/>
        </p:nvSpPr>
        <p:spPr>
          <a:xfrm>
            <a:off x="2621818" y="246106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B615AB-8064-0839-4D5C-68EBEB0D41A9}"/>
              </a:ext>
            </a:extLst>
          </p:cNvPr>
          <p:cNvSpPr/>
          <p:nvPr/>
        </p:nvSpPr>
        <p:spPr>
          <a:xfrm>
            <a:off x="2573238" y="250285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CCC00AC-8B9C-6288-064C-AC9050268BB3}"/>
              </a:ext>
            </a:extLst>
          </p:cNvPr>
          <p:cNvSpPr/>
          <p:nvPr/>
        </p:nvSpPr>
        <p:spPr>
          <a:xfrm>
            <a:off x="2495727" y="26009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9A5E26C-63DB-5D87-E5D4-53823582A77A}"/>
              </a:ext>
            </a:extLst>
          </p:cNvPr>
          <p:cNvSpPr/>
          <p:nvPr/>
        </p:nvSpPr>
        <p:spPr>
          <a:xfrm>
            <a:off x="2453795" y="264855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96B54F79-D583-575F-1088-7BAEA624A98E}"/>
              </a:ext>
            </a:extLst>
          </p:cNvPr>
          <p:cNvCxnSpPr>
            <a:cxnSpLocks/>
          </p:cNvCxnSpPr>
          <p:nvPr/>
        </p:nvCxnSpPr>
        <p:spPr>
          <a:xfrm>
            <a:off x="2456970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7C1055F0-2E34-22FE-FFEC-B4C0477DF08D}"/>
              </a:ext>
            </a:extLst>
          </p:cNvPr>
          <p:cNvCxnSpPr>
            <a:cxnSpLocks/>
          </p:cNvCxnSpPr>
          <p:nvPr/>
        </p:nvCxnSpPr>
        <p:spPr>
          <a:xfrm>
            <a:off x="2456970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1C35E98F-0FEA-039F-047C-0C74EB71CC44}"/>
              </a:ext>
            </a:extLst>
          </p:cNvPr>
          <p:cNvCxnSpPr>
            <a:cxnSpLocks/>
          </p:cNvCxnSpPr>
          <p:nvPr/>
        </p:nvCxnSpPr>
        <p:spPr>
          <a:xfrm>
            <a:off x="2456970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81C8BC-801D-1191-C045-DD932F637221}"/>
              </a:ext>
            </a:extLst>
          </p:cNvPr>
          <p:cNvSpPr txBox="1"/>
          <p:nvPr/>
        </p:nvSpPr>
        <p:spPr>
          <a:xfrm>
            <a:off x="2544307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7767D16-77D1-0353-6693-EA1574055C97}"/>
              </a:ext>
            </a:extLst>
          </p:cNvPr>
          <p:cNvCxnSpPr>
            <a:cxnSpLocks/>
          </p:cNvCxnSpPr>
          <p:nvPr/>
        </p:nvCxnSpPr>
        <p:spPr>
          <a:xfrm>
            <a:off x="2566888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C7D0DE1-A16A-3288-B71C-CABD207DCD4F}"/>
              </a:ext>
            </a:extLst>
          </p:cNvPr>
          <p:cNvCxnSpPr>
            <a:cxnSpLocks/>
          </p:cNvCxnSpPr>
          <p:nvPr/>
        </p:nvCxnSpPr>
        <p:spPr>
          <a:xfrm flipH="1">
            <a:off x="2903907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C70A76FE-1B09-3E16-89DA-E917C3A63925}"/>
              </a:ext>
            </a:extLst>
          </p:cNvPr>
          <p:cNvCxnSpPr>
            <a:cxnSpLocks/>
          </p:cNvCxnSpPr>
          <p:nvPr/>
        </p:nvCxnSpPr>
        <p:spPr>
          <a:xfrm flipH="1">
            <a:off x="2903907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F0DBD952-EF95-D48E-E376-236BB2768501}"/>
              </a:ext>
            </a:extLst>
          </p:cNvPr>
          <p:cNvCxnSpPr>
            <a:cxnSpLocks/>
          </p:cNvCxnSpPr>
          <p:nvPr/>
        </p:nvCxnSpPr>
        <p:spPr>
          <a:xfrm flipH="1">
            <a:off x="2984295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E155AD98-2A6E-A079-33C5-110097BA49B0}"/>
              </a:ext>
            </a:extLst>
          </p:cNvPr>
          <p:cNvCxnSpPr>
            <a:cxnSpLocks/>
          </p:cNvCxnSpPr>
          <p:nvPr/>
        </p:nvCxnSpPr>
        <p:spPr>
          <a:xfrm flipH="1">
            <a:off x="2984295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B9022565-43FD-E528-5152-6C0B71D091B7}"/>
              </a:ext>
            </a:extLst>
          </p:cNvPr>
          <p:cNvCxnSpPr>
            <a:cxnSpLocks/>
          </p:cNvCxnSpPr>
          <p:nvPr/>
        </p:nvCxnSpPr>
        <p:spPr>
          <a:xfrm flipH="1">
            <a:off x="2984295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659790FF-6D8A-A3A2-80AE-6AD81AC1478F}"/>
              </a:ext>
            </a:extLst>
          </p:cNvPr>
          <p:cNvCxnSpPr>
            <a:cxnSpLocks/>
          </p:cNvCxnSpPr>
          <p:nvPr/>
        </p:nvCxnSpPr>
        <p:spPr>
          <a:xfrm flipH="1">
            <a:off x="2860470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990380F0-45BC-3996-F784-6FD896DDFC95}"/>
              </a:ext>
            </a:extLst>
          </p:cNvPr>
          <p:cNvCxnSpPr>
            <a:cxnSpLocks/>
          </p:cNvCxnSpPr>
          <p:nvPr/>
        </p:nvCxnSpPr>
        <p:spPr>
          <a:xfrm flipH="1">
            <a:off x="2860470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7BD6823D-C614-3873-A107-F6B0FD14579D}"/>
              </a:ext>
            </a:extLst>
          </p:cNvPr>
          <p:cNvCxnSpPr>
            <a:cxnSpLocks/>
          </p:cNvCxnSpPr>
          <p:nvPr/>
        </p:nvCxnSpPr>
        <p:spPr>
          <a:xfrm flipH="1">
            <a:off x="2860470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E413126-AFA3-91CC-4EA2-C96E153818E9}"/>
              </a:ext>
            </a:extLst>
          </p:cNvPr>
          <p:cNvSpPr/>
          <p:nvPr/>
        </p:nvSpPr>
        <p:spPr>
          <a:xfrm>
            <a:off x="3456300" y="246106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72433C91-F6B6-C1BD-2E67-14675749FE25}"/>
              </a:ext>
            </a:extLst>
          </p:cNvPr>
          <p:cNvSpPr/>
          <p:nvPr/>
        </p:nvSpPr>
        <p:spPr>
          <a:xfrm>
            <a:off x="3407720" y="250285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710D5E9-9EE6-9B2F-980D-3B541534AE50}"/>
              </a:ext>
            </a:extLst>
          </p:cNvPr>
          <p:cNvSpPr/>
          <p:nvPr/>
        </p:nvSpPr>
        <p:spPr>
          <a:xfrm>
            <a:off x="3330209" y="2600966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846BEC7-2935-3288-231C-31C0209CB116}"/>
              </a:ext>
            </a:extLst>
          </p:cNvPr>
          <p:cNvSpPr/>
          <p:nvPr/>
        </p:nvSpPr>
        <p:spPr>
          <a:xfrm>
            <a:off x="3288277" y="264855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1389AC21-266B-C552-97E3-33799D110FE7}"/>
              </a:ext>
            </a:extLst>
          </p:cNvPr>
          <p:cNvCxnSpPr>
            <a:cxnSpLocks/>
          </p:cNvCxnSpPr>
          <p:nvPr/>
        </p:nvCxnSpPr>
        <p:spPr>
          <a:xfrm>
            <a:off x="3291452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DD0392B-475F-23E3-545F-997DB1250F10}"/>
              </a:ext>
            </a:extLst>
          </p:cNvPr>
          <p:cNvCxnSpPr>
            <a:cxnSpLocks/>
          </p:cNvCxnSpPr>
          <p:nvPr/>
        </p:nvCxnSpPr>
        <p:spPr>
          <a:xfrm>
            <a:off x="3291452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0ACEAFF1-8749-A096-BFC2-D3CD1144257E}"/>
              </a:ext>
            </a:extLst>
          </p:cNvPr>
          <p:cNvCxnSpPr>
            <a:cxnSpLocks/>
          </p:cNvCxnSpPr>
          <p:nvPr/>
        </p:nvCxnSpPr>
        <p:spPr>
          <a:xfrm>
            <a:off x="3291452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ADEC722-A8C3-3AD9-5DC2-DCC2BFF9FF4A}"/>
              </a:ext>
            </a:extLst>
          </p:cNvPr>
          <p:cNvSpPr txBox="1"/>
          <p:nvPr/>
        </p:nvSpPr>
        <p:spPr>
          <a:xfrm>
            <a:off x="3378789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15FF3AA-5E08-C58D-FD42-52BD46302A5B}"/>
              </a:ext>
            </a:extLst>
          </p:cNvPr>
          <p:cNvCxnSpPr>
            <a:cxnSpLocks/>
          </p:cNvCxnSpPr>
          <p:nvPr/>
        </p:nvCxnSpPr>
        <p:spPr>
          <a:xfrm>
            <a:off x="3401370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6C1BC642-32EA-D423-2838-4FE134192A6F}"/>
              </a:ext>
            </a:extLst>
          </p:cNvPr>
          <p:cNvCxnSpPr>
            <a:cxnSpLocks/>
          </p:cNvCxnSpPr>
          <p:nvPr/>
        </p:nvCxnSpPr>
        <p:spPr>
          <a:xfrm flipH="1">
            <a:off x="3738389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7C0450E8-15F2-5E31-36ED-27F78D81E54E}"/>
              </a:ext>
            </a:extLst>
          </p:cNvPr>
          <p:cNvCxnSpPr>
            <a:cxnSpLocks/>
          </p:cNvCxnSpPr>
          <p:nvPr/>
        </p:nvCxnSpPr>
        <p:spPr>
          <a:xfrm flipH="1">
            <a:off x="3738389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7406787A-6A21-DBEA-078A-66C883192406}"/>
              </a:ext>
            </a:extLst>
          </p:cNvPr>
          <p:cNvCxnSpPr>
            <a:cxnSpLocks/>
          </p:cNvCxnSpPr>
          <p:nvPr/>
        </p:nvCxnSpPr>
        <p:spPr>
          <a:xfrm flipH="1">
            <a:off x="3818777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E02AEBDC-EBB8-AA12-C2C1-775AC8CF55CA}"/>
              </a:ext>
            </a:extLst>
          </p:cNvPr>
          <p:cNvCxnSpPr>
            <a:cxnSpLocks/>
          </p:cNvCxnSpPr>
          <p:nvPr/>
        </p:nvCxnSpPr>
        <p:spPr>
          <a:xfrm flipH="1">
            <a:off x="3818777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10E9A40C-AE26-9C66-3D59-0968DC40F58E}"/>
              </a:ext>
            </a:extLst>
          </p:cNvPr>
          <p:cNvCxnSpPr>
            <a:cxnSpLocks/>
          </p:cNvCxnSpPr>
          <p:nvPr/>
        </p:nvCxnSpPr>
        <p:spPr>
          <a:xfrm flipH="1">
            <a:off x="3818777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06A1668-4BFB-BF8A-E9BF-6BFF24288EB4}"/>
              </a:ext>
            </a:extLst>
          </p:cNvPr>
          <p:cNvCxnSpPr>
            <a:cxnSpLocks/>
          </p:cNvCxnSpPr>
          <p:nvPr/>
        </p:nvCxnSpPr>
        <p:spPr>
          <a:xfrm flipH="1">
            <a:off x="3694952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EE959475-362D-3B36-BB5F-EA4BEFD700F9}"/>
              </a:ext>
            </a:extLst>
          </p:cNvPr>
          <p:cNvCxnSpPr>
            <a:cxnSpLocks/>
          </p:cNvCxnSpPr>
          <p:nvPr/>
        </p:nvCxnSpPr>
        <p:spPr>
          <a:xfrm flipH="1">
            <a:off x="3694952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AF4E49C0-D545-86DA-E0BF-413DE5F6746D}"/>
              </a:ext>
            </a:extLst>
          </p:cNvPr>
          <p:cNvCxnSpPr>
            <a:cxnSpLocks/>
          </p:cNvCxnSpPr>
          <p:nvPr/>
        </p:nvCxnSpPr>
        <p:spPr>
          <a:xfrm flipH="1">
            <a:off x="3694952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B6688091-283D-CAD4-E53F-D03449A148B9}"/>
              </a:ext>
            </a:extLst>
          </p:cNvPr>
          <p:cNvSpPr/>
          <p:nvPr/>
        </p:nvSpPr>
        <p:spPr>
          <a:xfrm>
            <a:off x="2400345" y="4165168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292F8D9-F802-BC38-34DA-C8AD4F64328D}"/>
              </a:ext>
            </a:extLst>
          </p:cNvPr>
          <p:cNvSpPr txBox="1"/>
          <p:nvPr/>
        </p:nvSpPr>
        <p:spPr>
          <a:xfrm rot="18454358">
            <a:off x="2761375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9E83ADB-E217-4551-A6D6-FE904920FEA4}"/>
              </a:ext>
            </a:extLst>
          </p:cNvPr>
          <p:cNvSpPr txBox="1"/>
          <p:nvPr/>
        </p:nvSpPr>
        <p:spPr>
          <a:xfrm rot="18454358">
            <a:off x="3597334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73D11E9-6F47-319E-49BA-00CD1832B742}"/>
              </a:ext>
            </a:extLst>
          </p:cNvPr>
          <p:cNvSpPr/>
          <p:nvPr/>
        </p:nvSpPr>
        <p:spPr>
          <a:xfrm>
            <a:off x="2613114" y="424784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9DC3E47-3CA9-94CE-2E8F-F417A43A1E8B}"/>
              </a:ext>
            </a:extLst>
          </p:cNvPr>
          <p:cNvSpPr/>
          <p:nvPr/>
        </p:nvSpPr>
        <p:spPr>
          <a:xfrm>
            <a:off x="2564534" y="428962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173CF6E-BF02-BAE6-2E1E-8AF9E6D196FA}"/>
              </a:ext>
            </a:extLst>
          </p:cNvPr>
          <p:cNvSpPr/>
          <p:nvPr/>
        </p:nvSpPr>
        <p:spPr>
          <a:xfrm>
            <a:off x="2487023" y="438773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96C22E2-FE38-E857-2F94-F11846572F45}"/>
              </a:ext>
            </a:extLst>
          </p:cNvPr>
          <p:cNvSpPr/>
          <p:nvPr/>
        </p:nvSpPr>
        <p:spPr>
          <a:xfrm>
            <a:off x="2445091" y="443532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D67E152-E2A7-B90A-80DE-A328EBDF5118}"/>
              </a:ext>
            </a:extLst>
          </p:cNvPr>
          <p:cNvCxnSpPr>
            <a:cxnSpLocks/>
          </p:cNvCxnSpPr>
          <p:nvPr/>
        </p:nvCxnSpPr>
        <p:spPr>
          <a:xfrm>
            <a:off x="2448266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DC8D0AD5-BD44-43EC-55E1-85188160EBA4}"/>
              </a:ext>
            </a:extLst>
          </p:cNvPr>
          <p:cNvCxnSpPr>
            <a:cxnSpLocks/>
          </p:cNvCxnSpPr>
          <p:nvPr/>
        </p:nvCxnSpPr>
        <p:spPr>
          <a:xfrm>
            <a:off x="2448266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4F6C20EC-161A-B7C3-318D-F00E6BCB3DEA}"/>
              </a:ext>
            </a:extLst>
          </p:cNvPr>
          <p:cNvCxnSpPr>
            <a:cxnSpLocks/>
          </p:cNvCxnSpPr>
          <p:nvPr/>
        </p:nvCxnSpPr>
        <p:spPr>
          <a:xfrm>
            <a:off x="2448266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A2ADD6E-CA1F-DB80-72B5-6169D31662EF}"/>
              </a:ext>
            </a:extLst>
          </p:cNvPr>
          <p:cNvSpPr txBox="1"/>
          <p:nvPr/>
        </p:nvSpPr>
        <p:spPr>
          <a:xfrm>
            <a:off x="2535603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F35B9FF1-6737-199C-222F-F04F02B2D2D3}"/>
              </a:ext>
            </a:extLst>
          </p:cNvPr>
          <p:cNvCxnSpPr>
            <a:cxnSpLocks/>
          </p:cNvCxnSpPr>
          <p:nvPr/>
        </p:nvCxnSpPr>
        <p:spPr>
          <a:xfrm>
            <a:off x="2558184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B5BCF0F-8B9F-6658-E444-F74BB4B3ABB9}"/>
              </a:ext>
            </a:extLst>
          </p:cNvPr>
          <p:cNvCxnSpPr>
            <a:cxnSpLocks/>
          </p:cNvCxnSpPr>
          <p:nvPr/>
        </p:nvCxnSpPr>
        <p:spPr>
          <a:xfrm flipH="1">
            <a:off x="2895203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3432BB50-BADE-55C3-FB1E-81E12F1B6F15}"/>
              </a:ext>
            </a:extLst>
          </p:cNvPr>
          <p:cNvCxnSpPr>
            <a:cxnSpLocks/>
          </p:cNvCxnSpPr>
          <p:nvPr/>
        </p:nvCxnSpPr>
        <p:spPr>
          <a:xfrm flipH="1">
            <a:off x="2895203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94D08758-CC31-C42E-A311-00B7EC6325BB}"/>
              </a:ext>
            </a:extLst>
          </p:cNvPr>
          <p:cNvCxnSpPr>
            <a:cxnSpLocks/>
          </p:cNvCxnSpPr>
          <p:nvPr/>
        </p:nvCxnSpPr>
        <p:spPr>
          <a:xfrm flipH="1">
            <a:off x="2975591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97098DDC-027F-C23E-D596-19D38E27C182}"/>
              </a:ext>
            </a:extLst>
          </p:cNvPr>
          <p:cNvCxnSpPr>
            <a:cxnSpLocks/>
          </p:cNvCxnSpPr>
          <p:nvPr/>
        </p:nvCxnSpPr>
        <p:spPr>
          <a:xfrm flipH="1">
            <a:off x="2975591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87194A9B-6E76-57DD-5286-C66117486841}"/>
              </a:ext>
            </a:extLst>
          </p:cNvPr>
          <p:cNvCxnSpPr>
            <a:cxnSpLocks/>
          </p:cNvCxnSpPr>
          <p:nvPr/>
        </p:nvCxnSpPr>
        <p:spPr>
          <a:xfrm flipH="1">
            <a:off x="2975591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B75D4C67-1C03-002D-B874-EC4E1FA90304}"/>
              </a:ext>
            </a:extLst>
          </p:cNvPr>
          <p:cNvCxnSpPr>
            <a:cxnSpLocks/>
          </p:cNvCxnSpPr>
          <p:nvPr/>
        </p:nvCxnSpPr>
        <p:spPr>
          <a:xfrm flipH="1">
            <a:off x="2851766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2E219691-3B80-C9F7-FDEB-EBBC9EFB4755}"/>
              </a:ext>
            </a:extLst>
          </p:cNvPr>
          <p:cNvCxnSpPr>
            <a:cxnSpLocks/>
          </p:cNvCxnSpPr>
          <p:nvPr/>
        </p:nvCxnSpPr>
        <p:spPr>
          <a:xfrm flipH="1">
            <a:off x="2851766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8BDA5E59-D0DF-2770-B95C-5CEB22A73392}"/>
              </a:ext>
            </a:extLst>
          </p:cNvPr>
          <p:cNvCxnSpPr>
            <a:cxnSpLocks/>
          </p:cNvCxnSpPr>
          <p:nvPr/>
        </p:nvCxnSpPr>
        <p:spPr>
          <a:xfrm flipH="1">
            <a:off x="2851766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74CDD52A-3554-2957-919F-7E7BB5E4B9F8}"/>
              </a:ext>
            </a:extLst>
          </p:cNvPr>
          <p:cNvSpPr/>
          <p:nvPr/>
        </p:nvSpPr>
        <p:spPr>
          <a:xfrm>
            <a:off x="3447596" y="424784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BDCD646C-0DB5-FE03-3326-CF97A278DDF5}"/>
              </a:ext>
            </a:extLst>
          </p:cNvPr>
          <p:cNvSpPr/>
          <p:nvPr/>
        </p:nvSpPr>
        <p:spPr>
          <a:xfrm>
            <a:off x="3399016" y="428962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E354B276-20E4-D3CF-38CD-FBEC154D9B5C}"/>
              </a:ext>
            </a:extLst>
          </p:cNvPr>
          <p:cNvSpPr/>
          <p:nvPr/>
        </p:nvSpPr>
        <p:spPr>
          <a:xfrm>
            <a:off x="3321505" y="438773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2C10626-696D-7B56-4895-3BBEA7BB7B81}"/>
              </a:ext>
            </a:extLst>
          </p:cNvPr>
          <p:cNvSpPr/>
          <p:nvPr/>
        </p:nvSpPr>
        <p:spPr>
          <a:xfrm>
            <a:off x="3279573" y="443532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9C37F45B-1C39-EB4B-F279-F3A4A21C1C0F}"/>
              </a:ext>
            </a:extLst>
          </p:cNvPr>
          <p:cNvCxnSpPr>
            <a:cxnSpLocks/>
          </p:cNvCxnSpPr>
          <p:nvPr/>
        </p:nvCxnSpPr>
        <p:spPr>
          <a:xfrm>
            <a:off x="3282748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1" name="直线连接符 200">
            <a:extLst>
              <a:ext uri="{FF2B5EF4-FFF2-40B4-BE49-F238E27FC236}">
                <a16:creationId xmlns:a16="http://schemas.microsoft.com/office/drawing/2014/main" id="{DF11F09B-0116-7784-1802-DA00E2B6117D}"/>
              </a:ext>
            </a:extLst>
          </p:cNvPr>
          <p:cNvCxnSpPr>
            <a:cxnSpLocks/>
          </p:cNvCxnSpPr>
          <p:nvPr/>
        </p:nvCxnSpPr>
        <p:spPr>
          <a:xfrm>
            <a:off x="3282748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756103C-5861-9333-BC7C-FD27E01B3E5E}"/>
              </a:ext>
            </a:extLst>
          </p:cNvPr>
          <p:cNvCxnSpPr>
            <a:cxnSpLocks/>
          </p:cNvCxnSpPr>
          <p:nvPr/>
        </p:nvCxnSpPr>
        <p:spPr>
          <a:xfrm>
            <a:off x="3282748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6920150-0B5D-77CE-4A4C-98D6681FC302}"/>
              </a:ext>
            </a:extLst>
          </p:cNvPr>
          <p:cNvSpPr txBox="1"/>
          <p:nvPr/>
        </p:nvSpPr>
        <p:spPr>
          <a:xfrm>
            <a:off x="3370085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80BA8157-C2D7-F2D0-2688-F6C9BB185113}"/>
              </a:ext>
            </a:extLst>
          </p:cNvPr>
          <p:cNvCxnSpPr>
            <a:cxnSpLocks/>
          </p:cNvCxnSpPr>
          <p:nvPr/>
        </p:nvCxnSpPr>
        <p:spPr>
          <a:xfrm>
            <a:off x="3392666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" name="直线连接符 204">
            <a:extLst>
              <a:ext uri="{FF2B5EF4-FFF2-40B4-BE49-F238E27FC236}">
                <a16:creationId xmlns:a16="http://schemas.microsoft.com/office/drawing/2014/main" id="{5584D716-B4DB-E33C-6D35-1FDC26AA0979}"/>
              </a:ext>
            </a:extLst>
          </p:cNvPr>
          <p:cNvCxnSpPr>
            <a:cxnSpLocks/>
          </p:cNvCxnSpPr>
          <p:nvPr/>
        </p:nvCxnSpPr>
        <p:spPr>
          <a:xfrm flipH="1">
            <a:off x="3729685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097D0E80-3AA8-23D6-57D6-F470C60DB166}"/>
              </a:ext>
            </a:extLst>
          </p:cNvPr>
          <p:cNvCxnSpPr>
            <a:cxnSpLocks/>
          </p:cNvCxnSpPr>
          <p:nvPr/>
        </p:nvCxnSpPr>
        <p:spPr>
          <a:xfrm flipH="1">
            <a:off x="3729685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DA624FF7-1783-89C3-5938-2E7648798016}"/>
              </a:ext>
            </a:extLst>
          </p:cNvPr>
          <p:cNvCxnSpPr>
            <a:cxnSpLocks/>
          </p:cNvCxnSpPr>
          <p:nvPr/>
        </p:nvCxnSpPr>
        <p:spPr>
          <a:xfrm flipH="1">
            <a:off x="3810073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7B4203E8-D466-DF26-2793-B47824E1861A}"/>
              </a:ext>
            </a:extLst>
          </p:cNvPr>
          <p:cNvCxnSpPr>
            <a:cxnSpLocks/>
          </p:cNvCxnSpPr>
          <p:nvPr/>
        </p:nvCxnSpPr>
        <p:spPr>
          <a:xfrm flipH="1">
            <a:off x="3810073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C5ABE87C-20E4-2CD1-91B7-B30978A934D6}"/>
              </a:ext>
            </a:extLst>
          </p:cNvPr>
          <p:cNvCxnSpPr>
            <a:cxnSpLocks/>
          </p:cNvCxnSpPr>
          <p:nvPr/>
        </p:nvCxnSpPr>
        <p:spPr>
          <a:xfrm flipH="1">
            <a:off x="3810073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18CB5ED8-9601-52A5-D873-177AF95DCF86}"/>
              </a:ext>
            </a:extLst>
          </p:cNvPr>
          <p:cNvCxnSpPr>
            <a:cxnSpLocks/>
          </p:cNvCxnSpPr>
          <p:nvPr/>
        </p:nvCxnSpPr>
        <p:spPr>
          <a:xfrm flipH="1">
            <a:off x="3686248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92EC156D-55AB-0BE0-7E2B-578B59F647A9}"/>
              </a:ext>
            </a:extLst>
          </p:cNvPr>
          <p:cNvCxnSpPr>
            <a:cxnSpLocks/>
          </p:cNvCxnSpPr>
          <p:nvPr/>
        </p:nvCxnSpPr>
        <p:spPr>
          <a:xfrm flipH="1">
            <a:off x="3686248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B2D8E944-A184-A293-689D-F86C24467032}"/>
              </a:ext>
            </a:extLst>
          </p:cNvPr>
          <p:cNvCxnSpPr>
            <a:cxnSpLocks/>
          </p:cNvCxnSpPr>
          <p:nvPr/>
        </p:nvCxnSpPr>
        <p:spPr>
          <a:xfrm flipH="1">
            <a:off x="3686248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8F2DDFE2-2C4A-6533-7C81-F41E58D63F19}"/>
              </a:ext>
            </a:extLst>
          </p:cNvPr>
          <p:cNvSpPr/>
          <p:nvPr/>
        </p:nvSpPr>
        <p:spPr>
          <a:xfrm>
            <a:off x="9960895" y="94404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8DB3628-DD6F-B74A-FFDF-7D5D67673B41}"/>
              </a:ext>
            </a:extLst>
          </p:cNvPr>
          <p:cNvCxnSpPr>
            <a:cxnSpLocks/>
          </p:cNvCxnSpPr>
          <p:nvPr/>
        </p:nvCxnSpPr>
        <p:spPr>
          <a:xfrm>
            <a:off x="9964070" y="100330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D59C200F-5753-4B89-1DFF-761A5E994E4A}"/>
              </a:ext>
            </a:extLst>
          </p:cNvPr>
          <p:cNvSpPr txBox="1"/>
          <p:nvPr/>
        </p:nvSpPr>
        <p:spPr>
          <a:xfrm rot="18454358">
            <a:off x="10274038" y="838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6" name="图片 225">
            <a:extLst>
              <a:ext uri="{FF2B5EF4-FFF2-40B4-BE49-F238E27FC236}">
                <a16:creationId xmlns:a16="http://schemas.microsoft.com/office/drawing/2014/main" id="{A73FC9E9-B8D2-3EFE-9FFF-E66D995C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94" y="2181449"/>
            <a:ext cx="749300" cy="609600"/>
          </a:xfrm>
          <a:prstGeom prst="rect">
            <a:avLst/>
          </a:prstGeom>
        </p:spPr>
      </p:pic>
      <p:sp>
        <p:nvSpPr>
          <p:cNvPr id="228" name="矩形 227">
            <a:extLst>
              <a:ext uri="{FF2B5EF4-FFF2-40B4-BE49-F238E27FC236}">
                <a16:creationId xmlns:a16="http://schemas.microsoft.com/office/drawing/2014/main" id="{700FD08F-E52D-ED97-84C4-BA152459C8ED}"/>
              </a:ext>
            </a:extLst>
          </p:cNvPr>
          <p:cNvSpPr/>
          <p:nvPr/>
        </p:nvSpPr>
        <p:spPr>
          <a:xfrm>
            <a:off x="10812379" y="6213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502ED02D-A228-58A3-DD07-E0020C3903AF}"/>
              </a:ext>
            </a:extLst>
          </p:cNvPr>
          <p:cNvSpPr/>
          <p:nvPr/>
        </p:nvSpPr>
        <p:spPr>
          <a:xfrm>
            <a:off x="10767524" y="67181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83E53373-2481-C0FE-6E85-322D15A982EB}"/>
              </a:ext>
            </a:extLst>
          </p:cNvPr>
          <p:cNvSpPr/>
          <p:nvPr/>
        </p:nvSpPr>
        <p:spPr>
          <a:xfrm>
            <a:off x="10725592" y="71940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8DD35E09-FBFB-8C25-C6A6-813E0B8AB344}"/>
              </a:ext>
            </a:extLst>
          </p:cNvPr>
          <p:cNvCxnSpPr>
            <a:cxnSpLocks/>
          </p:cNvCxnSpPr>
          <p:nvPr/>
        </p:nvCxnSpPr>
        <p:spPr>
          <a:xfrm>
            <a:off x="10728767" y="77865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15818EFF-3E5E-3926-36EB-240F5728A77B}"/>
              </a:ext>
            </a:extLst>
          </p:cNvPr>
          <p:cNvCxnSpPr>
            <a:cxnSpLocks/>
          </p:cNvCxnSpPr>
          <p:nvPr/>
        </p:nvCxnSpPr>
        <p:spPr>
          <a:xfrm>
            <a:off x="10728767" y="84697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4365980E-C209-FFFC-D77C-97FF08F84EA4}"/>
              </a:ext>
            </a:extLst>
          </p:cNvPr>
          <p:cNvCxnSpPr>
            <a:cxnSpLocks/>
          </p:cNvCxnSpPr>
          <p:nvPr/>
        </p:nvCxnSpPr>
        <p:spPr>
          <a:xfrm>
            <a:off x="10728767" y="90593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5DE37E4A-2697-C22E-0F99-A9D6AF346DB2}"/>
              </a:ext>
            </a:extLst>
          </p:cNvPr>
          <p:cNvSpPr txBox="1"/>
          <p:nvPr/>
        </p:nvSpPr>
        <p:spPr>
          <a:xfrm>
            <a:off x="10816104" y="69076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9FB31FFA-7E13-56F9-CEA7-4B0674727D20}"/>
              </a:ext>
            </a:extLst>
          </p:cNvPr>
          <p:cNvCxnSpPr>
            <a:cxnSpLocks/>
          </p:cNvCxnSpPr>
          <p:nvPr/>
        </p:nvCxnSpPr>
        <p:spPr>
          <a:xfrm flipH="1">
            <a:off x="11175704" y="724431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F5708D0B-85FE-B580-F146-5127E0840AFA}"/>
              </a:ext>
            </a:extLst>
          </p:cNvPr>
          <p:cNvCxnSpPr>
            <a:cxnSpLocks/>
          </p:cNvCxnSpPr>
          <p:nvPr/>
        </p:nvCxnSpPr>
        <p:spPr>
          <a:xfrm flipH="1">
            <a:off x="11175704" y="77995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255BCD6A-AE6A-C553-CD33-7C94A1B8C61F}"/>
              </a:ext>
            </a:extLst>
          </p:cNvPr>
          <p:cNvCxnSpPr>
            <a:cxnSpLocks/>
          </p:cNvCxnSpPr>
          <p:nvPr/>
        </p:nvCxnSpPr>
        <p:spPr>
          <a:xfrm flipH="1">
            <a:off x="11132267" y="74125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30028A8D-5DD0-2EF3-FC45-2AE86CD27EF5}"/>
              </a:ext>
            </a:extLst>
          </p:cNvPr>
          <p:cNvCxnSpPr>
            <a:cxnSpLocks/>
          </p:cNvCxnSpPr>
          <p:nvPr/>
        </p:nvCxnSpPr>
        <p:spPr>
          <a:xfrm flipH="1">
            <a:off x="11132267" y="8619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AC3F9AEF-97E8-5DE0-EF53-3F57F7C411A8}"/>
              </a:ext>
            </a:extLst>
          </p:cNvPr>
          <p:cNvCxnSpPr>
            <a:cxnSpLocks/>
          </p:cNvCxnSpPr>
          <p:nvPr/>
        </p:nvCxnSpPr>
        <p:spPr>
          <a:xfrm flipH="1">
            <a:off x="11132267" y="8111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A36009F3-3A98-8D4C-B4BE-213134D8274D}"/>
              </a:ext>
            </a:extLst>
          </p:cNvPr>
          <p:cNvCxnSpPr>
            <a:cxnSpLocks/>
          </p:cNvCxnSpPr>
          <p:nvPr/>
        </p:nvCxnSpPr>
        <p:spPr>
          <a:xfrm flipH="1">
            <a:off x="11174149" y="67622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42" name="图片 241">
            <a:extLst>
              <a:ext uri="{FF2B5EF4-FFF2-40B4-BE49-F238E27FC236}">
                <a16:creationId xmlns:a16="http://schemas.microsoft.com/office/drawing/2014/main" id="{BE1A392A-2303-2A75-685E-E05382B4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26" y="3989314"/>
            <a:ext cx="508000" cy="469900"/>
          </a:xfrm>
          <a:prstGeom prst="rect">
            <a:avLst/>
          </a:prstGeom>
        </p:spPr>
      </p:pic>
      <p:sp>
        <p:nvSpPr>
          <p:cNvPr id="243" name="矩形 242">
            <a:extLst>
              <a:ext uri="{FF2B5EF4-FFF2-40B4-BE49-F238E27FC236}">
                <a16:creationId xmlns:a16="http://schemas.microsoft.com/office/drawing/2014/main" id="{0BAE5D85-4201-68FF-2ACE-2C4315A2E3D2}"/>
              </a:ext>
            </a:extLst>
          </p:cNvPr>
          <p:cNvSpPr/>
          <p:nvPr/>
        </p:nvSpPr>
        <p:spPr>
          <a:xfrm>
            <a:off x="10057233" y="122006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417550A1-0505-4990-E9F2-801F1FA8E3F0}"/>
              </a:ext>
            </a:extLst>
          </p:cNvPr>
          <p:cNvCxnSpPr>
            <a:cxnSpLocks/>
          </p:cNvCxnSpPr>
          <p:nvPr/>
        </p:nvCxnSpPr>
        <p:spPr>
          <a:xfrm>
            <a:off x="10060408" y="127932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0D24EAF-3E04-B586-DA7B-B74AA07F5152}"/>
              </a:ext>
            </a:extLst>
          </p:cNvPr>
          <p:cNvSpPr/>
          <p:nvPr/>
        </p:nvSpPr>
        <p:spPr>
          <a:xfrm>
            <a:off x="10019265" y="126821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7D3D1122-8934-4CAE-0E77-1C66AD479716}"/>
              </a:ext>
            </a:extLst>
          </p:cNvPr>
          <p:cNvCxnSpPr>
            <a:cxnSpLocks/>
          </p:cNvCxnSpPr>
          <p:nvPr/>
        </p:nvCxnSpPr>
        <p:spPr>
          <a:xfrm>
            <a:off x="10022440" y="132747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3D0CF03E-D998-474C-3E7F-B8E8DA4BFDA0}"/>
              </a:ext>
            </a:extLst>
          </p:cNvPr>
          <p:cNvSpPr/>
          <p:nvPr/>
        </p:nvSpPr>
        <p:spPr>
          <a:xfrm>
            <a:off x="9953585" y="135237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E94DC459-41CA-217A-CABE-8CAC4CE230E7}"/>
              </a:ext>
            </a:extLst>
          </p:cNvPr>
          <p:cNvCxnSpPr>
            <a:cxnSpLocks/>
          </p:cNvCxnSpPr>
          <p:nvPr/>
        </p:nvCxnSpPr>
        <p:spPr>
          <a:xfrm>
            <a:off x="9956760" y="141162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5E747E38-D316-2413-087A-CE87B1DF3513}"/>
              </a:ext>
            </a:extLst>
          </p:cNvPr>
          <p:cNvSpPr/>
          <p:nvPr/>
        </p:nvSpPr>
        <p:spPr>
          <a:xfrm>
            <a:off x="9915617" y="140052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1C0CB3B3-3F1B-58B1-A5A0-E262B541E2E5}"/>
              </a:ext>
            </a:extLst>
          </p:cNvPr>
          <p:cNvCxnSpPr>
            <a:cxnSpLocks/>
          </p:cNvCxnSpPr>
          <p:nvPr/>
        </p:nvCxnSpPr>
        <p:spPr>
          <a:xfrm>
            <a:off x="9918792" y="14597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B5726094-CEA2-9B9A-A432-ABD21AE41D92}"/>
              </a:ext>
            </a:extLst>
          </p:cNvPr>
          <p:cNvSpPr txBox="1"/>
          <p:nvPr/>
        </p:nvSpPr>
        <p:spPr>
          <a:xfrm rot="18454358">
            <a:off x="10228760" y="12954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6B0E5A2-2CB6-D088-996A-36954B6B2F9B}"/>
              </a:ext>
            </a:extLst>
          </p:cNvPr>
          <p:cNvSpPr txBox="1"/>
          <p:nvPr/>
        </p:nvSpPr>
        <p:spPr>
          <a:xfrm>
            <a:off x="2979347" y="277385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右大括号 275">
            <a:extLst>
              <a:ext uri="{FF2B5EF4-FFF2-40B4-BE49-F238E27FC236}">
                <a16:creationId xmlns:a16="http://schemas.microsoft.com/office/drawing/2014/main" id="{0E8E61EA-3288-AF99-0BED-0854D8ECA914}"/>
              </a:ext>
            </a:extLst>
          </p:cNvPr>
          <p:cNvSpPr/>
          <p:nvPr/>
        </p:nvSpPr>
        <p:spPr>
          <a:xfrm>
            <a:off x="2878470" y="905935"/>
            <a:ext cx="141825" cy="441705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8" name="图片 277">
            <a:extLst>
              <a:ext uri="{FF2B5EF4-FFF2-40B4-BE49-F238E27FC236}">
                <a16:creationId xmlns:a16="http://schemas.microsoft.com/office/drawing/2014/main" id="{30914F2A-9C48-7055-7FB1-BED8BC8F3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34715">
            <a:off x="2958436" y="2691356"/>
            <a:ext cx="114429" cy="3256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4F4E2F3-9995-437C-7A2D-3B65C91BACC0}"/>
              </a:ext>
            </a:extLst>
          </p:cNvPr>
          <p:cNvSpPr/>
          <p:nvPr/>
        </p:nvSpPr>
        <p:spPr>
          <a:xfrm>
            <a:off x="9602056" y="1945938"/>
            <a:ext cx="404707" cy="6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306B44-FAE0-7933-0E5D-184ED724024F}"/>
              </a:ext>
            </a:extLst>
          </p:cNvPr>
          <p:cNvSpPr/>
          <p:nvPr/>
        </p:nvSpPr>
        <p:spPr>
          <a:xfrm>
            <a:off x="9564088" y="1994089"/>
            <a:ext cx="404707" cy="66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21390D-8464-024E-BA11-1409091A4A28}"/>
              </a:ext>
            </a:extLst>
          </p:cNvPr>
          <p:cNvSpPr/>
          <p:nvPr/>
        </p:nvSpPr>
        <p:spPr>
          <a:xfrm>
            <a:off x="9498408" y="2078245"/>
            <a:ext cx="404707" cy="6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12C942-72BF-B73A-64D2-6DB629C35AEF}"/>
              </a:ext>
            </a:extLst>
          </p:cNvPr>
          <p:cNvSpPr/>
          <p:nvPr/>
        </p:nvSpPr>
        <p:spPr>
          <a:xfrm>
            <a:off x="9460440" y="2126394"/>
            <a:ext cx="404707" cy="6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1915FE-30F1-5ECB-2413-8C7732223A9D}"/>
              </a:ext>
            </a:extLst>
          </p:cNvPr>
          <p:cNvSpPr txBox="1"/>
          <p:nvPr/>
        </p:nvSpPr>
        <p:spPr>
          <a:xfrm rot="18454358">
            <a:off x="9790361" y="19721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06CC77-7EA2-773B-2F0F-A5773A5B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709" y="2764112"/>
            <a:ext cx="762000" cy="482600"/>
          </a:xfrm>
          <a:prstGeom prst="rect">
            <a:avLst/>
          </a:prstGeom>
        </p:spPr>
      </p:pic>
      <p:sp>
        <p:nvSpPr>
          <p:cNvPr id="227" name="文本框 226">
            <a:extLst>
              <a:ext uri="{FF2B5EF4-FFF2-40B4-BE49-F238E27FC236}">
                <a16:creationId xmlns:a16="http://schemas.microsoft.com/office/drawing/2014/main" id="{C963A8A2-A901-CBA9-2D77-F030CB733FAF}"/>
              </a:ext>
            </a:extLst>
          </p:cNvPr>
          <p:cNvSpPr txBox="1"/>
          <p:nvPr/>
        </p:nvSpPr>
        <p:spPr>
          <a:xfrm>
            <a:off x="4494339" y="265099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FE185F-196B-E052-961D-88DD9A3564AC}"/>
              </a:ext>
            </a:extLst>
          </p:cNvPr>
          <p:cNvSpPr/>
          <p:nvPr/>
        </p:nvSpPr>
        <p:spPr>
          <a:xfrm>
            <a:off x="9566812" y="2564900"/>
            <a:ext cx="404707" cy="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A32580-71B2-E0F3-0F86-9DC781348291}"/>
              </a:ext>
            </a:extLst>
          </p:cNvPr>
          <p:cNvSpPr/>
          <p:nvPr/>
        </p:nvSpPr>
        <p:spPr>
          <a:xfrm>
            <a:off x="9528844" y="2613051"/>
            <a:ext cx="404707" cy="66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A895B7-0446-08A6-1D14-9A4FCAD83A4B}"/>
              </a:ext>
            </a:extLst>
          </p:cNvPr>
          <p:cNvSpPr/>
          <p:nvPr/>
        </p:nvSpPr>
        <p:spPr>
          <a:xfrm>
            <a:off x="9463164" y="2697207"/>
            <a:ext cx="404707" cy="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A69D6C-0A28-FE80-8466-4320ACE76A64}"/>
              </a:ext>
            </a:extLst>
          </p:cNvPr>
          <p:cNvSpPr/>
          <p:nvPr/>
        </p:nvSpPr>
        <p:spPr>
          <a:xfrm>
            <a:off x="9425196" y="2745356"/>
            <a:ext cx="404707" cy="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CEE917-6E26-C519-CE88-5B975E82D4A6}"/>
              </a:ext>
            </a:extLst>
          </p:cNvPr>
          <p:cNvSpPr txBox="1"/>
          <p:nvPr/>
        </p:nvSpPr>
        <p:spPr>
          <a:xfrm rot="18454358">
            <a:off x="9755117" y="25911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97524B5-29F6-934E-1FA5-466795E86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855" y="4545411"/>
            <a:ext cx="762000" cy="4826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FC3F43-F860-7705-8663-4646EDA75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85" y="4551142"/>
            <a:ext cx="762000" cy="482600"/>
          </a:xfrm>
          <a:prstGeom prst="rect">
            <a:avLst/>
          </a:prstGeom>
        </p:spPr>
      </p:pic>
      <p:sp>
        <p:nvSpPr>
          <p:cNvPr id="268" name="文本框 267">
            <a:extLst>
              <a:ext uri="{FF2B5EF4-FFF2-40B4-BE49-F238E27FC236}">
                <a16:creationId xmlns:a16="http://schemas.microsoft.com/office/drawing/2014/main" id="{CF29DF23-C83C-561C-C722-DAC818B2A120}"/>
              </a:ext>
            </a:extLst>
          </p:cNvPr>
          <p:cNvSpPr txBox="1"/>
          <p:nvPr/>
        </p:nvSpPr>
        <p:spPr>
          <a:xfrm>
            <a:off x="4917081" y="444088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BC707FB-7EFB-89A7-6DD0-037159806E51}"/>
              </a:ext>
            </a:extLst>
          </p:cNvPr>
          <p:cNvSpPr txBox="1"/>
          <p:nvPr/>
        </p:nvSpPr>
        <p:spPr>
          <a:xfrm>
            <a:off x="4249915" y="4444989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1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333A8C04-D7BC-D1F7-346A-185C0CE00408}"/>
              </a:ext>
            </a:extLst>
          </p:cNvPr>
          <p:cNvCxnSpPr>
            <a:cxnSpLocks/>
          </p:cNvCxnSpPr>
          <p:nvPr/>
        </p:nvCxnSpPr>
        <p:spPr>
          <a:xfrm>
            <a:off x="1079267" y="2296335"/>
            <a:ext cx="58075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1A9F02F-E0E6-A70C-4CC1-BBF1090390A0}"/>
              </a:ext>
            </a:extLst>
          </p:cNvPr>
          <p:cNvSpPr txBox="1"/>
          <p:nvPr/>
        </p:nvSpPr>
        <p:spPr>
          <a:xfrm flipH="1">
            <a:off x="1006115" y="2291437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88B66F6-B9FB-FDCA-DD8E-48C776CC8A5B}"/>
              </a:ext>
            </a:extLst>
          </p:cNvPr>
          <p:cNvSpPr txBox="1"/>
          <p:nvPr/>
        </p:nvSpPr>
        <p:spPr>
          <a:xfrm flipH="1">
            <a:off x="993923" y="1920737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A86EBAFA-B776-AF18-3D1C-74E20D80C75C}"/>
              </a:ext>
            </a:extLst>
          </p:cNvPr>
          <p:cNvCxnSpPr>
            <a:cxnSpLocks/>
          </p:cNvCxnSpPr>
          <p:nvPr/>
        </p:nvCxnSpPr>
        <p:spPr>
          <a:xfrm flipV="1">
            <a:off x="4250037" y="1673647"/>
            <a:ext cx="0" cy="14232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CC11166-BABA-5E2B-83CE-79F54DBAD0B9}"/>
              </a:ext>
            </a:extLst>
          </p:cNvPr>
          <p:cNvSpPr txBox="1"/>
          <p:nvPr/>
        </p:nvSpPr>
        <p:spPr>
          <a:xfrm>
            <a:off x="2533039" y="165039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351ACAA3-E37B-426C-B298-CEB15A39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18" y="2495050"/>
            <a:ext cx="467137" cy="358517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1084FB8F-3023-E7D4-206E-21608A4AED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605261" y="2495050"/>
            <a:ext cx="468000" cy="358517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22906DF3-81F6-C102-77CC-C86DA514A042}"/>
              </a:ext>
            </a:extLst>
          </p:cNvPr>
          <p:cNvSpPr txBox="1"/>
          <p:nvPr/>
        </p:nvSpPr>
        <p:spPr>
          <a:xfrm>
            <a:off x="3316027" y="158943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082C718B-2804-4268-AF8E-8758F368ADBB}"/>
              </a:ext>
            </a:extLst>
          </p:cNvPr>
          <p:cNvCxnSpPr>
            <a:cxnSpLocks/>
          </p:cNvCxnSpPr>
          <p:nvPr/>
        </p:nvCxnSpPr>
        <p:spPr>
          <a:xfrm flipV="1">
            <a:off x="3062949" y="2059878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A36AA77-85CE-F702-A0B3-B9BB8ADD6F90}"/>
              </a:ext>
            </a:extLst>
          </p:cNvPr>
          <p:cNvCxnSpPr>
            <a:cxnSpLocks/>
          </p:cNvCxnSpPr>
          <p:nvPr/>
        </p:nvCxnSpPr>
        <p:spPr>
          <a:xfrm flipV="1">
            <a:off x="3843237" y="2059878"/>
            <a:ext cx="0" cy="464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图片 90">
            <a:extLst>
              <a:ext uri="{FF2B5EF4-FFF2-40B4-BE49-F238E27FC236}">
                <a16:creationId xmlns:a16="http://schemas.microsoft.com/office/drawing/2014/main" id="{95FE4745-93E5-C939-C0A7-55BF609F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18" y="1730944"/>
            <a:ext cx="467137" cy="358517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B5649604-C7DF-875A-8048-FF6F1D615C8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605261" y="1730944"/>
            <a:ext cx="468000" cy="358517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03AAE483-395A-2F16-EF78-C5090484C8F2}"/>
              </a:ext>
            </a:extLst>
          </p:cNvPr>
          <p:cNvSpPr txBox="1"/>
          <p:nvPr/>
        </p:nvSpPr>
        <p:spPr>
          <a:xfrm>
            <a:off x="1563131" y="2725236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seq.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655EA64-18F5-886F-A279-7687A96262F1}"/>
              </a:ext>
            </a:extLst>
          </p:cNvPr>
          <p:cNvSpPr txBox="1"/>
          <p:nvPr/>
        </p:nvSpPr>
        <p:spPr>
          <a:xfrm>
            <a:off x="2612410" y="2936325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B7D917F-C9E7-B064-A2EE-D410C6471B47}"/>
              </a:ext>
            </a:extLst>
          </p:cNvPr>
          <p:cNvSpPr txBox="1"/>
          <p:nvPr/>
        </p:nvSpPr>
        <p:spPr>
          <a:xfrm>
            <a:off x="3444169" y="2936325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00DC4CC-643C-4EA6-C540-79E8AE96845D}"/>
              </a:ext>
            </a:extLst>
          </p:cNvPr>
          <p:cNvSpPr txBox="1"/>
          <p:nvPr/>
        </p:nvSpPr>
        <p:spPr>
          <a:xfrm>
            <a:off x="1519533" y="1630743"/>
            <a:ext cx="1125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{t0,</a:t>
            </a:r>
            <a:r>
              <a:rPr kumimoji="1" lang="zh-CN" alt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t3}</a:t>
            </a:r>
          </a:p>
          <a:p>
            <a:pPr algn="ctr"/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5F515322-7367-ED82-47F4-789B46D642D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631818" y="2495050"/>
            <a:ext cx="467137" cy="3564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54C66034-F1EA-60A4-1595-39E54386B50B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6418777" y="2495050"/>
            <a:ext cx="468000" cy="356400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9CDDEA23-7800-7327-8FB7-FE889C023B38}"/>
              </a:ext>
            </a:extLst>
          </p:cNvPr>
          <p:cNvSpPr txBox="1"/>
          <p:nvPr/>
        </p:nvSpPr>
        <p:spPr>
          <a:xfrm>
            <a:off x="5337772" y="1626007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037AB11-9A4E-285E-C7FF-67186E2930F7}"/>
              </a:ext>
            </a:extLst>
          </p:cNvPr>
          <p:cNvCxnSpPr>
            <a:cxnSpLocks/>
          </p:cNvCxnSpPr>
          <p:nvPr/>
        </p:nvCxnSpPr>
        <p:spPr>
          <a:xfrm flipV="1">
            <a:off x="5851257" y="2059878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图片 103">
            <a:extLst>
              <a:ext uri="{FF2B5EF4-FFF2-40B4-BE49-F238E27FC236}">
                <a16:creationId xmlns:a16="http://schemas.microsoft.com/office/drawing/2014/main" id="{97AAB561-0417-EB9C-DBCB-31EFE3331763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631818" y="1730944"/>
            <a:ext cx="467137" cy="356400"/>
          </a:xfrm>
          <a:prstGeom prst="rect">
            <a:avLst/>
          </a:prstGeom>
        </p:spPr>
      </p:pic>
      <p:sp>
        <p:nvSpPr>
          <p:cNvPr id="105" name="文本框 104">
            <a:extLst>
              <a:ext uri="{FF2B5EF4-FFF2-40B4-BE49-F238E27FC236}">
                <a16:creationId xmlns:a16="http://schemas.microsoft.com/office/drawing/2014/main" id="{EC0DD008-0E86-7DE5-9C48-CFDCF9DE5388}"/>
              </a:ext>
            </a:extLst>
          </p:cNvPr>
          <p:cNvSpPr txBox="1"/>
          <p:nvPr/>
        </p:nvSpPr>
        <p:spPr>
          <a:xfrm>
            <a:off x="5425102" y="2936325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25C29DB-AFF6-6413-CC3F-5F511E83175D}"/>
              </a:ext>
            </a:extLst>
          </p:cNvPr>
          <p:cNvSpPr txBox="1"/>
          <p:nvPr/>
        </p:nvSpPr>
        <p:spPr>
          <a:xfrm>
            <a:off x="6220285" y="2936325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D0A04C9-CEEE-B881-B865-E89566E20909}"/>
              </a:ext>
            </a:extLst>
          </p:cNvPr>
          <p:cNvSpPr txBox="1"/>
          <p:nvPr/>
        </p:nvSpPr>
        <p:spPr>
          <a:xfrm>
            <a:off x="2533039" y="2390929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2990054-3F55-9DEC-2426-224A731815E7}"/>
              </a:ext>
            </a:extLst>
          </p:cNvPr>
          <p:cNvSpPr txBox="1"/>
          <p:nvPr/>
        </p:nvSpPr>
        <p:spPr>
          <a:xfrm>
            <a:off x="3316027" y="2390929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575D4F-F69D-2CEE-EFAB-7D4FA515EA50}"/>
              </a:ext>
            </a:extLst>
          </p:cNvPr>
          <p:cNvSpPr txBox="1"/>
          <p:nvPr/>
        </p:nvSpPr>
        <p:spPr>
          <a:xfrm>
            <a:off x="5337772" y="2390929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3F91CDC-8F18-1064-6DF0-7F5015A72DB6}"/>
              </a:ext>
            </a:extLst>
          </p:cNvPr>
          <p:cNvSpPr txBox="1"/>
          <p:nvPr/>
        </p:nvSpPr>
        <p:spPr>
          <a:xfrm>
            <a:off x="6122887" y="2390929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7FD26D4-22C2-CE6D-CB55-93EBA3A022CE}"/>
              </a:ext>
            </a:extLst>
          </p:cNvPr>
          <p:cNvSpPr txBox="1"/>
          <p:nvPr/>
        </p:nvSpPr>
        <p:spPr>
          <a:xfrm>
            <a:off x="1533760" y="3254199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DA4A4AE-0EF2-3AB4-B566-465E6CA2D1C9}"/>
              </a:ext>
            </a:extLst>
          </p:cNvPr>
          <p:cNvSpPr txBox="1"/>
          <p:nvPr/>
        </p:nvSpPr>
        <p:spPr>
          <a:xfrm>
            <a:off x="4127769" y="3254199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93CFE812-A0D8-A1A4-78B4-7DDD4EDBC771}"/>
              </a:ext>
            </a:extLst>
          </p:cNvPr>
          <p:cNvGrpSpPr/>
          <p:nvPr/>
        </p:nvGrpSpPr>
        <p:grpSpPr>
          <a:xfrm>
            <a:off x="1533760" y="2453740"/>
            <a:ext cx="1088760" cy="338554"/>
            <a:chOff x="1533760" y="2355921"/>
            <a:chExt cx="1088760" cy="338554"/>
          </a:xfrm>
        </p:grpSpPr>
        <p:pic>
          <p:nvPicPr>
            <p:cNvPr id="118" name="图片 24">
              <a:extLst>
                <a:ext uri="{FF2B5EF4-FFF2-40B4-BE49-F238E27FC236}">
                  <a16:creationId xmlns:a16="http://schemas.microsoft.com/office/drawing/2014/main" id="{5A983EBB-E3F7-60AB-CD35-9C79A8718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589397" y="2413496"/>
              <a:ext cx="965238" cy="275781"/>
            </a:xfrm>
            <a:prstGeom prst="rect">
              <a:avLst/>
            </a:prstGeom>
          </p:spPr>
        </p:pic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E62D429-0B37-76CE-BD4F-B42F26D76786}"/>
                </a:ext>
              </a:extLst>
            </p:cNvPr>
            <p:cNvSpPr txBox="1"/>
            <p:nvPr/>
          </p:nvSpPr>
          <p:spPr>
            <a:xfrm>
              <a:off x="1533760" y="2355921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t0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7E50165-004D-C395-D77C-AD70F09C4752}"/>
              </a:ext>
            </a:extLst>
          </p:cNvPr>
          <p:cNvGrpSpPr/>
          <p:nvPr/>
        </p:nvGrpSpPr>
        <p:grpSpPr>
          <a:xfrm>
            <a:off x="4303133" y="2453740"/>
            <a:ext cx="1088760" cy="338554"/>
            <a:chOff x="4303133" y="2416117"/>
            <a:chExt cx="1088760" cy="338554"/>
          </a:xfrm>
        </p:grpSpPr>
        <p:pic>
          <p:nvPicPr>
            <p:cNvPr id="122" name="图片 24">
              <a:extLst>
                <a:ext uri="{FF2B5EF4-FFF2-40B4-BE49-F238E27FC236}">
                  <a16:creationId xmlns:a16="http://schemas.microsoft.com/office/drawing/2014/main" id="{B9B5A2FF-C972-6675-BE04-4B710C9C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358770" y="2473692"/>
              <a:ext cx="965238" cy="275781"/>
            </a:xfrm>
            <a:prstGeom prst="rect">
              <a:avLst/>
            </a:prstGeom>
          </p:spPr>
        </p:pic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71D893C-97C2-2261-5617-B9D83C3931B7}"/>
                </a:ext>
              </a:extLst>
            </p:cNvPr>
            <p:cNvSpPr txBox="1"/>
            <p:nvPr/>
          </p:nvSpPr>
          <p:spPr>
            <a:xfrm>
              <a:off x="4303133" y="2416117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t0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25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007BEB7A-F3F6-BA8C-2E65-4E7DA3904ED7}"/>
              </a:ext>
            </a:extLst>
          </p:cNvPr>
          <p:cNvGrpSpPr/>
          <p:nvPr/>
        </p:nvGrpSpPr>
        <p:grpSpPr>
          <a:xfrm>
            <a:off x="5862722" y="298732"/>
            <a:ext cx="2581282" cy="1144311"/>
            <a:chOff x="2281241" y="999938"/>
            <a:chExt cx="2311739" cy="957061"/>
          </a:xfrm>
          <a:solidFill>
            <a:schemeClr val="accent4">
              <a:lumMod val="20000"/>
              <a:lumOff val="80000"/>
              <a:alpha val="80000"/>
            </a:schemeClr>
          </a:solidFill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A74CA07-AB28-2BBC-4FCA-95FD06EC44CF}"/>
                </a:ext>
              </a:extLst>
            </p:cNvPr>
            <p:cNvSpPr/>
            <p:nvPr/>
          </p:nvSpPr>
          <p:spPr>
            <a:xfrm>
              <a:off x="2749893" y="999938"/>
              <a:ext cx="1843087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三角形 82">
              <a:extLst>
                <a:ext uri="{FF2B5EF4-FFF2-40B4-BE49-F238E27FC236}">
                  <a16:creationId xmlns:a16="http://schemas.microsoft.com/office/drawing/2014/main" id="{C76BD4C5-0C77-D578-1ED3-B265F061A63E}"/>
                </a:ext>
              </a:extLst>
            </p:cNvPr>
            <p:cNvSpPr/>
            <p:nvPr/>
          </p:nvSpPr>
          <p:spPr>
            <a:xfrm rot="16200000">
              <a:off x="2047185" y="1233995"/>
              <a:ext cx="947474" cy="479361"/>
            </a:xfrm>
            <a:prstGeom prst="triangle">
              <a:avLst>
                <a:gd name="adj" fmla="val 621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A8A885E4-C396-A560-D392-83B4E7698C03}"/>
              </a:ext>
            </a:extLst>
          </p:cNvPr>
          <p:cNvSpPr/>
          <p:nvPr/>
        </p:nvSpPr>
        <p:spPr>
          <a:xfrm>
            <a:off x="6397976" y="581724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50305BB-C267-F405-DABF-951CBEC9A0FA}"/>
              </a:ext>
            </a:extLst>
          </p:cNvPr>
          <p:cNvGrpSpPr/>
          <p:nvPr/>
        </p:nvGrpSpPr>
        <p:grpSpPr>
          <a:xfrm>
            <a:off x="2281242" y="279580"/>
            <a:ext cx="2311738" cy="957061"/>
            <a:chOff x="2281242" y="999938"/>
            <a:chExt cx="2311738" cy="957061"/>
          </a:xfrm>
          <a:solidFill>
            <a:schemeClr val="accent4">
              <a:lumMod val="20000"/>
              <a:lumOff val="80000"/>
              <a:alpha val="81068"/>
            </a:schemeClr>
          </a:solidFill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D0C28E2-3812-DF5E-5AE8-718BEDE39E65}"/>
                </a:ext>
              </a:extLst>
            </p:cNvPr>
            <p:cNvSpPr/>
            <p:nvPr/>
          </p:nvSpPr>
          <p:spPr>
            <a:xfrm>
              <a:off x="2462306" y="999938"/>
              <a:ext cx="2130674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三角形 72">
              <a:extLst>
                <a:ext uri="{FF2B5EF4-FFF2-40B4-BE49-F238E27FC236}">
                  <a16:creationId xmlns:a16="http://schemas.microsoft.com/office/drawing/2014/main" id="{A262C461-022E-2E82-21C3-408A61E3A115}"/>
                </a:ext>
              </a:extLst>
            </p:cNvPr>
            <p:cNvSpPr/>
            <p:nvPr/>
          </p:nvSpPr>
          <p:spPr>
            <a:xfrm rot="16200000">
              <a:off x="1892711" y="1388469"/>
              <a:ext cx="957061" cy="180000"/>
            </a:xfrm>
            <a:prstGeom prst="triangle">
              <a:avLst>
                <a:gd name="adj" fmla="val 524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DDEB1A26-FBC8-957E-DD14-F700CB3D0F1F}"/>
              </a:ext>
            </a:extLst>
          </p:cNvPr>
          <p:cNvSpPr/>
          <p:nvPr/>
        </p:nvSpPr>
        <p:spPr>
          <a:xfrm>
            <a:off x="1861792" y="504285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38F2B2F-0A9A-7CB0-0B3C-F721E8759F10}"/>
              </a:ext>
            </a:extLst>
          </p:cNvPr>
          <p:cNvSpPr/>
          <p:nvPr/>
        </p:nvSpPr>
        <p:spPr>
          <a:xfrm>
            <a:off x="1665510" y="138505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A0D99A-CA2E-B997-77AF-E62F489551DB}"/>
              </a:ext>
            </a:extLst>
          </p:cNvPr>
          <p:cNvSpPr/>
          <p:nvPr/>
        </p:nvSpPr>
        <p:spPr>
          <a:xfrm>
            <a:off x="2775852" y="138505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73BF008-D8ED-647D-79F5-3139B4AE2D3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63510" y="900285"/>
            <a:ext cx="196282" cy="484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7B4DB76-7A9B-E86B-AE91-FF34319DC465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059792" y="900285"/>
            <a:ext cx="774053" cy="542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273AB8F-6FB8-92D3-775E-4947B7F6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74" y="567436"/>
            <a:ext cx="328348" cy="25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08F8EC-EEDC-670F-FA6F-A1466934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95428" y="567436"/>
            <a:ext cx="327600" cy="252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7B1E07-32BB-98B1-2805-A43F77F72436}"/>
              </a:ext>
            </a:extLst>
          </p:cNvPr>
          <p:cNvSpPr txBox="1"/>
          <p:nvPr/>
        </p:nvSpPr>
        <p:spPr>
          <a:xfrm>
            <a:off x="2548034" y="224024"/>
            <a:ext cx="2063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88F120-3D29-DD12-4ECF-12873BF503E5}"/>
              </a:ext>
            </a:extLst>
          </p:cNvPr>
          <p:cNvSpPr txBox="1"/>
          <p:nvPr/>
        </p:nvSpPr>
        <p:spPr>
          <a:xfrm>
            <a:off x="1350246" y="1764607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A3053F-8EBD-F136-562B-F04B58C73234}"/>
              </a:ext>
            </a:extLst>
          </p:cNvPr>
          <p:cNvSpPr txBox="1"/>
          <p:nvPr/>
        </p:nvSpPr>
        <p:spPr>
          <a:xfrm>
            <a:off x="3196755" y="1411718"/>
            <a:ext cx="135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B6686F8-4FDC-8C75-50CC-64A64A011FBC}"/>
              </a:ext>
            </a:extLst>
          </p:cNvPr>
          <p:cNvCxnSpPr>
            <a:cxnSpLocks/>
          </p:cNvCxnSpPr>
          <p:nvPr/>
        </p:nvCxnSpPr>
        <p:spPr>
          <a:xfrm flipV="1">
            <a:off x="4701738" y="279581"/>
            <a:ext cx="0" cy="230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FB848B1-0F25-923F-115E-06A2587810AB}"/>
              </a:ext>
            </a:extLst>
          </p:cNvPr>
          <p:cNvSpPr/>
          <p:nvPr/>
        </p:nvSpPr>
        <p:spPr>
          <a:xfrm>
            <a:off x="5452069" y="504285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0E21E02-4951-7EDB-A9CD-755CC2B6BD35}"/>
              </a:ext>
            </a:extLst>
          </p:cNvPr>
          <p:cNvSpPr/>
          <p:nvPr/>
        </p:nvSpPr>
        <p:spPr>
          <a:xfrm>
            <a:off x="5260125" y="1342186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B56DACE-77E1-C0E4-0D24-0EC337E2CD6D}"/>
              </a:ext>
            </a:extLst>
          </p:cNvPr>
          <p:cNvSpPr/>
          <p:nvPr/>
        </p:nvSpPr>
        <p:spPr>
          <a:xfrm>
            <a:off x="6163709" y="1342186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20563B2-4753-761C-714C-5F351DEC1C03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 flipH="1">
            <a:off x="5458125" y="900285"/>
            <a:ext cx="191944" cy="441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5391079-C23B-A3A9-175B-E9A8F76B5D5A}"/>
              </a:ext>
            </a:extLst>
          </p:cNvPr>
          <p:cNvCxnSpPr>
            <a:cxnSpLocks/>
            <a:stCxn id="31" idx="4"/>
            <a:endCxn id="33" idx="1"/>
          </p:cNvCxnSpPr>
          <p:nvPr/>
        </p:nvCxnSpPr>
        <p:spPr>
          <a:xfrm>
            <a:off x="5650069" y="900285"/>
            <a:ext cx="571633" cy="4998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849D859D-9F8B-A758-3A6F-B7E5FFD3671A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149233" y="885385"/>
            <a:ext cx="328348" cy="2520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0F7DF46-9909-D5A0-042E-8E07A483C736}"/>
              </a:ext>
            </a:extLst>
          </p:cNvPr>
          <p:cNvSpPr txBox="1"/>
          <p:nvPr/>
        </p:nvSpPr>
        <p:spPr>
          <a:xfrm>
            <a:off x="6375289" y="231252"/>
            <a:ext cx="211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s0’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t2]</a:t>
            </a:r>
          </a:p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A1DD3C-3640-5998-1572-8942EF4F231C}"/>
              </a:ext>
            </a:extLst>
          </p:cNvPr>
          <p:cNvSpPr txBox="1"/>
          <p:nvPr/>
        </p:nvSpPr>
        <p:spPr>
          <a:xfrm>
            <a:off x="4792335" y="1693167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03EEEA-6FB5-226A-BF67-93C3AB20D742}"/>
              </a:ext>
            </a:extLst>
          </p:cNvPr>
          <p:cNvSpPr txBox="1"/>
          <p:nvPr/>
        </p:nvSpPr>
        <p:spPr>
          <a:xfrm>
            <a:off x="6526460" y="1494831"/>
            <a:ext cx="2079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9F52154-20FC-FBD5-4EED-F6DD0333286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545084" y="885385"/>
            <a:ext cx="327600" cy="252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5815245-1DDF-53F5-B779-17734C1E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74" y="893123"/>
            <a:ext cx="328348" cy="252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3F6E48A3-35CB-DFEC-A156-82158954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95428" y="893123"/>
            <a:ext cx="327600" cy="252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7F2C17BF-9711-8898-072A-DD1B35177180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149233" y="1194502"/>
            <a:ext cx="328348" cy="252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E623E2D8-361F-4EA6-34B0-80224A1F321F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545084" y="1194502"/>
            <a:ext cx="327600" cy="25200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85C3DE8F-4EBA-D782-4D27-2B458622970C}"/>
              </a:ext>
            </a:extLst>
          </p:cNvPr>
          <p:cNvSpPr txBox="1"/>
          <p:nvPr/>
        </p:nvSpPr>
        <p:spPr>
          <a:xfrm>
            <a:off x="1408020" y="2011316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6FB8CB3-8845-54B1-74D9-1CE10A7945B1}"/>
              </a:ext>
            </a:extLst>
          </p:cNvPr>
          <p:cNvSpPr txBox="1"/>
          <p:nvPr/>
        </p:nvSpPr>
        <p:spPr>
          <a:xfrm>
            <a:off x="3331750" y="1650650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5810BDD-B88E-5C7F-12F9-667F900BCCC7}"/>
              </a:ext>
            </a:extLst>
          </p:cNvPr>
          <p:cNvSpPr/>
          <p:nvPr/>
        </p:nvSpPr>
        <p:spPr>
          <a:xfrm>
            <a:off x="6591838" y="1825394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C07DB26-36F6-6AAE-5C97-639D3488F127}"/>
              </a:ext>
            </a:extLst>
          </p:cNvPr>
          <p:cNvSpPr/>
          <p:nvPr/>
        </p:nvSpPr>
        <p:spPr>
          <a:xfrm>
            <a:off x="4807877" y="2207508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93C4E70-9578-5A0F-17C1-01B7E68C8D9B}"/>
              </a:ext>
            </a:extLst>
          </p:cNvPr>
          <p:cNvSpPr txBox="1"/>
          <p:nvPr/>
        </p:nvSpPr>
        <p:spPr>
          <a:xfrm>
            <a:off x="6965141" y="1787528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75C471C-BA3F-DC39-06D1-D14E9049E694}"/>
              </a:ext>
            </a:extLst>
          </p:cNvPr>
          <p:cNvSpPr txBox="1"/>
          <p:nvPr/>
        </p:nvSpPr>
        <p:spPr>
          <a:xfrm>
            <a:off x="5055238" y="2121948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3AA3E01-598C-7C3D-3574-D37008EC0B09}"/>
              </a:ext>
            </a:extLst>
          </p:cNvPr>
          <p:cNvSpPr txBox="1"/>
          <p:nvPr/>
        </p:nvSpPr>
        <p:spPr>
          <a:xfrm>
            <a:off x="1753996" y="2533841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51F8948-DE98-98E1-3435-9AFDCE86F82C}"/>
              </a:ext>
            </a:extLst>
          </p:cNvPr>
          <p:cNvSpPr txBox="1"/>
          <p:nvPr/>
        </p:nvSpPr>
        <p:spPr>
          <a:xfrm>
            <a:off x="5309794" y="2533841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E9C4B0-1B4B-7EBF-A546-0B13AF3D3C45}"/>
              </a:ext>
            </a:extLst>
          </p:cNvPr>
          <p:cNvGrpSpPr/>
          <p:nvPr/>
        </p:nvGrpSpPr>
        <p:grpSpPr>
          <a:xfrm>
            <a:off x="5745294" y="3942006"/>
            <a:ext cx="2770131" cy="1144311"/>
            <a:chOff x="2112112" y="999938"/>
            <a:chExt cx="2480868" cy="957061"/>
          </a:xfrm>
          <a:solidFill>
            <a:schemeClr val="accent4">
              <a:lumMod val="20000"/>
              <a:lumOff val="80000"/>
              <a:alpha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A4CF6F9-781C-C7C7-E19F-C27C1C277DF4}"/>
                </a:ext>
              </a:extLst>
            </p:cNvPr>
            <p:cNvSpPr/>
            <p:nvPr/>
          </p:nvSpPr>
          <p:spPr>
            <a:xfrm>
              <a:off x="2749893" y="999938"/>
              <a:ext cx="1843087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8979CBC9-A356-ED6B-95D2-341A5BE1F322}"/>
                </a:ext>
              </a:extLst>
            </p:cNvPr>
            <p:cNvSpPr/>
            <p:nvPr/>
          </p:nvSpPr>
          <p:spPr>
            <a:xfrm rot="16200000">
              <a:off x="1962621" y="1149430"/>
              <a:ext cx="947474" cy="648492"/>
            </a:xfrm>
            <a:prstGeom prst="triangle">
              <a:avLst>
                <a:gd name="adj" fmla="val 621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3817EFC-B45A-3D95-C187-D37F4CD2D443}"/>
              </a:ext>
            </a:extLst>
          </p:cNvPr>
          <p:cNvSpPr/>
          <p:nvPr/>
        </p:nvSpPr>
        <p:spPr>
          <a:xfrm>
            <a:off x="6469397" y="4224998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7DDD924-F080-0748-01A1-E1F6A887EE6C}"/>
              </a:ext>
            </a:extLst>
          </p:cNvPr>
          <p:cNvGrpSpPr/>
          <p:nvPr/>
        </p:nvGrpSpPr>
        <p:grpSpPr>
          <a:xfrm>
            <a:off x="2132933" y="3922854"/>
            <a:ext cx="2531468" cy="957061"/>
            <a:chOff x="2061512" y="999938"/>
            <a:chExt cx="2531468" cy="957061"/>
          </a:xfrm>
          <a:solidFill>
            <a:schemeClr val="accent4">
              <a:lumMod val="20000"/>
              <a:lumOff val="80000"/>
              <a:alpha val="81068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712A05-29EB-BEAD-E8A1-8184032B5CD9}"/>
                </a:ext>
              </a:extLst>
            </p:cNvPr>
            <p:cNvSpPr/>
            <p:nvPr/>
          </p:nvSpPr>
          <p:spPr>
            <a:xfrm>
              <a:off x="2462306" y="999938"/>
              <a:ext cx="2130674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3FA2E4F5-D0FF-C316-844C-7C400549BF65}"/>
                </a:ext>
              </a:extLst>
            </p:cNvPr>
            <p:cNvSpPr/>
            <p:nvPr/>
          </p:nvSpPr>
          <p:spPr>
            <a:xfrm rot="16200000">
              <a:off x="1782846" y="1278604"/>
              <a:ext cx="957061" cy="399730"/>
            </a:xfrm>
            <a:prstGeom prst="triangle">
              <a:avLst>
                <a:gd name="adj" fmla="val 524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33C774BF-855C-F3CB-0B63-C7A62F55A590}"/>
              </a:ext>
            </a:extLst>
          </p:cNvPr>
          <p:cNvSpPr/>
          <p:nvPr/>
        </p:nvSpPr>
        <p:spPr>
          <a:xfrm>
            <a:off x="1736931" y="4147559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35F3DF4-E75E-0921-B979-12EF18EF2C52}"/>
              </a:ext>
            </a:extLst>
          </p:cNvPr>
          <p:cNvSpPr/>
          <p:nvPr/>
        </p:nvSpPr>
        <p:spPr>
          <a:xfrm>
            <a:off x="1736931" y="5028324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94D667F-7D49-00BF-6BC6-E600B67F7743}"/>
              </a:ext>
            </a:extLst>
          </p:cNvPr>
          <p:cNvSpPr/>
          <p:nvPr/>
        </p:nvSpPr>
        <p:spPr>
          <a:xfrm>
            <a:off x="2847273" y="5028324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B7FDA45-65C3-23AB-ABC4-88DE5DA09691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934931" y="4543559"/>
            <a:ext cx="0" cy="484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B610225A-82DD-ED25-7C79-E00B52CB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95" y="4210710"/>
            <a:ext cx="328348" cy="252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EC70CA7-2E67-410F-126D-E1D5E236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866849" y="4210710"/>
            <a:ext cx="327600" cy="252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C5814E5-FBE3-BE19-50C6-1224699099B1}"/>
              </a:ext>
            </a:extLst>
          </p:cNvPr>
          <p:cNvSpPr txBox="1"/>
          <p:nvPr/>
        </p:nvSpPr>
        <p:spPr>
          <a:xfrm>
            <a:off x="2619455" y="3867298"/>
            <a:ext cx="2063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E9A447-A2D0-1095-D2DE-AB6FC520BB3B}"/>
              </a:ext>
            </a:extLst>
          </p:cNvPr>
          <p:cNvSpPr txBox="1"/>
          <p:nvPr/>
        </p:nvSpPr>
        <p:spPr>
          <a:xfrm>
            <a:off x="1421667" y="540788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A71C58-4BDB-FEBC-5C52-FCFB5E3D0ADB}"/>
              </a:ext>
            </a:extLst>
          </p:cNvPr>
          <p:cNvSpPr txBox="1"/>
          <p:nvPr/>
        </p:nvSpPr>
        <p:spPr>
          <a:xfrm>
            <a:off x="3268176" y="5054992"/>
            <a:ext cx="135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E44EC7F9-A6D2-0A66-3F23-EC8E39801BBE}"/>
              </a:ext>
            </a:extLst>
          </p:cNvPr>
          <p:cNvCxnSpPr>
            <a:cxnSpLocks/>
          </p:cNvCxnSpPr>
          <p:nvPr/>
        </p:nvCxnSpPr>
        <p:spPr>
          <a:xfrm flipV="1">
            <a:off x="4773159" y="3922855"/>
            <a:ext cx="0" cy="230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7CAC799-D022-B2F8-2CD5-F1D747621FE5}"/>
              </a:ext>
            </a:extLst>
          </p:cNvPr>
          <p:cNvSpPr/>
          <p:nvPr/>
        </p:nvSpPr>
        <p:spPr>
          <a:xfrm>
            <a:off x="5331546" y="4147559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3EFEF96-32EA-6100-7FF7-595207EAAB27}"/>
              </a:ext>
            </a:extLst>
          </p:cNvPr>
          <p:cNvSpPr/>
          <p:nvPr/>
        </p:nvSpPr>
        <p:spPr>
          <a:xfrm>
            <a:off x="5331546" y="498546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6CEF37F-29D4-1F4F-737E-98B268E2499A}"/>
              </a:ext>
            </a:extLst>
          </p:cNvPr>
          <p:cNvSpPr/>
          <p:nvPr/>
        </p:nvSpPr>
        <p:spPr>
          <a:xfrm>
            <a:off x="6235130" y="498546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F659644-0448-C845-46BA-4F40C251CD1D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>
            <a:off x="5529546" y="4543559"/>
            <a:ext cx="0" cy="441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34FDEDC4-9301-8032-B238-68DE50C2339F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269641" y="4479672"/>
            <a:ext cx="328348" cy="252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403409E1-2623-D6B2-8101-356B2323BC09}"/>
              </a:ext>
            </a:extLst>
          </p:cNvPr>
          <p:cNvSpPr txBox="1"/>
          <p:nvPr/>
        </p:nvSpPr>
        <p:spPr>
          <a:xfrm>
            <a:off x="6446710" y="3874526"/>
            <a:ext cx="211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s0’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t2]</a:t>
            </a:r>
          </a:p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AADEB74-B249-D5ED-2936-91552BA0ADF6}"/>
              </a:ext>
            </a:extLst>
          </p:cNvPr>
          <p:cNvSpPr txBox="1"/>
          <p:nvPr/>
        </p:nvSpPr>
        <p:spPr>
          <a:xfrm>
            <a:off x="4863756" y="533644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E3C7754-F889-291D-6318-82DAE913BBCA}"/>
              </a:ext>
            </a:extLst>
          </p:cNvPr>
          <p:cNvSpPr txBox="1"/>
          <p:nvPr/>
        </p:nvSpPr>
        <p:spPr>
          <a:xfrm>
            <a:off x="6597881" y="5138105"/>
            <a:ext cx="2079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F0B22AA8-0089-A010-571E-C71DA5C9FE31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714479" y="4479672"/>
            <a:ext cx="327600" cy="252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5F97527-4D57-99F7-44E8-D1BA2980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95" y="4536397"/>
            <a:ext cx="328348" cy="252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755E613F-FD3C-94B9-77AC-14881C26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866849" y="4536397"/>
            <a:ext cx="327600" cy="252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018C751-B2D0-E727-BE69-AFA9F1B7D48C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269641" y="4788789"/>
            <a:ext cx="328348" cy="252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CAE5271-4D77-C5EE-C413-CDCFD6AEF6BA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714479" y="4788789"/>
            <a:ext cx="327600" cy="25200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0E1C3BB5-7385-3B32-A279-4C2199EF0084}"/>
              </a:ext>
            </a:extLst>
          </p:cNvPr>
          <p:cNvSpPr txBox="1"/>
          <p:nvPr/>
        </p:nvSpPr>
        <p:spPr>
          <a:xfrm>
            <a:off x="1479441" y="5654590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93663F-7EA1-635A-44D0-1F92B0E6A110}"/>
              </a:ext>
            </a:extLst>
          </p:cNvPr>
          <p:cNvSpPr txBox="1"/>
          <p:nvPr/>
        </p:nvSpPr>
        <p:spPr>
          <a:xfrm>
            <a:off x="3403171" y="5293924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BA785EA-A067-F1AC-4CBA-5506DB6B3342}"/>
              </a:ext>
            </a:extLst>
          </p:cNvPr>
          <p:cNvSpPr/>
          <p:nvPr/>
        </p:nvSpPr>
        <p:spPr>
          <a:xfrm>
            <a:off x="6663259" y="5468668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AA47F6F-FDBC-7251-227E-5235A487F346}"/>
              </a:ext>
            </a:extLst>
          </p:cNvPr>
          <p:cNvSpPr/>
          <p:nvPr/>
        </p:nvSpPr>
        <p:spPr>
          <a:xfrm>
            <a:off x="4879298" y="5850782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207D739-0B26-8998-6C76-9A7044178635}"/>
              </a:ext>
            </a:extLst>
          </p:cNvPr>
          <p:cNvSpPr txBox="1"/>
          <p:nvPr/>
        </p:nvSpPr>
        <p:spPr>
          <a:xfrm>
            <a:off x="7036562" y="5430802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BEB28F8-B594-5A63-E797-7D1EAF433BA0}"/>
              </a:ext>
            </a:extLst>
          </p:cNvPr>
          <p:cNvSpPr txBox="1"/>
          <p:nvPr/>
        </p:nvSpPr>
        <p:spPr>
          <a:xfrm>
            <a:off x="5126659" y="5765222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A5D9B76-1D61-0D83-1134-CBF75874EA36}"/>
              </a:ext>
            </a:extLst>
          </p:cNvPr>
          <p:cNvSpPr txBox="1"/>
          <p:nvPr/>
        </p:nvSpPr>
        <p:spPr>
          <a:xfrm>
            <a:off x="1825417" y="6177115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7E996B4-4F68-CC8A-ADE2-2D70D2C549E9}"/>
              </a:ext>
            </a:extLst>
          </p:cNvPr>
          <p:cNvSpPr txBox="1"/>
          <p:nvPr/>
        </p:nvSpPr>
        <p:spPr>
          <a:xfrm>
            <a:off x="5381215" y="6177115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69B5C8AE-4016-3F42-4620-4A7DD440384D}"/>
              </a:ext>
            </a:extLst>
          </p:cNvPr>
          <p:cNvCxnSpPr>
            <a:endCxn id="16" idx="0"/>
          </p:cNvCxnSpPr>
          <p:nvPr/>
        </p:nvCxnSpPr>
        <p:spPr>
          <a:xfrm>
            <a:off x="1934931" y="4780659"/>
            <a:ext cx="1110342" cy="24766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00EF0472-8C85-003B-761D-CF42E433727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29548" y="4728018"/>
            <a:ext cx="903582" cy="257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8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CBD3BC7-7464-EB18-02B3-63D90FA5F34E}"/>
              </a:ext>
            </a:extLst>
          </p:cNvPr>
          <p:cNvCxnSpPr>
            <a:cxnSpLocks/>
          </p:cNvCxnSpPr>
          <p:nvPr/>
        </p:nvCxnSpPr>
        <p:spPr>
          <a:xfrm>
            <a:off x="3482821" y="2442127"/>
            <a:ext cx="3075080" cy="217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61F5EEC-371D-80E7-90BA-281175814856}"/>
              </a:ext>
            </a:extLst>
          </p:cNvPr>
          <p:cNvSpPr txBox="1"/>
          <p:nvPr/>
        </p:nvSpPr>
        <p:spPr>
          <a:xfrm flipH="1">
            <a:off x="3335033" y="2413320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B006A3-3619-BD92-FC98-502C3CCCE16E}"/>
              </a:ext>
            </a:extLst>
          </p:cNvPr>
          <p:cNvSpPr txBox="1"/>
          <p:nvPr/>
        </p:nvSpPr>
        <p:spPr>
          <a:xfrm flipH="1">
            <a:off x="3322841" y="2130514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A3AF13-D264-62BE-D6E3-805985E378D3}"/>
              </a:ext>
            </a:extLst>
          </p:cNvPr>
          <p:cNvCxnSpPr>
            <a:cxnSpLocks/>
          </p:cNvCxnSpPr>
          <p:nvPr/>
        </p:nvCxnSpPr>
        <p:spPr>
          <a:xfrm flipV="1">
            <a:off x="5413918" y="1320256"/>
            <a:ext cx="0" cy="21960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F67FFC-4A54-481F-6A5B-23CE03CB1DBF}"/>
              </a:ext>
            </a:extLst>
          </p:cNvPr>
          <p:cNvSpPr txBox="1"/>
          <p:nvPr/>
        </p:nvSpPr>
        <p:spPr>
          <a:xfrm flipH="1">
            <a:off x="1666960" y="1393073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DD0D-C510-20D9-C235-D2CDCD59D91D}"/>
              </a:ext>
            </a:extLst>
          </p:cNvPr>
          <p:cNvSpPr txBox="1"/>
          <p:nvPr/>
        </p:nvSpPr>
        <p:spPr>
          <a:xfrm flipH="1">
            <a:off x="2441132" y="1393073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E3E10F-7312-3E3C-1076-30D4A046B96E}"/>
              </a:ext>
            </a:extLst>
          </p:cNvPr>
          <p:cNvSpPr txBox="1"/>
          <p:nvPr/>
        </p:nvSpPr>
        <p:spPr>
          <a:xfrm flipH="1">
            <a:off x="950132" y="2043625"/>
            <a:ext cx="95087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freq.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D64A41-EDB8-FA95-AB24-EC616642FB29}"/>
              </a:ext>
            </a:extLst>
          </p:cNvPr>
          <p:cNvSpPr txBox="1"/>
          <p:nvPr/>
        </p:nvSpPr>
        <p:spPr>
          <a:xfrm flipH="1">
            <a:off x="1648257" y="2153978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D27FF6-2460-C116-D7BC-9B7FAE408E08}"/>
              </a:ext>
            </a:extLst>
          </p:cNvPr>
          <p:cNvSpPr txBox="1"/>
          <p:nvPr/>
        </p:nvSpPr>
        <p:spPr>
          <a:xfrm flipH="1">
            <a:off x="2441132" y="2167099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E69A8D6-9698-7719-3852-CEB833F6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43" y="1650879"/>
            <a:ext cx="467137" cy="3585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9199146-DDA3-EF80-CE46-2EAE52F81BC9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2583413" y="1650879"/>
            <a:ext cx="467137" cy="356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47E0CC-345E-634A-8918-19399BAE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78" y="1934012"/>
            <a:ext cx="467137" cy="35851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A2EDD30-D609-B337-9479-8ACEF048923B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094677" y="2626164"/>
            <a:ext cx="467137" cy="3564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670E7EF-BA87-4D0C-4CE5-ED7D78BD654E}"/>
              </a:ext>
            </a:extLst>
          </p:cNvPr>
          <p:cNvSpPr txBox="1"/>
          <p:nvPr/>
        </p:nvSpPr>
        <p:spPr>
          <a:xfrm flipH="1">
            <a:off x="1347507" y="2870268"/>
            <a:ext cx="2187249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1"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requests: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E1B0286-25C3-F88E-918E-796420D9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45" y="2620174"/>
            <a:ext cx="467137" cy="35851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071EA94-F743-B931-1D8F-1EFA56341BAB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680445" y="1936129"/>
            <a:ext cx="467137" cy="356400"/>
          </a:xfrm>
          <a:prstGeom prst="rect">
            <a:avLst/>
          </a:prstGeom>
        </p:spPr>
      </p:pic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1E26A9A6-2F96-2125-1B27-B47840209737}"/>
              </a:ext>
            </a:extLst>
          </p:cNvPr>
          <p:cNvCxnSpPr>
            <a:cxnSpLocks/>
            <a:stCxn id="22" idx="3"/>
            <a:endCxn id="28" idx="2"/>
          </p:cNvCxnSpPr>
          <p:nvPr/>
        </p:nvCxnSpPr>
        <p:spPr>
          <a:xfrm flipV="1">
            <a:off x="4561814" y="1899557"/>
            <a:ext cx="320754" cy="90480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65C665C-23B4-D25F-42B2-C7D7789483A8}"/>
              </a:ext>
            </a:extLst>
          </p:cNvPr>
          <p:cNvSpPr txBox="1"/>
          <p:nvPr/>
        </p:nvSpPr>
        <p:spPr>
          <a:xfrm flipH="1">
            <a:off x="4438276" y="1514836"/>
            <a:ext cx="888584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2=20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920151BC-BD6F-4AEB-885D-FB9ECD4529F7}"/>
              </a:ext>
            </a:extLst>
          </p:cNvPr>
          <p:cNvCxnSpPr>
            <a:cxnSpLocks/>
            <a:stCxn id="24" idx="3"/>
            <a:endCxn id="31" idx="2"/>
          </p:cNvCxnSpPr>
          <p:nvPr/>
        </p:nvCxnSpPr>
        <p:spPr>
          <a:xfrm flipV="1">
            <a:off x="6147582" y="1889846"/>
            <a:ext cx="267646" cy="90958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0DE41D6-63D9-80A9-9CFD-6584E8BCE4D6}"/>
              </a:ext>
            </a:extLst>
          </p:cNvPr>
          <p:cNvSpPr txBox="1"/>
          <p:nvPr/>
        </p:nvSpPr>
        <p:spPr>
          <a:xfrm flipH="1">
            <a:off x="5970936" y="1505125"/>
            <a:ext cx="888584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1=15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F8EDDC-432F-E87F-367F-35A006B9629F}"/>
              </a:ext>
            </a:extLst>
          </p:cNvPr>
          <p:cNvSpPr txBox="1"/>
          <p:nvPr/>
        </p:nvSpPr>
        <p:spPr>
          <a:xfrm flipH="1">
            <a:off x="3954858" y="3058380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2D809C-7889-D147-BC4C-3C3B0491AB45}"/>
              </a:ext>
            </a:extLst>
          </p:cNvPr>
          <p:cNvSpPr txBox="1"/>
          <p:nvPr/>
        </p:nvSpPr>
        <p:spPr>
          <a:xfrm flipH="1">
            <a:off x="5547458" y="3058380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FF71A4C-E405-B8F3-9106-1588521B3B7A}"/>
              </a:ext>
            </a:extLst>
          </p:cNvPr>
          <p:cNvSpPr txBox="1"/>
          <p:nvPr/>
        </p:nvSpPr>
        <p:spPr>
          <a:xfrm flipH="1">
            <a:off x="6557901" y="2272850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62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C8C0D6A-4AC3-81F2-F83C-FD2DE0A47CA5}"/>
              </a:ext>
            </a:extLst>
          </p:cNvPr>
          <p:cNvSpPr txBox="1"/>
          <p:nvPr/>
        </p:nvSpPr>
        <p:spPr>
          <a:xfrm>
            <a:off x="861915" y="12435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freq.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F6E295-88E7-98A0-3317-A2619A80F31D}"/>
              </a:ext>
            </a:extLst>
          </p:cNvPr>
          <p:cNvSpPr txBox="1"/>
          <p:nvPr/>
        </p:nvSpPr>
        <p:spPr>
          <a:xfrm>
            <a:off x="1025422" y="1609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43708F-9EDF-420B-BD3D-CA962E31B9C1}"/>
              </a:ext>
            </a:extLst>
          </p:cNvPr>
          <p:cNvSpPr txBox="1"/>
          <p:nvPr/>
        </p:nvSpPr>
        <p:spPr>
          <a:xfrm>
            <a:off x="1001038" y="22035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538F25-14A6-6C35-8AF9-51E28224BDA3}"/>
              </a:ext>
            </a:extLst>
          </p:cNvPr>
          <p:cNvSpPr txBox="1"/>
          <p:nvPr/>
        </p:nvSpPr>
        <p:spPr>
          <a:xfrm>
            <a:off x="1025422" y="2800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405A4C75-6F19-F5DF-466E-DE29C3603B45}"/>
              </a:ext>
            </a:extLst>
          </p:cNvPr>
          <p:cNvCxnSpPr>
            <a:cxnSpLocks/>
          </p:cNvCxnSpPr>
          <p:nvPr/>
        </p:nvCxnSpPr>
        <p:spPr>
          <a:xfrm>
            <a:off x="3696590" y="2563536"/>
            <a:ext cx="18470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66BAA3C-EE11-B801-60DE-9C46FC8E907B}"/>
              </a:ext>
            </a:extLst>
          </p:cNvPr>
          <p:cNvSpPr txBox="1"/>
          <p:nvPr/>
        </p:nvSpPr>
        <p:spPr>
          <a:xfrm flipH="1">
            <a:off x="3951956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0B3E5E-1B9E-03AD-4C7D-E92155B5B966}"/>
              </a:ext>
            </a:extLst>
          </p:cNvPr>
          <p:cNvCxnSpPr>
            <a:cxnSpLocks/>
          </p:cNvCxnSpPr>
          <p:nvPr/>
        </p:nvCxnSpPr>
        <p:spPr>
          <a:xfrm>
            <a:off x="4791456" y="1820714"/>
            <a:ext cx="0" cy="743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CD16CF9-4822-3104-8C6B-CB9B67E1C2F0}"/>
              </a:ext>
            </a:extLst>
          </p:cNvPr>
          <p:cNvSpPr txBox="1"/>
          <p:nvPr/>
        </p:nvSpPr>
        <p:spPr>
          <a:xfrm flipH="1">
            <a:off x="4415605" y="1573582"/>
            <a:ext cx="75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52AE0E-6AFD-E120-118C-6048B7448B48}"/>
              </a:ext>
            </a:extLst>
          </p:cNvPr>
          <p:cNvSpPr txBox="1"/>
          <p:nvPr/>
        </p:nvSpPr>
        <p:spPr>
          <a:xfrm flipH="1">
            <a:off x="3487354" y="268903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1D8397-7D23-745D-2B70-8B11EC20EA14}"/>
              </a:ext>
            </a:extLst>
          </p:cNvPr>
          <p:cNvSpPr txBox="1"/>
          <p:nvPr/>
        </p:nvSpPr>
        <p:spPr>
          <a:xfrm flipH="1">
            <a:off x="4875248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左右箭头 58">
            <a:extLst>
              <a:ext uri="{FF2B5EF4-FFF2-40B4-BE49-F238E27FC236}">
                <a16:creationId xmlns:a16="http://schemas.microsoft.com/office/drawing/2014/main" id="{D009A0EC-0809-53B5-A201-A14CE2586102}"/>
              </a:ext>
            </a:extLst>
          </p:cNvPr>
          <p:cNvSpPr/>
          <p:nvPr/>
        </p:nvSpPr>
        <p:spPr>
          <a:xfrm>
            <a:off x="4647602" y="1831072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左右箭头 59">
            <a:extLst>
              <a:ext uri="{FF2B5EF4-FFF2-40B4-BE49-F238E27FC236}">
                <a16:creationId xmlns:a16="http://schemas.microsoft.com/office/drawing/2014/main" id="{B73322B9-1216-0338-08D2-D30ACFB21656}"/>
              </a:ext>
            </a:extLst>
          </p:cNvPr>
          <p:cNvSpPr/>
          <p:nvPr/>
        </p:nvSpPr>
        <p:spPr>
          <a:xfrm rot="16200000">
            <a:off x="4192517" y="2519706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D6B4417-1D70-C341-0DCD-143DEF4678E2}"/>
              </a:ext>
            </a:extLst>
          </p:cNvPr>
          <p:cNvCxnSpPr>
            <a:cxnSpLocks/>
          </p:cNvCxnSpPr>
          <p:nvPr/>
        </p:nvCxnSpPr>
        <p:spPr>
          <a:xfrm>
            <a:off x="6366638" y="2563536"/>
            <a:ext cx="18470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7BD70B6-6BA6-C14E-7FF5-1EE31EF33B2D}"/>
              </a:ext>
            </a:extLst>
          </p:cNvPr>
          <p:cNvSpPr txBox="1"/>
          <p:nvPr/>
        </p:nvSpPr>
        <p:spPr>
          <a:xfrm flipH="1">
            <a:off x="6622004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E6301733-21FB-6B1F-DA32-9602ED6DDE00}"/>
              </a:ext>
            </a:extLst>
          </p:cNvPr>
          <p:cNvCxnSpPr>
            <a:cxnSpLocks/>
          </p:cNvCxnSpPr>
          <p:nvPr/>
        </p:nvCxnSpPr>
        <p:spPr>
          <a:xfrm>
            <a:off x="7461504" y="1820714"/>
            <a:ext cx="0" cy="743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447F4F7-6F0A-BDFC-CC5D-E036774EA1ED}"/>
              </a:ext>
            </a:extLst>
          </p:cNvPr>
          <p:cNvSpPr txBox="1"/>
          <p:nvPr/>
        </p:nvSpPr>
        <p:spPr>
          <a:xfrm flipH="1">
            <a:off x="7085653" y="1573582"/>
            <a:ext cx="75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555F49C-C5A3-A662-87BC-6E7132CFFC52}"/>
              </a:ext>
            </a:extLst>
          </p:cNvPr>
          <p:cNvSpPr txBox="1"/>
          <p:nvPr/>
        </p:nvSpPr>
        <p:spPr>
          <a:xfrm flipH="1">
            <a:off x="6157402" y="268903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4F5B7BE-8B7C-47D7-1FB6-B32FC8FE3D07}"/>
              </a:ext>
            </a:extLst>
          </p:cNvPr>
          <p:cNvSpPr txBox="1"/>
          <p:nvPr/>
        </p:nvSpPr>
        <p:spPr>
          <a:xfrm flipH="1">
            <a:off x="7545296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左右箭头 69">
            <a:extLst>
              <a:ext uri="{FF2B5EF4-FFF2-40B4-BE49-F238E27FC236}">
                <a16:creationId xmlns:a16="http://schemas.microsoft.com/office/drawing/2014/main" id="{F1DD718E-A2D9-A080-6ED0-944B4EE6B02C}"/>
              </a:ext>
            </a:extLst>
          </p:cNvPr>
          <p:cNvSpPr/>
          <p:nvPr/>
        </p:nvSpPr>
        <p:spPr>
          <a:xfrm>
            <a:off x="7317650" y="1831072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左右箭头 70">
            <a:extLst>
              <a:ext uri="{FF2B5EF4-FFF2-40B4-BE49-F238E27FC236}">
                <a16:creationId xmlns:a16="http://schemas.microsoft.com/office/drawing/2014/main" id="{796EACE2-1ED5-52DE-B305-4D43E1EDF9E8}"/>
              </a:ext>
            </a:extLst>
          </p:cNvPr>
          <p:cNvSpPr/>
          <p:nvPr/>
        </p:nvSpPr>
        <p:spPr>
          <a:xfrm rot="16200000">
            <a:off x="6862565" y="2519706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70C60FA-D987-A93A-6AB0-73104BBDEC29}"/>
              </a:ext>
            </a:extLst>
          </p:cNvPr>
          <p:cNvSpPr txBox="1"/>
          <p:nvPr/>
        </p:nvSpPr>
        <p:spPr>
          <a:xfrm>
            <a:off x="1485999" y="12435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D2AF617-2F7D-0E93-4FC1-53422AE4F48A}"/>
              </a:ext>
            </a:extLst>
          </p:cNvPr>
          <p:cNvSpPr txBox="1"/>
          <p:nvPr/>
        </p:nvSpPr>
        <p:spPr>
          <a:xfrm>
            <a:off x="1603018" y="16093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FEE2C8F-CFE4-0B9C-EB7F-5B1A5DFF5F82}"/>
              </a:ext>
            </a:extLst>
          </p:cNvPr>
          <p:cNvSpPr txBox="1"/>
          <p:nvPr/>
        </p:nvSpPr>
        <p:spPr>
          <a:xfrm>
            <a:off x="1603018" y="22036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061B440-E877-C9C3-C061-CDA765257004}"/>
              </a:ext>
            </a:extLst>
          </p:cNvPr>
          <p:cNvSpPr txBox="1"/>
          <p:nvPr/>
        </p:nvSpPr>
        <p:spPr>
          <a:xfrm>
            <a:off x="1603018" y="280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A3D1EEC-CB49-F5F6-95A3-DF8B57067702}"/>
              </a:ext>
            </a:extLst>
          </p:cNvPr>
          <p:cNvGrpSpPr/>
          <p:nvPr/>
        </p:nvGrpSpPr>
        <p:grpSpPr>
          <a:xfrm>
            <a:off x="299235" y="1558687"/>
            <a:ext cx="468000" cy="400110"/>
            <a:chOff x="299235" y="1558687"/>
            <a:chExt cx="468000" cy="40011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B0D0A7B-CBA8-8BBE-FFA1-E2C92792CBD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0E664E8-4EC7-8F7D-C3CC-A9C418718CC5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3E7A719-C778-A6BF-25FB-F0E6235EF8DB}"/>
              </a:ext>
            </a:extLst>
          </p:cNvPr>
          <p:cNvGrpSpPr/>
          <p:nvPr/>
        </p:nvGrpSpPr>
        <p:grpSpPr>
          <a:xfrm>
            <a:off x="297475" y="2824972"/>
            <a:ext cx="468000" cy="400110"/>
            <a:chOff x="297475" y="2824972"/>
            <a:chExt cx="468000" cy="40011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E7F2B4E-0A63-2A8F-55B2-DCD6997CA71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7A77C5C-75AF-96B3-7D14-FCD06CE2BA02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12A7236-83FF-8E6F-F456-E65DDB157F4B}"/>
              </a:ext>
            </a:extLst>
          </p:cNvPr>
          <p:cNvGrpSpPr/>
          <p:nvPr/>
        </p:nvGrpSpPr>
        <p:grpSpPr>
          <a:xfrm>
            <a:off x="299385" y="2203834"/>
            <a:ext cx="468000" cy="400110"/>
            <a:chOff x="299385" y="2203834"/>
            <a:chExt cx="468000" cy="400110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A4CD5261-B9E6-72EC-E7A4-83339C95857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0F4C7B3-F6B9-1272-B51C-C691BBC32EE5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CCDFC683-B411-F075-391E-6E22ED004F41}"/>
              </a:ext>
            </a:extLst>
          </p:cNvPr>
          <p:cNvSpPr txBox="1"/>
          <p:nvPr/>
        </p:nvSpPr>
        <p:spPr>
          <a:xfrm>
            <a:off x="3288345" y="102491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：传统方法（</a:t>
            </a:r>
            <a:r>
              <a:rPr kumimoji="1" lang="en-US" altLang="zh-CN" dirty="0"/>
              <a:t>LFU</a:t>
            </a:r>
            <a:r>
              <a:rPr kumimoji="1" lang="zh-CN" altLang="en-US" dirty="0"/>
              <a:t>）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776F2E1-49FE-706B-9B23-18BD2821B760}"/>
              </a:ext>
            </a:extLst>
          </p:cNvPr>
          <p:cNvSpPr txBox="1"/>
          <p:nvPr/>
        </p:nvSpPr>
        <p:spPr>
          <a:xfrm>
            <a:off x="6157402" y="1024910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CPU-GPU</a:t>
            </a:r>
            <a:r>
              <a:rPr kumimoji="1" lang="zh-CN" altLang="en-US" dirty="0"/>
              <a:t>按</a:t>
            </a:r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58AD73E-13A7-7317-3427-21CE2C5D05A1}"/>
              </a:ext>
            </a:extLst>
          </p:cNvPr>
          <p:cNvSpPr txBox="1"/>
          <p:nvPr/>
        </p:nvSpPr>
        <p:spPr>
          <a:xfrm>
            <a:off x="9254883" y="102491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：全按</a:t>
            </a:r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46F6E413-BBE9-1A9C-E97D-B8FF73D1EAB7}"/>
              </a:ext>
            </a:extLst>
          </p:cNvPr>
          <p:cNvGrpSpPr/>
          <p:nvPr/>
        </p:nvGrpSpPr>
        <p:grpSpPr>
          <a:xfrm>
            <a:off x="4109978" y="2028427"/>
            <a:ext cx="468000" cy="400110"/>
            <a:chOff x="299235" y="1558687"/>
            <a:chExt cx="468000" cy="400110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87B96B0F-2D8E-58C7-A52E-89AB96F2D104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02A9236-51FD-674E-4EDE-47A82A627722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6A0FB4D-DC58-19CE-217B-6338EBAFF1D1}"/>
              </a:ext>
            </a:extLst>
          </p:cNvPr>
          <p:cNvGrpSpPr/>
          <p:nvPr/>
        </p:nvGrpSpPr>
        <p:grpSpPr>
          <a:xfrm>
            <a:off x="4109978" y="2726958"/>
            <a:ext cx="468000" cy="400110"/>
            <a:chOff x="297475" y="2824972"/>
            <a:chExt cx="468000" cy="400110"/>
          </a:xfrm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E66234CC-9D41-CDE4-81FF-FE1B4301DCC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FD2D187-37B7-CEDC-3F6C-D271B3E896D6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FCB9BC3-6D8F-145E-DFCF-9FCF89B04054}"/>
              </a:ext>
            </a:extLst>
          </p:cNvPr>
          <p:cNvGrpSpPr/>
          <p:nvPr/>
        </p:nvGrpSpPr>
        <p:grpSpPr>
          <a:xfrm>
            <a:off x="5010745" y="2039932"/>
            <a:ext cx="468000" cy="400110"/>
            <a:chOff x="299385" y="2203834"/>
            <a:chExt cx="468000" cy="400110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24424C6A-75F0-35DC-1576-BAC4DAFB593D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A4E4D95-1E36-718C-F39B-B39C22147B85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F64B452-6122-01C7-775F-3A8AB4CAD0A7}"/>
              </a:ext>
            </a:extLst>
          </p:cNvPr>
          <p:cNvSpPr txBox="1"/>
          <p:nvPr/>
        </p:nvSpPr>
        <p:spPr>
          <a:xfrm>
            <a:off x="684783" y="3490387"/>
            <a:ext cx="1282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新请求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8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ck1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ck2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7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ck3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4BB0FD3-0FD9-0EAA-7200-11511A20ED1B}"/>
              </a:ext>
            </a:extLst>
          </p:cNvPr>
          <p:cNvSpPr txBox="1"/>
          <p:nvPr/>
        </p:nvSpPr>
        <p:spPr>
          <a:xfrm>
            <a:off x="3200280" y="3490387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3=24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3=21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2=14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2F70F3E-6A0B-BAC5-B502-1A1CDF1C4A39}"/>
              </a:ext>
            </a:extLst>
          </p:cNvPr>
          <p:cNvSpPr txBox="1"/>
          <p:nvPr/>
        </p:nvSpPr>
        <p:spPr>
          <a:xfrm>
            <a:off x="6366638" y="3490387"/>
            <a:ext cx="212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1=10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3=21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2=14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DF310C3A-2049-9EC5-F019-995EBEFB73AF}"/>
              </a:ext>
            </a:extLst>
          </p:cNvPr>
          <p:cNvGrpSpPr/>
          <p:nvPr/>
        </p:nvGrpSpPr>
        <p:grpSpPr>
          <a:xfrm>
            <a:off x="7615429" y="2041548"/>
            <a:ext cx="468000" cy="400110"/>
            <a:chOff x="299235" y="1558687"/>
            <a:chExt cx="468000" cy="400110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DC368D3-A1A3-9F7E-D37B-B93743462E3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8295A12-3FB5-655F-1FB3-EE8E104A3E26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A7D4693-87B0-7B9C-3B57-78F1E5DD65AC}"/>
              </a:ext>
            </a:extLst>
          </p:cNvPr>
          <p:cNvGrpSpPr/>
          <p:nvPr/>
        </p:nvGrpSpPr>
        <p:grpSpPr>
          <a:xfrm>
            <a:off x="6785519" y="2065932"/>
            <a:ext cx="468000" cy="400110"/>
            <a:chOff x="299385" y="2203834"/>
            <a:chExt cx="468000" cy="400110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F9EBCBFF-59A9-25D7-CA93-CD72BF1349D1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D5D511D2-8DAA-3ECE-584A-B5DC8AC5BB84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FED4E9B9-0D74-3AD7-E66F-FECC4EE2542F}"/>
              </a:ext>
            </a:extLst>
          </p:cNvPr>
          <p:cNvGrpSpPr/>
          <p:nvPr/>
        </p:nvGrpSpPr>
        <p:grpSpPr>
          <a:xfrm>
            <a:off x="6785519" y="2745414"/>
            <a:ext cx="468000" cy="400110"/>
            <a:chOff x="297475" y="2824972"/>
            <a:chExt cx="468000" cy="400110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5F64C937-F7B9-201B-F5A6-1D19C2C3AFCF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02701640-2E05-6C4A-A025-57EDE68BAAE5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165915A8-A5BA-A6F2-E3E3-237F6C125F8C}"/>
              </a:ext>
            </a:extLst>
          </p:cNvPr>
          <p:cNvCxnSpPr>
            <a:cxnSpLocks/>
          </p:cNvCxnSpPr>
          <p:nvPr/>
        </p:nvCxnSpPr>
        <p:spPr>
          <a:xfrm>
            <a:off x="8989210" y="2563536"/>
            <a:ext cx="18470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A0A0AC1-0CC8-FC7B-E50A-F486F788F945}"/>
              </a:ext>
            </a:extLst>
          </p:cNvPr>
          <p:cNvSpPr txBox="1"/>
          <p:nvPr/>
        </p:nvSpPr>
        <p:spPr>
          <a:xfrm flipH="1">
            <a:off x="9244576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7AC050C9-4BA1-8B8D-9B99-4B10B98143DE}"/>
              </a:ext>
            </a:extLst>
          </p:cNvPr>
          <p:cNvCxnSpPr>
            <a:cxnSpLocks/>
          </p:cNvCxnSpPr>
          <p:nvPr/>
        </p:nvCxnSpPr>
        <p:spPr>
          <a:xfrm>
            <a:off x="10084076" y="1820714"/>
            <a:ext cx="0" cy="743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85762F5-A7F6-CCEF-2034-183E00634F5D}"/>
              </a:ext>
            </a:extLst>
          </p:cNvPr>
          <p:cNvSpPr txBox="1"/>
          <p:nvPr/>
        </p:nvSpPr>
        <p:spPr>
          <a:xfrm flipH="1">
            <a:off x="9708225" y="1573582"/>
            <a:ext cx="75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92E775F-D625-455D-3540-CA518C8D5FC7}"/>
              </a:ext>
            </a:extLst>
          </p:cNvPr>
          <p:cNvSpPr txBox="1"/>
          <p:nvPr/>
        </p:nvSpPr>
        <p:spPr>
          <a:xfrm flipH="1">
            <a:off x="8779974" y="268903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431D72E-7161-F7C0-DE1C-63A73DCFE57A}"/>
              </a:ext>
            </a:extLst>
          </p:cNvPr>
          <p:cNvSpPr txBox="1"/>
          <p:nvPr/>
        </p:nvSpPr>
        <p:spPr>
          <a:xfrm flipH="1">
            <a:off x="10167868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左右箭头 121">
            <a:extLst>
              <a:ext uri="{FF2B5EF4-FFF2-40B4-BE49-F238E27FC236}">
                <a16:creationId xmlns:a16="http://schemas.microsoft.com/office/drawing/2014/main" id="{81E4DA49-E010-7BAD-04F9-0F20019BA768}"/>
              </a:ext>
            </a:extLst>
          </p:cNvPr>
          <p:cNvSpPr/>
          <p:nvPr/>
        </p:nvSpPr>
        <p:spPr>
          <a:xfrm>
            <a:off x="9940222" y="1831072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左右箭头 122">
            <a:extLst>
              <a:ext uri="{FF2B5EF4-FFF2-40B4-BE49-F238E27FC236}">
                <a16:creationId xmlns:a16="http://schemas.microsoft.com/office/drawing/2014/main" id="{53540A64-D8EA-C73E-43DC-52876651C2C1}"/>
              </a:ext>
            </a:extLst>
          </p:cNvPr>
          <p:cNvSpPr/>
          <p:nvPr/>
        </p:nvSpPr>
        <p:spPr>
          <a:xfrm rot="16200000">
            <a:off x="9485137" y="2519706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84617F2-0686-F163-2505-584288E01311}"/>
              </a:ext>
            </a:extLst>
          </p:cNvPr>
          <p:cNvGrpSpPr/>
          <p:nvPr/>
        </p:nvGrpSpPr>
        <p:grpSpPr>
          <a:xfrm>
            <a:off x="10238001" y="2041548"/>
            <a:ext cx="468000" cy="400110"/>
            <a:chOff x="299235" y="1558687"/>
            <a:chExt cx="468000" cy="400110"/>
          </a:xfrm>
        </p:grpSpPr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BD3A840F-1940-967A-BFEB-55C11864786A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7469194-7639-B2F5-3829-7EBA9A24D61C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F500B06-3AE7-003A-15E4-ED4BC43358A9}"/>
              </a:ext>
            </a:extLst>
          </p:cNvPr>
          <p:cNvGrpSpPr/>
          <p:nvPr/>
        </p:nvGrpSpPr>
        <p:grpSpPr>
          <a:xfrm>
            <a:off x="9433635" y="2716620"/>
            <a:ext cx="468000" cy="400110"/>
            <a:chOff x="299385" y="2203834"/>
            <a:chExt cx="468000" cy="400110"/>
          </a:xfrm>
        </p:grpSpPr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0EC9AC49-29F4-665A-7B6F-2253FE830D61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AE3974B-C843-CE6C-FF50-889A416A7B7F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2986E83F-A597-20A1-98CE-A1E1804A018C}"/>
              </a:ext>
            </a:extLst>
          </p:cNvPr>
          <p:cNvGrpSpPr/>
          <p:nvPr/>
        </p:nvGrpSpPr>
        <p:grpSpPr>
          <a:xfrm>
            <a:off x="9431957" y="2062860"/>
            <a:ext cx="468000" cy="400110"/>
            <a:chOff x="297475" y="2824972"/>
            <a:chExt cx="468000" cy="400110"/>
          </a:xfrm>
        </p:grpSpPr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B35F81E-6C16-E584-D006-3AE1B701945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F9253CBB-2610-AB0A-805C-95681FBB217A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DFB4716-0F4B-086E-A0B4-731BF6A4069B}"/>
              </a:ext>
            </a:extLst>
          </p:cNvPr>
          <p:cNvSpPr txBox="1"/>
          <p:nvPr/>
        </p:nvSpPr>
        <p:spPr>
          <a:xfrm>
            <a:off x="8843076" y="3490387"/>
            <a:ext cx="2249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3=30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1=10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2=14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F30DF0C-121F-BA30-138A-2D7C0F219B58}"/>
              </a:ext>
            </a:extLst>
          </p:cNvPr>
          <p:cNvSpPr txBox="1"/>
          <p:nvPr/>
        </p:nvSpPr>
        <p:spPr>
          <a:xfrm>
            <a:off x="730759" y="49975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total</a:t>
            </a:r>
            <a:endParaRPr kumimoji="1"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87A986B-C3E2-C68E-D2AE-0771C17B37F2}"/>
              </a:ext>
            </a:extLst>
          </p:cNvPr>
          <p:cNvSpPr txBox="1"/>
          <p:nvPr/>
        </p:nvSpPr>
        <p:spPr>
          <a:xfrm>
            <a:off x="3045920" y="4997502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38</a:t>
            </a:r>
            <a:r>
              <a:rPr kumimoji="1" lang="zh-CN" altLang="en-US" dirty="0"/>
              <a:t> </a:t>
            </a:r>
            <a:r>
              <a:rPr kumimoji="1" lang="en-US" altLang="zh-CN" dirty="0"/>
              <a:t>PCIe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diskI</a:t>
            </a:r>
            <a:r>
              <a:rPr kumimoji="1" lang="en-US" altLang="zh-CN" dirty="0"/>
              <a:t>/O</a:t>
            </a:r>
            <a:endParaRPr kumimoji="1" lang="zh-CN" alt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9175EF6-0327-C36E-5FF1-41E8A35C9C07}"/>
              </a:ext>
            </a:extLst>
          </p:cNvPr>
          <p:cNvSpPr txBox="1"/>
          <p:nvPr/>
        </p:nvSpPr>
        <p:spPr>
          <a:xfrm>
            <a:off x="6407769" y="500672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PCIe+21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diskI</a:t>
            </a:r>
            <a:r>
              <a:rPr kumimoji="1" lang="en-US" altLang="zh-CN" dirty="0"/>
              <a:t>/O</a:t>
            </a:r>
            <a:endParaRPr kumimoji="1"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4849D97-4CE4-45F2-D51B-F492D9314549}"/>
              </a:ext>
            </a:extLst>
          </p:cNvPr>
          <p:cNvSpPr txBox="1"/>
          <p:nvPr/>
        </p:nvSpPr>
        <p:spPr>
          <a:xfrm>
            <a:off x="8989210" y="4997502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PCIe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diskI</a:t>
            </a:r>
            <a:r>
              <a:rPr kumimoji="1" lang="en-US" altLang="zh-CN" dirty="0"/>
              <a:t>/O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59113F-D48C-4687-8B46-E3D3EC3FA67B}"/>
              </a:ext>
            </a:extLst>
          </p:cNvPr>
          <p:cNvSpPr txBox="1"/>
          <p:nvPr/>
        </p:nvSpPr>
        <p:spPr>
          <a:xfrm>
            <a:off x="383765" y="150600"/>
            <a:ext cx="1178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* 为了获取重要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key/value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vector,</a:t>
            </a:r>
            <a:r>
              <a:rPr kumimoji="1" lang="zh-CN" altLang="en-US" dirty="0"/>
              <a:t> 需要先</a:t>
            </a:r>
            <a:r>
              <a:rPr kumimoji="1" lang="zh-CN" altLang="en-US" dirty="0">
                <a:solidFill>
                  <a:srgbClr val="FF0000"/>
                </a:solidFill>
              </a:rPr>
              <a:t>从</a:t>
            </a:r>
            <a:r>
              <a:rPr kumimoji="1" lang="en-US" altLang="zh-CN" dirty="0">
                <a:solidFill>
                  <a:srgbClr val="FF0000"/>
                </a:solidFill>
              </a:rPr>
              <a:t>disk</a:t>
            </a:r>
            <a:r>
              <a:rPr kumimoji="1" lang="zh-CN" altLang="en-US" dirty="0">
                <a:solidFill>
                  <a:srgbClr val="FF0000"/>
                </a:solidFill>
              </a:rPr>
              <a:t>读取所在的</a:t>
            </a:r>
            <a:r>
              <a:rPr kumimoji="1" lang="en-US" altLang="zh-CN" dirty="0">
                <a:solidFill>
                  <a:srgbClr val="FF0000"/>
                </a:solidFill>
              </a:rPr>
              <a:t>chunk</a:t>
            </a:r>
            <a:r>
              <a:rPr kumimoji="1" lang="zh-CN" altLang="en-US" dirty="0"/>
              <a:t>，然后</a:t>
            </a:r>
            <a:r>
              <a:rPr kumimoji="1" lang="zh-CN" altLang="en-US" dirty="0">
                <a:solidFill>
                  <a:srgbClr val="FF0000"/>
                </a:solidFill>
              </a:rPr>
              <a:t>从</a:t>
            </a:r>
            <a:r>
              <a:rPr kumimoji="1" lang="en-US" altLang="zh-CN" dirty="0">
                <a:solidFill>
                  <a:srgbClr val="FF0000"/>
                </a:solidFill>
              </a:rPr>
              <a:t>CPU</a:t>
            </a:r>
            <a:r>
              <a:rPr kumimoji="1" lang="zh-CN" altLang="en-US" dirty="0">
                <a:solidFill>
                  <a:srgbClr val="FF0000"/>
                </a:solidFill>
              </a:rPr>
              <a:t>中读取重要的</a:t>
            </a:r>
            <a:r>
              <a:rPr kumimoji="1" lang="en-US" altLang="zh-CN" dirty="0">
                <a:solidFill>
                  <a:srgbClr val="FF0000"/>
                </a:solidFill>
              </a:rPr>
              <a:t>vector</a:t>
            </a:r>
            <a:r>
              <a:rPr kumimoji="1" lang="zh-CN" altLang="en-US" dirty="0"/>
              <a:t>到</a:t>
            </a:r>
            <a:r>
              <a:rPr kumimoji="1" lang="en-US" altLang="zh-CN" dirty="0"/>
              <a:t>GPU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790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37C302-21EF-FE39-4D25-13AAA935F898}"/>
              </a:ext>
            </a:extLst>
          </p:cNvPr>
          <p:cNvSpPr txBox="1"/>
          <p:nvPr/>
        </p:nvSpPr>
        <p:spPr>
          <a:xfrm>
            <a:off x="4704348" y="11911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270C45-7F8A-F1AF-2DC9-CDF3029A49FC}"/>
              </a:ext>
            </a:extLst>
          </p:cNvPr>
          <p:cNvSpPr txBox="1"/>
          <p:nvPr/>
        </p:nvSpPr>
        <p:spPr>
          <a:xfrm>
            <a:off x="7279106" y="119112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GPU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593121-34E3-4489-9658-D04BE92A393E}"/>
              </a:ext>
            </a:extLst>
          </p:cNvPr>
          <p:cNvSpPr/>
          <p:nvPr/>
        </p:nvSpPr>
        <p:spPr>
          <a:xfrm>
            <a:off x="4704348" y="1684421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0EEA3-9474-F59E-2CFA-ACF33F06E4D0}"/>
              </a:ext>
            </a:extLst>
          </p:cNvPr>
          <p:cNvSpPr/>
          <p:nvPr/>
        </p:nvSpPr>
        <p:spPr>
          <a:xfrm>
            <a:off x="7162326" y="1684421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4F539A-BBCA-148A-E862-1874790532DC}"/>
              </a:ext>
            </a:extLst>
          </p:cNvPr>
          <p:cNvSpPr/>
          <p:nvPr/>
        </p:nvSpPr>
        <p:spPr>
          <a:xfrm>
            <a:off x="7162326" y="2281990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13DE62-7DFB-EE2F-3255-6C1F8E58FD09}"/>
              </a:ext>
            </a:extLst>
          </p:cNvPr>
          <p:cNvSpPr/>
          <p:nvPr/>
        </p:nvSpPr>
        <p:spPr>
          <a:xfrm>
            <a:off x="4704348" y="2314075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0CF013-37D5-85FE-CA82-9D0290CC24BE}"/>
              </a:ext>
            </a:extLst>
          </p:cNvPr>
          <p:cNvSpPr txBox="1"/>
          <p:nvPr/>
        </p:nvSpPr>
        <p:spPr>
          <a:xfrm>
            <a:off x="6006317" y="196094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PCIE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5A40C6-90F7-7F72-BB2E-17A88E33EC15}"/>
              </a:ext>
            </a:extLst>
          </p:cNvPr>
          <p:cNvSpPr txBox="1"/>
          <p:nvPr/>
        </p:nvSpPr>
        <p:spPr>
          <a:xfrm>
            <a:off x="4821128" y="342535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disk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E7304-AE61-E39A-57F1-1AF05E6A7090}"/>
              </a:ext>
            </a:extLst>
          </p:cNvPr>
          <p:cNvSpPr txBox="1"/>
          <p:nvPr/>
        </p:nvSpPr>
        <p:spPr>
          <a:xfrm>
            <a:off x="7395886" y="34253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FDCDDC-DC64-94FB-A2DD-CBF665A363D7}"/>
              </a:ext>
            </a:extLst>
          </p:cNvPr>
          <p:cNvSpPr/>
          <p:nvPr/>
        </p:nvSpPr>
        <p:spPr>
          <a:xfrm>
            <a:off x="4821128" y="3918649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ABB45A-D677-9D9A-1849-775991607C51}"/>
              </a:ext>
            </a:extLst>
          </p:cNvPr>
          <p:cNvSpPr/>
          <p:nvPr/>
        </p:nvSpPr>
        <p:spPr>
          <a:xfrm>
            <a:off x="7279106" y="3918649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2B318A-158C-FA42-62A6-1A7FE88991D5}"/>
              </a:ext>
            </a:extLst>
          </p:cNvPr>
          <p:cNvSpPr/>
          <p:nvPr/>
        </p:nvSpPr>
        <p:spPr>
          <a:xfrm>
            <a:off x="7279106" y="4516218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97ED53-1E8A-D8AA-0923-86288CC9A865}"/>
              </a:ext>
            </a:extLst>
          </p:cNvPr>
          <p:cNvSpPr/>
          <p:nvPr/>
        </p:nvSpPr>
        <p:spPr>
          <a:xfrm>
            <a:off x="4821128" y="4548303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747661-B996-D011-2B0A-C9E3A7DF7CF8}"/>
              </a:ext>
            </a:extLst>
          </p:cNvPr>
          <p:cNvSpPr txBox="1"/>
          <p:nvPr/>
        </p:nvSpPr>
        <p:spPr>
          <a:xfrm>
            <a:off x="6301012" y="467663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disk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wt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D9E728-ED84-ED60-A27D-CE66FB123533}"/>
              </a:ext>
            </a:extLst>
          </p:cNvPr>
          <p:cNvSpPr txBox="1"/>
          <p:nvPr/>
        </p:nvSpPr>
        <p:spPr>
          <a:xfrm>
            <a:off x="4030580" y="1688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√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6F86AC-ED37-0F5C-68F7-1F5AED58F3BC}"/>
              </a:ext>
            </a:extLst>
          </p:cNvPr>
          <p:cNvSpPr txBox="1"/>
          <p:nvPr/>
        </p:nvSpPr>
        <p:spPr>
          <a:xfrm>
            <a:off x="3052241" y="16844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w/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9FD85-2EFB-7C39-6CE8-1BB7E0FB7E56}"/>
              </a:ext>
            </a:extLst>
          </p:cNvPr>
          <p:cNvSpPr txBox="1"/>
          <p:nvPr/>
        </p:nvSpPr>
        <p:spPr>
          <a:xfrm>
            <a:off x="2939157" y="392229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kaolu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092485-9D11-15AF-1BF9-8C284CF6DB78}"/>
              </a:ext>
            </a:extLst>
          </p:cNvPr>
          <p:cNvSpPr txBox="1"/>
          <p:nvPr/>
        </p:nvSpPr>
        <p:spPr>
          <a:xfrm>
            <a:off x="4184596" y="45843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√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2E382B-8FEF-EB45-B65B-0E06DE0FB6ED}"/>
              </a:ext>
            </a:extLst>
          </p:cNvPr>
          <p:cNvSpPr txBox="1"/>
          <p:nvPr/>
        </p:nvSpPr>
        <p:spPr>
          <a:xfrm>
            <a:off x="3052241" y="230697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w/o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6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DA901-6277-FA49-C599-9DB8B642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Backup</a:t>
            </a:r>
            <a:endParaRPr kumimoji="1" lang="zh-CN" altLang="en-US" dirty="0"/>
          </a:p>
        </p:txBody>
      </p:sp>
      <p:graphicFrame>
        <p:nvGraphicFramePr>
          <p:cNvPr id="4" name="表格 77">
            <a:extLst>
              <a:ext uri="{FF2B5EF4-FFF2-40B4-BE49-F238E27FC236}">
                <a16:creationId xmlns:a16="http://schemas.microsoft.com/office/drawing/2014/main" id="{7F51EE65-CB1B-B230-C30A-DAFFD2693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16649"/>
              </p:ext>
            </p:extLst>
          </p:nvPr>
        </p:nvGraphicFramePr>
        <p:xfrm>
          <a:off x="7454459" y="2012544"/>
          <a:ext cx="1495056" cy="149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64">
                  <a:extLst>
                    <a:ext uri="{9D8B030D-6E8A-4147-A177-3AD203B41FA5}">
                      <a16:colId xmlns:a16="http://schemas.microsoft.com/office/drawing/2014/main" val="104064407"/>
                    </a:ext>
                  </a:extLst>
                </a:gridCol>
                <a:gridCol w="373764">
                  <a:extLst>
                    <a:ext uri="{9D8B030D-6E8A-4147-A177-3AD203B41FA5}">
                      <a16:colId xmlns:a16="http://schemas.microsoft.com/office/drawing/2014/main" val="3545101214"/>
                    </a:ext>
                  </a:extLst>
                </a:gridCol>
                <a:gridCol w="373764">
                  <a:extLst>
                    <a:ext uri="{9D8B030D-6E8A-4147-A177-3AD203B41FA5}">
                      <a16:colId xmlns:a16="http://schemas.microsoft.com/office/drawing/2014/main" val="3178759461"/>
                    </a:ext>
                  </a:extLst>
                </a:gridCol>
                <a:gridCol w="373764">
                  <a:extLst>
                    <a:ext uri="{9D8B030D-6E8A-4147-A177-3AD203B41FA5}">
                      <a16:colId xmlns:a16="http://schemas.microsoft.com/office/drawing/2014/main" val="656950143"/>
                    </a:ext>
                  </a:extLst>
                </a:gridCol>
              </a:tblGrid>
              <a:tr h="3748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33597"/>
                  </a:ext>
                </a:extLst>
              </a:tr>
              <a:tr h="3748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50387"/>
                  </a:ext>
                </a:extLst>
              </a:tr>
              <a:tr h="3748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09619"/>
                  </a:ext>
                </a:extLst>
              </a:tr>
              <a:tr h="3748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1732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D0C4FF7-FB48-29CA-DBEE-A4F0935BA989}"/>
              </a:ext>
            </a:extLst>
          </p:cNvPr>
          <p:cNvSpPr txBox="1"/>
          <p:nvPr/>
        </p:nvSpPr>
        <p:spPr>
          <a:xfrm>
            <a:off x="962665" y="2217940"/>
            <a:ext cx="774586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16F32-4B82-7A08-C9DB-F41879758745}"/>
              </a:ext>
            </a:extLst>
          </p:cNvPr>
          <p:cNvSpPr txBox="1"/>
          <p:nvPr/>
        </p:nvSpPr>
        <p:spPr>
          <a:xfrm>
            <a:off x="962665" y="2870427"/>
            <a:ext cx="774586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0B32DBB9-89A4-A761-6CF3-4D3D59F33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96519"/>
              </p:ext>
            </p:extLst>
          </p:nvPr>
        </p:nvGraphicFramePr>
        <p:xfrm>
          <a:off x="4867012" y="3013907"/>
          <a:ext cx="30125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8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62792"/>
                  </a:ext>
                </a:extLst>
              </a:tr>
            </a:tbl>
          </a:graphicData>
        </a:graphic>
      </p:graphicFrame>
      <p:graphicFrame>
        <p:nvGraphicFramePr>
          <p:cNvPr id="17" name="表格 10">
            <a:extLst>
              <a:ext uri="{FF2B5EF4-FFF2-40B4-BE49-F238E27FC236}">
                <a16:creationId xmlns:a16="http://schemas.microsoft.com/office/drawing/2014/main" id="{1A516228-874C-0091-2FEB-1BBBB33D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48295"/>
              </p:ext>
            </p:extLst>
          </p:nvPr>
        </p:nvGraphicFramePr>
        <p:xfrm>
          <a:off x="4867012" y="1299164"/>
          <a:ext cx="30125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8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627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CD31EC3C-BF93-D5DD-F7EC-1A03923B5933}"/>
              </a:ext>
            </a:extLst>
          </p:cNvPr>
          <p:cNvSpPr txBox="1"/>
          <p:nvPr/>
        </p:nvSpPr>
        <p:spPr>
          <a:xfrm>
            <a:off x="920720" y="1779756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Key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tensors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of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4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tokens</a:t>
            </a:r>
            <a:endParaRPr kumimoji="1" lang="zh-CN" alt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D6BD0D-75F1-031D-C281-44E002634E84}"/>
              </a:ext>
            </a:extLst>
          </p:cNvPr>
          <p:cNvSpPr txBox="1"/>
          <p:nvPr/>
        </p:nvSpPr>
        <p:spPr>
          <a:xfrm>
            <a:off x="4481970" y="1293001"/>
            <a:ext cx="385042" cy="14875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728B-D48F-9CA9-058B-B679EDA7FBE1}"/>
              </a:ext>
            </a:extLst>
          </p:cNvPr>
          <p:cNvSpPr txBox="1"/>
          <p:nvPr/>
        </p:nvSpPr>
        <p:spPr>
          <a:xfrm>
            <a:off x="4481970" y="3001633"/>
            <a:ext cx="385042" cy="14875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BFC8E4-DA68-4114-A405-7E56E116E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58820" y="2696555"/>
            <a:ext cx="1259339" cy="65808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853DCF8-BD52-26E5-4393-C2D24985C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52897" y="2075398"/>
            <a:ext cx="1264510" cy="657786"/>
          </a:xfrm>
          <a:prstGeom prst="rect">
            <a:avLst/>
          </a:prstGeom>
        </p:spPr>
      </p:pic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FEAC5302-4AAC-DF4D-C1C0-7468E38DF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1962"/>
              </p:ext>
            </p:extLst>
          </p:nvPr>
        </p:nvGraphicFramePr>
        <p:xfrm>
          <a:off x="687483" y="4373315"/>
          <a:ext cx="3012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</a:tbl>
          </a:graphicData>
        </a:graphic>
      </p:graphicFrame>
      <p:graphicFrame>
        <p:nvGraphicFramePr>
          <p:cNvPr id="8" name="表格 10">
            <a:extLst>
              <a:ext uri="{FF2B5EF4-FFF2-40B4-BE49-F238E27FC236}">
                <a16:creationId xmlns:a16="http://schemas.microsoft.com/office/drawing/2014/main" id="{6746F69C-BB9E-03C0-94E8-DD4D70BF8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96868"/>
              </p:ext>
            </p:extLst>
          </p:nvPr>
        </p:nvGraphicFramePr>
        <p:xfrm>
          <a:off x="687483" y="5232931"/>
          <a:ext cx="13851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9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866FB6B2-5712-3AA8-7B94-B90C5C13F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51706"/>
              </p:ext>
            </p:extLst>
          </p:nvPr>
        </p:nvGraphicFramePr>
        <p:xfrm>
          <a:off x="687483" y="5891593"/>
          <a:ext cx="13851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9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1A38DB-B87F-832A-CD72-BEDED503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90098"/>
              </p:ext>
            </p:extLst>
          </p:nvPr>
        </p:nvGraphicFramePr>
        <p:xfrm>
          <a:off x="2885854" y="5463215"/>
          <a:ext cx="3012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3064F78-5703-9771-2A3B-377416A92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40798"/>
              </p:ext>
            </p:extLst>
          </p:nvPr>
        </p:nvGraphicFramePr>
        <p:xfrm>
          <a:off x="7098190" y="5415811"/>
          <a:ext cx="3012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491CFD08-FF9A-69EA-1A96-A8370DFEC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59192"/>
              </p:ext>
            </p:extLst>
          </p:nvPr>
        </p:nvGraphicFramePr>
        <p:xfrm>
          <a:off x="687483" y="6430537"/>
          <a:ext cx="13851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9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89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1A38DB-B87F-832A-CD72-BEDED503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97542"/>
              </p:ext>
            </p:extLst>
          </p:nvPr>
        </p:nvGraphicFramePr>
        <p:xfrm>
          <a:off x="764446" y="1013135"/>
          <a:ext cx="30125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2566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3064F78-5703-9771-2A3B-377416A92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95315"/>
              </p:ext>
            </p:extLst>
          </p:nvPr>
        </p:nvGraphicFramePr>
        <p:xfrm>
          <a:off x="855886" y="2697480"/>
          <a:ext cx="30125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266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7552289-5954-A2A4-C90D-C54FAB68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22739"/>
              </p:ext>
            </p:extLst>
          </p:nvPr>
        </p:nvGraphicFramePr>
        <p:xfrm>
          <a:off x="5037742" y="1013135"/>
          <a:ext cx="30125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2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04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3218297" y="2971025"/>
            <a:ext cx="1051003" cy="361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4013378" y="2626840"/>
            <a:ext cx="848980" cy="3614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38914" y="2342725"/>
            <a:ext cx="1341931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65020BB-107D-2B74-2402-ECC845C51CEC}"/>
              </a:ext>
            </a:extLst>
          </p:cNvPr>
          <p:cNvSpPr/>
          <p:nvPr/>
        </p:nvSpPr>
        <p:spPr>
          <a:xfrm>
            <a:off x="3301427" y="1326637"/>
            <a:ext cx="3537587" cy="642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462223" y="2342725"/>
            <a:ext cx="1487859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D035C-9C14-AC25-1AB6-77AED80778F7}"/>
              </a:ext>
            </a:extLst>
          </p:cNvPr>
          <p:cNvSpPr txBox="1"/>
          <p:nvPr/>
        </p:nvSpPr>
        <p:spPr>
          <a:xfrm>
            <a:off x="1619687" y="1203842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775672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3B187B-FC52-0E0F-2AC1-AA0A84299566}"/>
              </a:ext>
            </a:extLst>
          </p:cNvPr>
          <p:cNvSpPr txBox="1"/>
          <p:nvPr/>
        </p:nvSpPr>
        <p:spPr>
          <a:xfrm>
            <a:off x="3254306" y="1489342"/>
            <a:ext cx="36615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kumimoji="1" lang="zh-CN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4.3)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38914" y="4149732"/>
            <a:ext cx="5145080" cy="1037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36228" y="4837743"/>
            <a:ext cx="47504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4.4)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783964" y="4241911"/>
            <a:ext cx="2126493" cy="54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728714" y="4202554"/>
            <a:ext cx="226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chunk-based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233640" y="4241911"/>
            <a:ext cx="2260554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370697" y="4202554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token-based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4002275" y="3092625"/>
            <a:ext cx="862456" cy="584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4067859" y="3125009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CPU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5622229" y="3217878"/>
            <a:ext cx="969046" cy="46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5729564" y="3192410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>
              <a:lnSpc>
                <a:spcPts val="1660"/>
              </a:lnSpc>
            </a:pPr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3950561" y="2657796"/>
            <a:ext cx="989373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meta-data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5622230" y="2623797"/>
            <a:ext cx="969045" cy="477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5672178" y="2609378"/>
            <a:ext cx="8691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529511" y="2350797"/>
            <a:ext cx="1154483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2051150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2971103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5053237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2971103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5053795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28391" y="2193765"/>
            <a:ext cx="562976" cy="2966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769975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670575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86057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180190" y="26044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775672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2051150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86057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180190" y="31168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E4AA8A22-2B06-94C4-C0F9-059ED5E7E45A}"/>
              </a:ext>
            </a:extLst>
          </p:cNvPr>
          <p:cNvCxnSpPr>
            <a:cxnSpLocks/>
            <a:stCxn id="7" idx="2"/>
            <a:endCxn id="107" idx="3"/>
          </p:cNvCxnSpPr>
          <p:nvPr/>
        </p:nvCxnSpPr>
        <p:spPr>
          <a:xfrm rot="5400000">
            <a:off x="4078658" y="1634662"/>
            <a:ext cx="656705" cy="1326422"/>
          </a:xfrm>
          <a:prstGeom prst="bentConnector3">
            <a:avLst>
              <a:gd name="adj1" fmla="val 23892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305703" y="3700402"/>
            <a:ext cx="445687" cy="6373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rot="16200000" flipV="1">
            <a:off x="4624114" y="3462750"/>
            <a:ext cx="549195" cy="9304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474703" y="3570505"/>
            <a:ext cx="521264" cy="742834"/>
          </a:xfrm>
          <a:prstGeom prst="bentConnector3">
            <a:avLst>
              <a:gd name="adj1" fmla="val 5274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B2A653A-31F6-AA41-E226-16FD7E290287}"/>
              </a:ext>
            </a:extLst>
          </p:cNvPr>
          <p:cNvGrpSpPr/>
          <p:nvPr/>
        </p:nvGrpSpPr>
        <p:grpSpPr>
          <a:xfrm>
            <a:off x="1243007" y="1580766"/>
            <a:ext cx="1637743" cy="246221"/>
            <a:chOff x="4701601" y="864704"/>
            <a:chExt cx="1637743" cy="3189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0AFFE03-42C4-1B2E-73B0-090ED4D66157}"/>
                </a:ext>
              </a:extLst>
            </p:cNvPr>
            <p:cNvSpPr/>
            <p:nvPr/>
          </p:nvSpPr>
          <p:spPr>
            <a:xfrm>
              <a:off x="4701601" y="864704"/>
              <a:ext cx="929426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prefix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2981DE6-32DF-0D34-E86C-0A372C7736FC}"/>
                </a:ext>
              </a:extLst>
            </p:cNvPr>
            <p:cNvSpPr/>
            <p:nvPr/>
          </p:nvSpPr>
          <p:spPr>
            <a:xfrm>
              <a:off x="5626306" y="864704"/>
              <a:ext cx="713038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DE6E45FD-E81E-F70E-A630-84088D3B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52" y="1159631"/>
            <a:ext cx="366776" cy="366776"/>
          </a:xfrm>
          <a:prstGeom prst="rect">
            <a:avLst/>
          </a:prstGeom>
        </p:spPr>
      </p:pic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602327" y="5314917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580350" y="5232671"/>
            <a:ext cx="2779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4332370" y="5409642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4638122" y="5232671"/>
            <a:ext cx="1954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3170614" y="2989532"/>
            <a:ext cx="115288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25" name="下箭头 124">
            <a:extLst>
              <a:ext uri="{FF2B5EF4-FFF2-40B4-BE49-F238E27FC236}">
                <a16:creationId xmlns:a16="http://schemas.microsoft.com/office/drawing/2014/main" id="{6B49B6DE-6130-81F0-82FC-7669056472DB}"/>
              </a:ext>
            </a:extLst>
          </p:cNvPr>
          <p:cNvSpPr/>
          <p:nvPr/>
        </p:nvSpPr>
        <p:spPr>
          <a:xfrm>
            <a:off x="2008734" y="1891123"/>
            <a:ext cx="144690" cy="21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6839015" y="2186781"/>
            <a:ext cx="222389" cy="1816808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6555469" y="2874178"/>
            <a:ext cx="1197764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BC3E0614-2220-F444-EE66-D2B67EC6E187}"/>
              </a:ext>
            </a:extLst>
          </p:cNvPr>
          <p:cNvSpPr/>
          <p:nvPr/>
        </p:nvSpPr>
        <p:spPr>
          <a:xfrm>
            <a:off x="1263395" y="1153167"/>
            <a:ext cx="6137949" cy="4569657"/>
          </a:xfrm>
          <a:custGeom>
            <a:avLst/>
            <a:gdLst>
              <a:gd name="connsiteX0" fmla="*/ 1914055 w 6137949"/>
              <a:gd name="connsiteY0" fmla="*/ 0 h 4569657"/>
              <a:gd name="connsiteX1" fmla="*/ 6137949 w 6137949"/>
              <a:gd name="connsiteY1" fmla="*/ 0 h 4569657"/>
              <a:gd name="connsiteX2" fmla="*/ 6137949 w 6137949"/>
              <a:gd name="connsiteY2" fmla="*/ 4569657 h 4569657"/>
              <a:gd name="connsiteX3" fmla="*/ 0 w 6137949"/>
              <a:gd name="connsiteY3" fmla="*/ 4569657 h 4569657"/>
              <a:gd name="connsiteX4" fmla="*/ 0 w 6137949"/>
              <a:gd name="connsiteY4" fmla="*/ 1013861 h 4569657"/>
              <a:gd name="connsiteX5" fmla="*/ 1914055 w 6137949"/>
              <a:gd name="connsiteY5" fmla="*/ 1013861 h 456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7949" h="4569657">
                <a:moveTo>
                  <a:pt x="1914055" y="0"/>
                </a:moveTo>
                <a:lnTo>
                  <a:pt x="6137949" y="0"/>
                </a:lnTo>
                <a:lnTo>
                  <a:pt x="6137949" y="4569657"/>
                </a:lnTo>
                <a:lnTo>
                  <a:pt x="0" y="4569657"/>
                </a:lnTo>
                <a:lnTo>
                  <a:pt x="0" y="1013861"/>
                </a:lnTo>
                <a:lnTo>
                  <a:pt x="1914055" y="10138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58370" y="3493650"/>
            <a:ext cx="1119217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04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60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4877492" y="2973882"/>
            <a:ext cx="1051003" cy="361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3590387" y="2656336"/>
            <a:ext cx="848980" cy="3614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38914" y="2342725"/>
            <a:ext cx="1341931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65020BB-107D-2B74-2402-ECC845C51CEC}"/>
              </a:ext>
            </a:extLst>
          </p:cNvPr>
          <p:cNvSpPr/>
          <p:nvPr/>
        </p:nvSpPr>
        <p:spPr>
          <a:xfrm>
            <a:off x="3301427" y="1326637"/>
            <a:ext cx="3537587" cy="642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462224" y="2342725"/>
            <a:ext cx="1105340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D035C-9C14-AC25-1AB6-77AED80778F7}"/>
              </a:ext>
            </a:extLst>
          </p:cNvPr>
          <p:cNvSpPr txBox="1"/>
          <p:nvPr/>
        </p:nvSpPr>
        <p:spPr>
          <a:xfrm>
            <a:off x="1619687" y="1203842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775672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3B187B-FC52-0E0F-2AC1-AA0A84299566}"/>
              </a:ext>
            </a:extLst>
          </p:cNvPr>
          <p:cNvSpPr txBox="1"/>
          <p:nvPr/>
        </p:nvSpPr>
        <p:spPr>
          <a:xfrm>
            <a:off x="3254306" y="1489342"/>
            <a:ext cx="36615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kumimoji="1" lang="zh-CN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4.3)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38914" y="4149732"/>
            <a:ext cx="5300100" cy="1037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36228" y="4837743"/>
            <a:ext cx="49477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4.4)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850761" y="4241911"/>
            <a:ext cx="2126493" cy="54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795511" y="4228037"/>
            <a:ext cx="226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4.4.1)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300437" y="4241911"/>
            <a:ext cx="2260554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410247" y="4228037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4.4.2)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3579284" y="3092625"/>
            <a:ext cx="862456" cy="584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3644868" y="3125009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CPU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5641893" y="3208046"/>
            <a:ext cx="969046" cy="46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5749228" y="3182578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>
              <a:lnSpc>
                <a:spcPts val="1660"/>
              </a:lnSpc>
            </a:pPr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3557225" y="2687292"/>
            <a:ext cx="930062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metadata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5641894" y="2633629"/>
            <a:ext cx="969045" cy="477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5691842" y="2619210"/>
            <a:ext cx="8691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135519" y="2350797"/>
            <a:ext cx="1548476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2051150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2971103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4659084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2971103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4659642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28391" y="2193765"/>
            <a:ext cx="562976" cy="2966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577067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484483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86057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180190" y="26044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775672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2051150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86057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180190" y="31168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E4AA8A22-2B06-94C4-C0F9-059ED5E7E45A}"/>
              </a:ext>
            </a:extLst>
          </p:cNvPr>
          <p:cNvCxnSpPr>
            <a:cxnSpLocks/>
            <a:stCxn id="7" idx="2"/>
            <a:endCxn id="107" idx="3"/>
          </p:cNvCxnSpPr>
          <p:nvPr/>
        </p:nvCxnSpPr>
        <p:spPr>
          <a:xfrm rot="16200000" flipH="1">
            <a:off x="4906826" y="2132915"/>
            <a:ext cx="659562" cy="332773"/>
          </a:xfrm>
          <a:prstGeom prst="bentConnector3">
            <a:avLst>
              <a:gd name="adj1" fmla="val 35093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339101" y="3667004"/>
            <a:ext cx="445687" cy="704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rot="16200000" flipV="1">
            <a:off x="4433277" y="3230595"/>
            <a:ext cx="574678" cy="1420206"/>
          </a:xfrm>
          <a:prstGeom prst="bentConnector3">
            <a:avLst>
              <a:gd name="adj1" fmla="val 3727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500278" y="3601900"/>
            <a:ext cx="556579" cy="695697"/>
          </a:xfrm>
          <a:prstGeom prst="bentConnector3">
            <a:avLst>
              <a:gd name="adj1" fmla="val 3904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B2A653A-31F6-AA41-E226-16FD7E290287}"/>
              </a:ext>
            </a:extLst>
          </p:cNvPr>
          <p:cNvGrpSpPr/>
          <p:nvPr/>
        </p:nvGrpSpPr>
        <p:grpSpPr>
          <a:xfrm>
            <a:off x="1243007" y="1580766"/>
            <a:ext cx="1637743" cy="246221"/>
            <a:chOff x="4701601" y="864704"/>
            <a:chExt cx="1637743" cy="3189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0AFFE03-42C4-1B2E-73B0-090ED4D66157}"/>
                </a:ext>
              </a:extLst>
            </p:cNvPr>
            <p:cNvSpPr/>
            <p:nvPr/>
          </p:nvSpPr>
          <p:spPr>
            <a:xfrm>
              <a:off x="4701601" y="864704"/>
              <a:ext cx="929426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prefix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2981DE6-32DF-0D34-E86C-0A372C7736FC}"/>
                </a:ext>
              </a:extLst>
            </p:cNvPr>
            <p:cNvSpPr/>
            <p:nvPr/>
          </p:nvSpPr>
          <p:spPr>
            <a:xfrm>
              <a:off x="5626306" y="864704"/>
              <a:ext cx="713038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DE6E45FD-E81E-F70E-A630-84088D3B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52" y="1159631"/>
            <a:ext cx="366776" cy="366776"/>
          </a:xfrm>
          <a:prstGeom prst="rect">
            <a:avLst/>
          </a:prstGeom>
        </p:spPr>
      </p:pic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602327" y="5314917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580350" y="5232671"/>
            <a:ext cx="2779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4659640" y="5409642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4965392" y="5232671"/>
            <a:ext cx="1954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4829809" y="2992389"/>
            <a:ext cx="115288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25" name="下箭头 124">
            <a:extLst>
              <a:ext uri="{FF2B5EF4-FFF2-40B4-BE49-F238E27FC236}">
                <a16:creationId xmlns:a16="http://schemas.microsoft.com/office/drawing/2014/main" id="{6B49B6DE-6130-81F0-82FC-7669056472DB}"/>
              </a:ext>
            </a:extLst>
          </p:cNvPr>
          <p:cNvSpPr/>
          <p:nvPr/>
        </p:nvSpPr>
        <p:spPr>
          <a:xfrm>
            <a:off x="2008734" y="1891123"/>
            <a:ext cx="144690" cy="21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6839015" y="2186781"/>
            <a:ext cx="222389" cy="1816808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6555469" y="2874178"/>
            <a:ext cx="1197764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BC3E0614-2220-F444-EE66-D2B67EC6E187}"/>
              </a:ext>
            </a:extLst>
          </p:cNvPr>
          <p:cNvSpPr/>
          <p:nvPr/>
        </p:nvSpPr>
        <p:spPr>
          <a:xfrm>
            <a:off x="1263395" y="1153167"/>
            <a:ext cx="6137949" cy="4569657"/>
          </a:xfrm>
          <a:custGeom>
            <a:avLst/>
            <a:gdLst>
              <a:gd name="connsiteX0" fmla="*/ 1914055 w 6137949"/>
              <a:gd name="connsiteY0" fmla="*/ 0 h 4569657"/>
              <a:gd name="connsiteX1" fmla="*/ 6137949 w 6137949"/>
              <a:gd name="connsiteY1" fmla="*/ 0 h 4569657"/>
              <a:gd name="connsiteX2" fmla="*/ 6137949 w 6137949"/>
              <a:gd name="connsiteY2" fmla="*/ 4569657 h 4569657"/>
              <a:gd name="connsiteX3" fmla="*/ 0 w 6137949"/>
              <a:gd name="connsiteY3" fmla="*/ 4569657 h 4569657"/>
              <a:gd name="connsiteX4" fmla="*/ 0 w 6137949"/>
              <a:gd name="connsiteY4" fmla="*/ 1013861 h 4569657"/>
              <a:gd name="connsiteX5" fmla="*/ 1914055 w 6137949"/>
              <a:gd name="connsiteY5" fmla="*/ 1013861 h 456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7949" h="4569657">
                <a:moveTo>
                  <a:pt x="1914055" y="0"/>
                </a:moveTo>
                <a:lnTo>
                  <a:pt x="6137949" y="0"/>
                </a:lnTo>
                <a:lnTo>
                  <a:pt x="6137949" y="4569657"/>
                </a:lnTo>
                <a:lnTo>
                  <a:pt x="0" y="4569657"/>
                </a:lnTo>
                <a:lnTo>
                  <a:pt x="0" y="1013861"/>
                </a:lnTo>
                <a:lnTo>
                  <a:pt x="1914055" y="10138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58370" y="3493650"/>
            <a:ext cx="1119217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155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01A09248-0201-9EA0-EEC4-6A425685AA1C}"/>
              </a:ext>
            </a:extLst>
          </p:cNvPr>
          <p:cNvSpPr/>
          <p:nvPr/>
        </p:nvSpPr>
        <p:spPr>
          <a:xfrm>
            <a:off x="1595535" y="4199285"/>
            <a:ext cx="1282078" cy="452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E2BC043-EB0B-B1FD-F670-AC6E3C4936D0}"/>
              </a:ext>
            </a:extLst>
          </p:cNvPr>
          <p:cNvSpPr/>
          <p:nvPr/>
        </p:nvSpPr>
        <p:spPr>
          <a:xfrm>
            <a:off x="1595535" y="4948568"/>
            <a:ext cx="1282078" cy="367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15DB8-A63C-D82B-5C65-3F0BE435E294}"/>
              </a:ext>
            </a:extLst>
          </p:cNvPr>
          <p:cNvSpPr txBox="1"/>
          <p:nvPr/>
        </p:nvSpPr>
        <p:spPr>
          <a:xfrm>
            <a:off x="1584492" y="4978147"/>
            <a:ext cx="1304164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Input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436D3-7449-FD08-4A52-5144F810DD67}"/>
              </a:ext>
            </a:extLst>
          </p:cNvPr>
          <p:cNvSpPr txBox="1"/>
          <p:nvPr/>
        </p:nvSpPr>
        <p:spPr>
          <a:xfrm>
            <a:off x="1724593" y="4166331"/>
            <a:ext cx="1015727" cy="50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Transformer</a:t>
            </a:r>
          </a:p>
          <a:p>
            <a:r>
              <a:rPr lang="en-US" altLang="zh-CN" sz="1200" dirty="0"/>
              <a:t>Block_0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118658-2486-0204-2B4E-06FC1D5CC644}"/>
              </a:ext>
            </a:extLst>
          </p:cNvPr>
          <p:cNvSpPr txBox="1"/>
          <p:nvPr/>
        </p:nvSpPr>
        <p:spPr>
          <a:xfrm>
            <a:off x="1365182" y="5517090"/>
            <a:ext cx="174278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Input</a:t>
            </a:r>
            <a:r>
              <a:rPr lang="zh-CN" altLang="en-US" sz="1400" dirty="0"/>
              <a:t> </a:t>
            </a:r>
            <a:r>
              <a:rPr lang="en-US" altLang="zh-CN" sz="1400" dirty="0"/>
              <a:t>sequence: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94CF1FC-B48B-9689-A1E7-032075BC36CA}"/>
              </a:ext>
            </a:extLst>
          </p:cNvPr>
          <p:cNvSpPr/>
          <p:nvPr/>
        </p:nvSpPr>
        <p:spPr>
          <a:xfrm>
            <a:off x="1595535" y="3271742"/>
            <a:ext cx="1282078" cy="4913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7487BE-376D-8F20-672E-97ED6F58F785}"/>
              </a:ext>
            </a:extLst>
          </p:cNvPr>
          <p:cNvSpPr txBox="1"/>
          <p:nvPr/>
        </p:nvSpPr>
        <p:spPr>
          <a:xfrm>
            <a:off x="1724593" y="3270272"/>
            <a:ext cx="1015727" cy="50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Transformer</a:t>
            </a:r>
          </a:p>
          <a:p>
            <a:r>
              <a:rPr lang="en-US" altLang="zh-CN" sz="1200" dirty="0"/>
              <a:t>Block_(n-1)</a:t>
            </a:r>
            <a:endParaRPr lang="zh-CN" altLang="en-US" sz="12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7BEAF0D-69B5-012B-98D4-374BD5BA685B}"/>
              </a:ext>
            </a:extLst>
          </p:cNvPr>
          <p:cNvSpPr/>
          <p:nvPr/>
        </p:nvSpPr>
        <p:spPr>
          <a:xfrm>
            <a:off x="1595535" y="2620006"/>
            <a:ext cx="1282078" cy="367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F48EF7-4C20-CA44-6AF2-BA779EA6C652}"/>
              </a:ext>
            </a:extLst>
          </p:cNvPr>
          <p:cNvSpPr txBox="1"/>
          <p:nvPr/>
        </p:nvSpPr>
        <p:spPr>
          <a:xfrm>
            <a:off x="1700208" y="2651002"/>
            <a:ext cx="1072730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Output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D2E7BD-95C0-F58C-2C21-BED467283998}"/>
              </a:ext>
            </a:extLst>
          </p:cNvPr>
          <p:cNvSpPr txBox="1"/>
          <p:nvPr/>
        </p:nvSpPr>
        <p:spPr>
          <a:xfrm>
            <a:off x="1519873" y="2111307"/>
            <a:ext cx="1433406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Output</a:t>
            </a:r>
            <a:r>
              <a:rPr lang="zh-CN" altLang="en-US" sz="1400" dirty="0"/>
              <a:t> </a:t>
            </a:r>
            <a:r>
              <a:rPr lang="en-US" altLang="zh-CN" sz="1400" dirty="0"/>
              <a:t>token: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i="1" baseline="-250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6627FDE-931F-9612-7A3D-D60CB6205FFA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2236574" y="5315920"/>
            <a:ext cx="1" cy="201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DF2EC96-847E-AB7C-6D62-A6F690B329BF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236574" y="4651475"/>
            <a:ext cx="0" cy="297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9675AC6-BDD6-FA44-60DD-EF7547107083}"/>
              </a:ext>
            </a:extLst>
          </p:cNvPr>
          <p:cNvCxnSpPr>
            <a:cxnSpLocks/>
          </p:cNvCxnSpPr>
          <p:nvPr/>
        </p:nvCxnSpPr>
        <p:spPr>
          <a:xfrm flipV="1">
            <a:off x="2236574" y="3974580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D9D07FC-2E40-2B2C-1E35-60595FFA74D6}"/>
              </a:ext>
            </a:extLst>
          </p:cNvPr>
          <p:cNvSpPr txBox="1"/>
          <p:nvPr/>
        </p:nvSpPr>
        <p:spPr>
          <a:xfrm>
            <a:off x="2063289" y="368658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81C558A-1A1F-04F0-61C3-6679ED7786BC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2236574" y="2987358"/>
            <a:ext cx="0" cy="284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0DB210B-0950-A716-578C-E597641799F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2236574" y="2421648"/>
            <a:ext cx="2" cy="198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53908E5-8845-A6D1-4132-F0EC59338E22}"/>
              </a:ext>
            </a:extLst>
          </p:cNvPr>
          <p:cNvSpPr txBox="1"/>
          <p:nvPr/>
        </p:nvSpPr>
        <p:spPr>
          <a:xfrm>
            <a:off x="2318746" y="4638957"/>
            <a:ext cx="41710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41394F-9F55-4CDE-CD4B-67A12BF14992}"/>
              </a:ext>
            </a:extLst>
          </p:cNvPr>
          <p:cNvSpPr txBox="1"/>
          <p:nvPr/>
        </p:nvSpPr>
        <p:spPr>
          <a:xfrm>
            <a:off x="2287727" y="2973682"/>
            <a:ext cx="82747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_(n-1)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FF2963A4-426B-9323-09EA-81E0FE8F181A}"/>
              </a:ext>
            </a:extLst>
          </p:cNvPr>
          <p:cNvSpPr/>
          <p:nvPr/>
        </p:nvSpPr>
        <p:spPr>
          <a:xfrm>
            <a:off x="3345367" y="3221914"/>
            <a:ext cx="3448622" cy="22004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8ED2394-270B-231D-0A06-A7E2995FA35A}"/>
              </a:ext>
            </a:extLst>
          </p:cNvPr>
          <p:cNvSpPr txBox="1"/>
          <p:nvPr/>
        </p:nvSpPr>
        <p:spPr>
          <a:xfrm rot="5400000">
            <a:off x="5857942" y="4344232"/>
            <a:ext cx="15683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Attention</a:t>
            </a:r>
            <a:r>
              <a:rPr lang="zh-CN" altLang="en-US" sz="1500" dirty="0"/>
              <a:t> </a:t>
            </a:r>
            <a:r>
              <a:rPr lang="en-US" altLang="zh-CN" sz="1500" dirty="0"/>
              <a:t>Layer</a:t>
            </a:r>
            <a:endParaRPr lang="zh-CN" altLang="en-US" sz="15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5E3B3FD-A43E-AE4E-627F-649BCB025D55}"/>
              </a:ext>
            </a:extLst>
          </p:cNvPr>
          <p:cNvSpPr/>
          <p:nvPr/>
        </p:nvSpPr>
        <p:spPr>
          <a:xfrm>
            <a:off x="3683486" y="4381242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61BA3F-56C5-3675-126A-11F487592CA4}"/>
              </a:ext>
            </a:extLst>
          </p:cNvPr>
          <p:cNvSpPr/>
          <p:nvPr/>
        </p:nvSpPr>
        <p:spPr>
          <a:xfrm>
            <a:off x="3630693" y="4438205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8731A0-0FE2-B70E-479C-3B7FD79D6BD8}"/>
              </a:ext>
            </a:extLst>
          </p:cNvPr>
          <p:cNvSpPr/>
          <p:nvPr/>
        </p:nvSpPr>
        <p:spPr>
          <a:xfrm>
            <a:off x="3581699" y="4493309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E3650D0-060C-7B53-0DD5-EBE48EDE9A19}"/>
              </a:ext>
            </a:extLst>
          </p:cNvPr>
          <p:cNvSpPr/>
          <p:nvPr/>
        </p:nvSpPr>
        <p:spPr>
          <a:xfrm>
            <a:off x="4544500" y="4381242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AEF89D-9682-CAEC-39F9-7DA173B98274}"/>
              </a:ext>
            </a:extLst>
          </p:cNvPr>
          <p:cNvSpPr/>
          <p:nvPr/>
        </p:nvSpPr>
        <p:spPr>
          <a:xfrm>
            <a:off x="4491707" y="4438205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1AE1A6C-0D78-127A-46AA-0DBBA0698BAA}"/>
              </a:ext>
            </a:extLst>
          </p:cNvPr>
          <p:cNvSpPr/>
          <p:nvPr/>
        </p:nvSpPr>
        <p:spPr>
          <a:xfrm>
            <a:off x="4442713" y="4493309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B88090-54B4-7461-FCB0-870901CC9152}"/>
              </a:ext>
            </a:extLst>
          </p:cNvPr>
          <p:cNvSpPr/>
          <p:nvPr/>
        </p:nvSpPr>
        <p:spPr>
          <a:xfrm>
            <a:off x="5406129" y="4381242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139C0F8-36BC-0BC8-3A80-FD27DCFE9572}"/>
              </a:ext>
            </a:extLst>
          </p:cNvPr>
          <p:cNvSpPr/>
          <p:nvPr/>
        </p:nvSpPr>
        <p:spPr>
          <a:xfrm>
            <a:off x="5353336" y="4438205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570766-7E18-14A5-8DDF-BC95CF16FF56}"/>
              </a:ext>
            </a:extLst>
          </p:cNvPr>
          <p:cNvSpPr/>
          <p:nvPr/>
        </p:nvSpPr>
        <p:spPr>
          <a:xfrm>
            <a:off x="5304342" y="4493309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FB81050-5AE2-203A-9612-7F78DB15471A}"/>
              </a:ext>
            </a:extLst>
          </p:cNvPr>
          <p:cNvSpPr txBox="1"/>
          <p:nvPr/>
        </p:nvSpPr>
        <p:spPr>
          <a:xfrm>
            <a:off x="3700570" y="4475338"/>
            <a:ext cx="287259" cy="3103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7DD07C8-3A74-8FA9-6AC8-E5DD817843E3}"/>
              </a:ext>
            </a:extLst>
          </p:cNvPr>
          <p:cNvSpPr txBox="1"/>
          <p:nvPr/>
        </p:nvSpPr>
        <p:spPr>
          <a:xfrm>
            <a:off x="4556085" y="4502770"/>
            <a:ext cx="276038" cy="3103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4F134A-BD0A-80E1-CD21-73D413714A78}"/>
              </a:ext>
            </a:extLst>
          </p:cNvPr>
          <p:cNvSpPr txBox="1"/>
          <p:nvPr/>
        </p:nvSpPr>
        <p:spPr>
          <a:xfrm>
            <a:off x="5428142" y="4502770"/>
            <a:ext cx="276038" cy="3103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74B941-C8CA-9F6A-2ECA-E8917CC93DB1}"/>
              </a:ext>
            </a:extLst>
          </p:cNvPr>
          <p:cNvSpPr txBox="1"/>
          <p:nvPr/>
        </p:nvSpPr>
        <p:spPr>
          <a:xfrm>
            <a:off x="5749122" y="473904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21598A4-3AC7-F798-B12C-335B0BB7E1BC}"/>
              </a:ext>
            </a:extLst>
          </p:cNvPr>
          <p:cNvSpPr txBox="1"/>
          <p:nvPr/>
        </p:nvSpPr>
        <p:spPr>
          <a:xfrm>
            <a:off x="5822274" y="4615597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5CAABD8-0F8E-F470-25A4-A19F537F1196}"/>
              </a:ext>
            </a:extLst>
          </p:cNvPr>
          <p:cNvSpPr txBox="1"/>
          <p:nvPr/>
        </p:nvSpPr>
        <p:spPr>
          <a:xfrm>
            <a:off x="5895426" y="4493964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4935-999E-A74A-6F6F-F742024D22B0}"/>
              </a:ext>
            </a:extLst>
          </p:cNvPr>
          <p:cNvSpPr txBox="1"/>
          <p:nvPr/>
        </p:nvSpPr>
        <p:spPr>
          <a:xfrm>
            <a:off x="4486412" y="5466035"/>
            <a:ext cx="41710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CB7A6FB5-C99E-811D-8464-1D615D970045}"/>
              </a:ext>
            </a:extLst>
          </p:cNvPr>
          <p:cNvCxnSpPr>
            <a:cxnSpLocks/>
            <a:stCxn id="67" idx="0"/>
            <a:endCxn id="51" idx="2"/>
          </p:cNvCxnSpPr>
          <p:nvPr/>
        </p:nvCxnSpPr>
        <p:spPr>
          <a:xfrm rot="16200000" flipV="1">
            <a:off x="3938669" y="4709741"/>
            <a:ext cx="655357" cy="857232"/>
          </a:xfrm>
          <a:prstGeom prst="bentConnector3">
            <a:avLst>
              <a:gd name="adj1" fmla="val 737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AAF2C1-529E-C0A8-AF81-BE020228A3F7}"/>
              </a:ext>
            </a:extLst>
          </p:cNvPr>
          <p:cNvCxnSpPr>
            <a:cxnSpLocks/>
            <a:stCxn id="67" idx="0"/>
            <a:endCxn id="59" idx="2"/>
          </p:cNvCxnSpPr>
          <p:nvPr/>
        </p:nvCxnSpPr>
        <p:spPr>
          <a:xfrm rot="5400000" flipH="1" flipV="1">
            <a:off x="4799990" y="4705652"/>
            <a:ext cx="655357" cy="865411"/>
          </a:xfrm>
          <a:prstGeom prst="bentConnector3">
            <a:avLst>
              <a:gd name="adj1" fmla="val 737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B62FAE5-8B89-0846-C10B-DC5ADFF32C0B}"/>
              </a:ext>
            </a:extLst>
          </p:cNvPr>
          <p:cNvGrpSpPr/>
          <p:nvPr/>
        </p:nvGrpSpPr>
        <p:grpSpPr>
          <a:xfrm>
            <a:off x="4135395" y="3289935"/>
            <a:ext cx="519633" cy="519751"/>
            <a:chOff x="4080531" y="3652664"/>
            <a:chExt cx="519633" cy="519751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0E53AE9A-756E-6449-24A9-26558401F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974" y="3652664"/>
              <a:ext cx="426190" cy="426190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45B57501-2B83-841D-E328-67680712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0976" y="3697742"/>
              <a:ext cx="426190" cy="42619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3979E807-B80B-B7F2-FFCF-40BB6BD2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0531" y="3746225"/>
              <a:ext cx="426190" cy="426190"/>
            </a:xfrm>
            <a:prstGeom prst="rect">
              <a:avLst/>
            </a:prstGeom>
          </p:spPr>
        </p:pic>
      </p:grp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E4BB70E-E667-640C-205A-0C0940452F1A}"/>
              </a:ext>
            </a:extLst>
          </p:cNvPr>
          <p:cNvCxnSpPr>
            <a:cxnSpLocks/>
            <a:stCxn id="53" idx="0"/>
            <a:endCxn id="79" idx="2"/>
          </p:cNvCxnSpPr>
          <p:nvPr/>
        </p:nvCxnSpPr>
        <p:spPr>
          <a:xfrm rot="5400000" flipH="1" flipV="1">
            <a:off x="3858226" y="3890978"/>
            <a:ext cx="571556" cy="4089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AADAE1DA-9668-20B2-07EA-1ABCD593E35F}"/>
              </a:ext>
            </a:extLst>
          </p:cNvPr>
          <p:cNvCxnSpPr>
            <a:cxnSpLocks/>
            <a:stCxn id="54" idx="0"/>
            <a:endCxn id="79" idx="2"/>
          </p:cNvCxnSpPr>
          <p:nvPr/>
        </p:nvCxnSpPr>
        <p:spPr>
          <a:xfrm rot="16200000" flipV="1">
            <a:off x="4288733" y="3869443"/>
            <a:ext cx="571556" cy="4520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2222045-D2F8-236D-14D6-4A8A0FCA6D0B}"/>
              </a:ext>
            </a:extLst>
          </p:cNvPr>
          <p:cNvSpPr txBox="1"/>
          <p:nvPr/>
        </p:nvSpPr>
        <p:spPr>
          <a:xfrm>
            <a:off x="3416258" y="3371151"/>
            <a:ext cx="828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weights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69100F3-2794-9339-2028-79D860191839}"/>
              </a:ext>
            </a:extLst>
          </p:cNvPr>
          <p:cNvSpPr txBox="1"/>
          <p:nvPr/>
        </p:nvSpPr>
        <p:spPr>
          <a:xfrm>
            <a:off x="5070018" y="3356488"/>
            <a:ext cx="1167307" cy="29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237F11-8175-D65E-DED8-8C86ED7B934B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4655028" y="3502458"/>
            <a:ext cx="414990" cy="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916E3334-B4D5-00C6-38FD-00084E462FC5}"/>
              </a:ext>
            </a:extLst>
          </p:cNvPr>
          <p:cNvCxnSpPr>
            <a:cxnSpLocks/>
            <a:stCxn id="57" idx="0"/>
            <a:endCxn id="90" idx="2"/>
          </p:cNvCxnSpPr>
          <p:nvPr/>
        </p:nvCxnSpPr>
        <p:spPr>
          <a:xfrm flipH="1" flipV="1">
            <a:off x="5653672" y="3648427"/>
            <a:ext cx="8489" cy="732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1284ED27-7810-0B8C-26F2-7B66BCED605A}"/>
              </a:ext>
            </a:extLst>
          </p:cNvPr>
          <p:cNvSpPr/>
          <p:nvPr/>
        </p:nvSpPr>
        <p:spPr>
          <a:xfrm>
            <a:off x="3345367" y="2642710"/>
            <a:ext cx="3448622" cy="467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7BEA92A-FC6C-5F55-9A55-D16162C04369}"/>
              </a:ext>
            </a:extLst>
          </p:cNvPr>
          <p:cNvSpPr txBox="1"/>
          <p:nvPr/>
        </p:nvSpPr>
        <p:spPr>
          <a:xfrm rot="5400000">
            <a:off x="6208660" y="2732149"/>
            <a:ext cx="86686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FFN</a:t>
            </a:r>
            <a:endParaRPr lang="zh-CN" altLang="en-US" sz="15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783D4AE-FFEE-C037-3F79-CE09AC148A9A}"/>
              </a:ext>
            </a:extLst>
          </p:cNvPr>
          <p:cNvSpPr txBox="1"/>
          <p:nvPr/>
        </p:nvSpPr>
        <p:spPr>
          <a:xfrm>
            <a:off x="4501604" y="2146866"/>
            <a:ext cx="623889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out_0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2B93E889-0EEF-49B7-4858-6041B05BF7BC}"/>
              </a:ext>
            </a:extLst>
          </p:cNvPr>
          <p:cNvSpPr/>
          <p:nvPr/>
        </p:nvSpPr>
        <p:spPr>
          <a:xfrm>
            <a:off x="3877401" y="5067368"/>
            <a:ext cx="278518" cy="2842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708EFC7-7596-7C73-D8DA-2879F834AD0A}"/>
              </a:ext>
            </a:extLst>
          </p:cNvPr>
          <p:cNvSpPr txBox="1"/>
          <p:nvPr/>
        </p:nvSpPr>
        <p:spPr>
          <a:xfrm>
            <a:off x="3800506" y="5020993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0D361B1A-641E-2F05-1F05-CC0E69715CC8}"/>
              </a:ext>
            </a:extLst>
          </p:cNvPr>
          <p:cNvSpPr/>
          <p:nvPr/>
        </p:nvSpPr>
        <p:spPr>
          <a:xfrm>
            <a:off x="4756260" y="5067368"/>
            <a:ext cx="278518" cy="2842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975B535-0C82-241B-36A9-6A1E87B31A70}"/>
              </a:ext>
            </a:extLst>
          </p:cNvPr>
          <p:cNvSpPr txBox="1"/>
          <p:nvPr/>
        </p:nvSpPr>
        <p:spPr>
          <a:xfrm>
            <a:off x="4677074" y="5020993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0FEB0C37-C76C-006E-C43C-B97E843C97B1}"/>
              </a:ext>
            </a:extLst>
          </p:cNvPr>
          <p:cNvSpPr/>
          <p:nvPr/>
        </p:nvSpPr>
        <p:spPr>
          <a:xfrm>
            <a:off x="5381925" y="5067368"/>
            <a:ext cx="278518" cy="2842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636CE6A-597A-4D8E-ADA8-3966650B227A}"/>
              </a:ext>
            </a:extLst>
          </p:cNvPr>
          <p:cNvSpPr txBox="1"/>
          <p:nvPr/>
        </p:nvSpPr>
        <p:spPr>
          <a:xfrm>
            <a:off x="5306937" y="5020993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E72C51F1-E930-97B0-6387-B12A74508E59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H="1" flipV="1">
            <a:off x="4694104" y="4813111"/>
            <a:ext cx="859" cy="65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8E9CD05D-11CE-F23C-104F-CDEDCB5962BD}"/>
              </a:ext>
            </a:extLst>
          </p:cNvPr>
          <p:cNvSpPr/>
          <p:nvPr/>
        </p:nvSpPr>
        <p:spPr>
          <a:xfrm>
            <a:off x="5304223" y="2762563"/>
            <a:ext cx="665831" cy="245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8E833A5-DB1A-E570-DCE0-64D6B619CF58}"/>
              </a:ext>
            </a:extLst>
          </p:cNvPr>
          <p:cNvSpPr txBox="1"/>
          <p:nvPr/>
        </p:nvSpPr>
        <p:spPr>
          <a:xfrm>
            <a:off x="5255230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F730656-08BF-64ED-F91F-79F8290466CE}"/>
              </a:ext>
            </a:extLst>
          </p:cNvPr>
          <p:cNvCxnSpPr>
            <a:cxnSpLocks/>
            <a:stCxn id="144" idx="0"/>
            <a:endCxn id="117" idx="2"/>
          </p:cNvCxnSpPr>
          <p:nvPr/>
        </p:nvCxnSpPr>
        <p:spPr>
          <a:xfrm flipV="1">
            <a:off x="4810430" y="2457207"/>
            <a:ext cx="3119" cy="305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E301EA14-B8D7-0EDB-7BE1-84B0F5A0129B}"/>
              </a:ext>
            </a:extLst>
          </p:cNvPr>
          <p:cNvSpPr/>
          <p:nvPr/>
        </p:nvSpPr>
        <p:spPr>
          <a:xfrm>
            <a:off x="4477514" y="2762563"/>
            <a:ext cx="665831" cy="245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4054B21-9ADA-6C6F-9061-907AF7F0003A}"/>
              </a:ext>
            </a:extLst>
          </p:cNvPr>
          <p:cNvSpPr txBox="1"/>
          <p:nvPr/>
        </p:nvSpPr>
        <p:spPr>
          <a:xfrm>
            <a:off x="4428521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663588E5-0016-2DAE-D5F9-82C8910D446E}"/>
              </a:ext>
            </a:extLst>
          </p:cNvPr>
          <p:cNvCxnSpPr>
            <a:cxnSpLocks/>
            <a:stCxn id="90" idx="0"/>
            <a:endCxn id="136" idx="2"/>
          </p:cNvCxnSpPr>
          <p:nvPr/>
        </p:nvCxnSpPr>
        <p:spPr>
          <a:xfrm flipH="1" flipV="1">
            <a:off x="5637139" y="3007627"/>
            <a:ext cx="16533" cy="348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D6DEA83E-C168-31F0-2560-9F7403B5F495}"/>
              </a:ext>
            </a:extLst>
          </p:cNvPr>
          <p:cNvCxnSpPr>
            <a:cxnSpLocks/>
            <a:stCxn id="136" idx="1"/>
            <a:endCxn id="144" idx="3"/>
          </p:cNvCxnSpPr>
          <p:nvPr/>
        </p:nvCxnSpPr>
        <p:spPr>
          <a:xfrm flipH="1">
            <a:off x="5143345" y="2885095"/>
            <a:ext cx="1608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A6D3C8FA-3F6F-481F-0362-3E23412BB791}"/>
              </a:ext>
            </a:extLst>
          </p:cNvPr>
          <p:cNvCxnSpPr/>
          <p:nvPr/>
        </p:nvCxnSpPr>
        <p:spPr>
          <a:xfrm flipV="1">
            <a:off x="2877613" y="2651002"/>
            <a:ext cx="467754" cy="153957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4C7C026D-849E-6560-F592-647C9D75F679}"/>
              </a:ext>
            </a:extLst>
          </p:cNvPr>
          <p:cNvCxnSpPr>
            <a:cxnSpLocks/>
          </p:cNvCxnSpPr>
          <p:nvPr/>
        </p:nvCxnSpPr>
        <p:spPr>
          <a:xfrm>
            <a:off x="2883135" y="4646716"/>
            <a:ext cx="648559" cy="8025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E5190C0C-43A3-2E96-C4C5-188B9C66319A}"/>
              </a:ext>
            </a:extLst>
          </p:cNvPr>
          <p:cNvSpPr/>
          <p:nvPr/>
        </p:nvSpPr>
        <p:spPr>
          <a:xfrm>
            <a:off x="1440795" y="2171168"/>
            <a:ext cx="5389200" cy="23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20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F6FE17-484C-1D00-139E-442F8C3D52B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338179" y="2362893"/>
            <a:ext cx="0" cy="2173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1E2BC043-EB0B-B1FD-F670-AC6E3C4936D0}"/>
              </a:ext>
            </a:extLst>
          </p:cNvPr>
          <p:cNvSpPr/>
          <p:nvPr/>
        </p:nvSpPr>
        <p:spPr>
          <a:xfrm>
            <a:off x="1603821" y="4295263"/>
            <a:ext cx="1474604" cy="2365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15DB8-A63C-D82B-5C65-3F0BE435E294}"/>
              </a:ext>
            </a:extLst>
          </p:cNvPr>
          <p:cNvSpPr txBox="1"/>
          <p:nvPr/>
        </p:nvSpPr>
        <p:spPr>
          <a:xfrm>
            <a:off x="1694562" y="4245453"/>
            <a:ext cx="1304164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Input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118658-2486-0204-2B4E-06FC1D5CC644}"/>
              </a:ext>
            </a:extLst>
          </p:cNvPr>
          <p:cNvSpPr txBox="1"/>
          <p:nvPr/>
        </p:nvSpPr>
        <p:spPr>
          <a:xfrm>
            <a:off x="1590217" y="4751093"/>
            <a:ext cx="1495922" cy="33387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dirty="0"/>
              <a:t>Input</a:t>
            </a:r>
            <a:r>
              <a:rPr lang="zh-CN" altLang="en-US" sz="1400" dirty="0"/>
              <a:t> </a:t>
            </a:r>
            <a:r>
              <a:rPr lang="en-US" altLang="zh-CN" sz="1400" dirty="0"/>
              <a:t>sequence:</a:t>
            </a:r>
          </a:p>
          <a:p>
            <a:pPr>
              <a:lnSpc>
                <a:spcPts val="126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94CF1FC-B48B-9689-A1E7-032075BC36CA}"/>
              </a:ext>
            </a:extLst>
          </p:cNvPr>
          <p:cNvSpPr/>
          <p:nvPr/>
        </p:nvSpPr>
        <p:spPr>
          <a:xfrm>
            <a:off x="1595535" y="3089786"/>
            <a:ext cx="1474604" cy="3796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7487BE-376D-8F20-672E-97ED6F58F785}"/>
              </a:ext>
            </a:extLst>
          </p:cNvPr>
          <p:cNvSpPr txBox="1"/>
          <p:nvPr/>
        </p:nvSpPr>
        <p:spPr>
          <a:xfrm>
            <a:off x="1834664" y="3077016"/>
            <a:ext cx="101572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200" dirty="0"/>
              <a:t>Transformer</a:t>
            </a:r>
          </a:p>
          <a:p>
            <a:pPr>
              <a:lnSpc>
                <a:spcPts val="1260"/>
              </a:lnSpc>
            </a:pPr>
            <a:r>
              <a:rPr lang="en-US" altLang="zh-CN" sz="1200" dirty="0"/>
              <a:t>Layer_(n-1)</a:t>
            </a:r>
            <a:endParaRPr lang="zh-CN" altLang="en-US" sz="12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7BEAF0D-69B5-012B-98D4-374BD5BA685B}"/>
              </a:ext>
            </a:extLst>
          </p:cNvPr>
          <p:cNvSpPr/>
          <p:nvPr/>
        </p:nvSpPr>
        <p:spPr>
          <a:xfrm>
            <a:off x="1595535" y="2536186"/>
            <a:ext cx="1474604" cy="2326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F48EF7-4C20-CA44-6AF2-BA779EA6C652}"/>
              </a:ext>
            </a:extLst>
          </p:cNvPr>
          <p:cNvSpPr txBox="1"/>
          <p:nvPr/>
        </p:nvSpPr>
        <p:spPr>
          <a:xfrm>
            <a:off x="1810279" y="2498602"/>
            <a:ext cx="1072730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Output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D2E7BD-95C0-F58C-2C21-BED467283998}"/>
              </a:ext>
            </a:extLst>
          </p:cNvPr>
          <p:cNvSpPr txBox="1"/>
          <p:nvPr/>
        </p:nvSpPr>
        <p:spPr>
          <a:xfrm>
            <a:off x="1723267" y="2157259"/>
            <a:ext cx="1229824" cy="20563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Output</a:t>
            </a:r>
            <a:r>
              <a:rPr lang="zh-CN" altLang="en-US" sz="1200" dirty="0"/>
              <a:t> </a:t>
            </a:r>
            <a:r>
              <a:rPr lang="en-US" altLang="zh-CN" sz="1200" dirty="0"/>
              <a:t>token: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1400" i="1" baseline="-250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6627FDE-931F-9612-7A3D-D60CB6205FFA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2338178" y="4531800"/>
            <a:ext cx="2945" cy="21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D9D07FC-2E40-2B2C-1E35-60595FFA74D6}"/>
              </a:ext>
            </a:extLst>
          </p:cNvPr>
          <p:cNvSpPr txBox="1"/>
          <p:nvPr/>
        </p:nvSpPr>
        <p:spPr>
          <a:xfrm>
            <a:off x="2313718" y="3388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0DB210B-0950-A716-578C-E597641799F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2332837" y="2362893"/>
            <a:ext cx="5342" cy="173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53908E5-8845-A6D1-4132-F0EC59338E22}"/>
              </a:ext>
            </a:extLst>
          </p:cNvPr>
          <p:cNvSpPr txBox="1"/>
          <p:nvPr/>
        </p:nvSpPr>
        <p:spPr>
          <a:xfrm>
            <a:off x="2318746" y="4006778"/>
            <a:ext cx="41710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41394F-9F55-4CDE-CD4B-67A12BF14992}"/>
              </a:ext>
            </a:extLst>
          </p:cNvPr>
          <p:cNvSpPr txBox="1"/>
          <p:nvPr/>
        </p:nvSpPr>
        <p:spPr>
          <a:xfrm>
            <a:off x="2287727" y="2774126"/>
            <a:ext cx="82747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_(n-1)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FF2963A4-426B-9323-09EA-81E0FE8F181A}"/>
              </a:ext>
            </a:extLst>
          </p:cNvPr>
          <p:cNvSpPr/>
          <p:nvPr/>
        </p:nvSpPr>
        <p:spPr>
          <a:xfrm>
            <a:off x="3531640" y="3221914"/>
            <a:ext cx="3678539" cy="1671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8ED2394-270B-231D-0A06-A7E2995FA35A}"/>
              </a:ext>
            </a:extLst>
          </p:cNvPr>
          <p:cNvSpPr txBox="1"/>
          <p:nvPr/>
        </p:nvSpPr>
        <p:spPr>
          <a:xfrm rot="5400000">
            <a:off x="6126408" y="3896028"/>
            <a:ext cx="1658563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Attention</a:t>
            </a:r>
            <a:r>
              <a:rPr lang="zh-CN" altLang="en-US" sz="1500" dirty="0"/>
              <a:t> </a:t>
            </a:r>
            <a:r>
              <a:rPr lang="en-US" altLang="zh-CN" sz="1500" dirty="0"/>
              <a:t>Layer</a:t>
            </a:r>
            <a:endParaRPr lang="zh-CN" altLang="en-US" sz="15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5E3B3FD-A43E-AE4E-627F-649BCB025D55}"/>
              </a:ext>
            </a:extLst>
          </p:cNvPr>
          <p:cNvSpPr/>
          <p:nvPr/>
        </p:nvSpPr>
        <p:spPr>
          <a:xfrm>
            <a:off x="3997085" y="403834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61BA3F-56C5-3675-126A-11F487592CA4}"/>
              </a:ext>
            </a:extLst>
          </p:cNvPr>
          <p:cNvSpPr/>
          <p:nvPr/>
        </p:nvSpPr>
        <p:spPr>
          <a:xfrm>
            <a:off x="3944292" y="409530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8731A0-0FE2-B70E-479C-3B7FD79D6BD8}"/>
              </a:ext>
            </a:extLst>
          </p:cNvPr>
          <p:cNvSpPr/>
          <p:nvPr/>
        </p:nvSpPr>
        <p:spPr>
          <a:xfrm>
            <a:off x="3895298" y="415041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E3650D0-060C-7B53-0DD5-EBE48EDE9A19}"/>
              </a:ext>
            </a:extLst>
          </p:cNvPr>
          <p:cNvSpPr/>
          <p:nvPr/>
        </p:nvSpPr>
        <p:spPr>
          <a:xfrm>
            <a:off x="4858099" y="403834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AEF89D-9682-CAEC-39F9-7DA173B98274}"/>
              </a:ext>
            </a:extLst>
          </p:cNvPr>
          <p:cNvSpPr/>
          <p:nvPr/>
        </p:nvSpPr>
        <p:spPr>
          <a:xfrm>
            <a:off x="4805306" y="409530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1AE1A6C-0D78-127A-46AA-0DBBA0698BAA}"/>
              </a:ext>
            </a:extLst>
          </p:cNvPr>
          <p:cNvSpPr/>
          <p:nvPr/>
        </p:nvSpPr>
        <p:spPr>
          <a:xfrm>
            <a:off x="4756312" y="415041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B88090-54B4-7461-FCB0-870901CC9152}"/>
              </a:ext>
            </a:extLst>
          </p:cNvPr>
          <p:cNvSpPr/>
          <p:nvPr/>
        </p:nvSpPr>
        <p:spPr>
          <a:xfrm>
            <a:off x="5719728" y="403834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139C0F8-36BC-0BC8-3A80-FD27DCFE9572}"/>
              </a:ext>
            </a:extLst>
          </p:cNvPr>
          <p:cNvSpPr/>
          <p:nvPr/>
        </p:nvSpPr>
        <p:spPr>
          <a:xfrm>
            <a:off x="5666935" y="409530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570766-7E18-14A5-8DDF-BC95CF16FF56}"/>
              </a:ext>
            </a:extLst>
          </p:cNvPr>
          <p:cNvSpPr/>
          <p:nvPr/>
        </p:nvSpPr>
        <p:spPr>
          <a:xfrm>
            <a:off x="5617941" y="415041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FB81050-5AE2-203A-9612-7F78DB15471A}"/>
              </a:ext>
            </a:extLst>
          </p:cNvPr>
          <p:cNvSpPr txBox="1"/>
          <p:nvPr/>
        </p:nvSpPr>
        <p:spPr>
          <a:xfrm>
            <a:off x="3983690" y="4094339"/>
            <a:ext cx="227034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7DD07C8-3A74-8FA9-6AC8-E5DD817843E3}"/>
              </a:ext>
            </a:extLst>
          </p:cNvPr>
          <p:cNvSpPr txBox="1"/>
          <p:nvPr/>
        </p:nvSpPr>
        <p:spPr>
          <a:xfrm>
            <a:off x="4846824" y="412177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4F134A-BD0A-80E1-CD21-73D413714A78}"/>
              </a:ext>
            </a:extLst>
          </p:cNvPr>
          <p:cNvSpPr txBox="1"/>
          <p:nvPr/>
        </p:nvSpPr>
        <p:spPr>
          <a:xfrm>
            <a:off x="5703641" y="412177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74B941-C8CA-9F6A-2ECA-E8917CC93DB1}"/>
              </a:ext>
            </a:extLst>
          </p:cNvPr>
          <p:cNvSpPr txBox="1"/>
          <p:nvPr/>
        </p:nvSpPr>
        <p:spPr>
          <a:xfrm>
            <a:off x="6137529" y="4396148"/>
            <a:ext cx="47224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21598A4-3AC7-F798-B12C-335B0BB7E1BC}"/>
              </a:ext>
            </a:extLst>
          </p:cNvPr>
          <p:cNvSpPr txBox="1"/>
          <p:nvPr/>
        </p:nvSpPr>
        <p:spPr>
          <a:xfrm>
            <a:off x="6210681" y="4272697"/>
            <a:ext cx="47224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5CAABD8-0F8E-F470-25A4-A19F537F1196}"/>
              </a:ext>
            </a:extLst>
          </p:cNvPr>
          <p:cNvSpPr txBox="1"/>
          <p:nvPr/>
        </p:nvSpPr>
        <p:spPr>
          <a:xfrm>
            <a:off x="6283833" y="4151064"/>
            <a:ext cx="47224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CB7A6FB5-C99E-811D-8464-1D615D970045}"/>
              </a:ext>
            </a:extLst>
          </p:cNvPr>
          <p:cNvCxnSpPr>
            <a:cxnSpLocks/>
            <a:stCxn id="67" idx="0"/>
            <a:endCxn id="51" idx="2"/>
          </p:cNvCxnSpPr>
          <p:nvPr/>
        </p:nvCxnSpPr>
        <p:spPr>
          <a:xfrm rot="16200000" flipV="1">
            <a:off x="4278184" y="4203994"/>
            <a:ext cx="495952" cy="857015"/>
          </a:xfrm>
          <a:prstGeom prst="bentConnector3">
            <a:avLst>
              <a:gd name="adj1" fmla="val 585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AAF2C1-529E-C0A8-AF81-BE020228A3F7}"/>
              </a:ext>
            </a:extLst>
          </p:cNvPr>
          <p:cNvCxnSpPr>
            <a:cxnSpLocks/>
            <a:stCxn id="67" idx="0"/>
            <a:endCxn id="59" idx="2"/>
          </p:cNvCxnSpPr>
          <p:nvPr/>
        </p:nvCxnSpPr>
        <p:spPr>
          <a:xfrm rot="5400000" flipH="1" flipV="1">
            <a:off x="5139505" y="4199688"/>
            <a:ext cx="495952" cy="865628"/>
          </a:xfrm>
          <a:prstGeom prst="bentConnector3">
            <a:avLst>
              <a:gd name="adj1" fmla="val 585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0E53AE9A-756E-6449-24A9-26558401F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44728" y="3289935"/>
            <a:ext cx="421607" cy="42619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45B57501-2B83-841D-E328-67680712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01730" y="3335013"/>
            <a:ext cx="421607" cy="42619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3979E807-B80B-B7F2-FFCF-40BB6BD23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51285" y="3383496"/>
            <a:ext cx="421607" cy="426190"/>
          </a:xfrm>
          <a:prstGeom prst="rect">
            <a:avLst/>
          </a:prstGeom>
        </p:spPr>
      </p:pic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E4BB70E-E667-640C-205A-0C0940452F1A}"/>
              </a:ext>
            </a:extLst>
          </p:cNvPr>
          <p:cNvCxnSpPr>
            <a:cxnSpLocks/>
            <a:stCxn id="53" idx="0"/>
            <a:endCxn id="79" idx="2"/>
          </p:cNvCxnSpPr>
          <p:nvPr/>
        </p:nvCxnSpPr>
        <p:spPr>
          <a:xfrm rot="5400000" flipH="1" flipV="1">
            <a:off x="4316436" y="3692690"/>
            <a:ext cx="228657" cy="462650"/>
          </a:xfrm>
          <a:prstGeom prst="bentConnector3">
            <a:avLst>
              <a:gd name="adj1" fmla="val 333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AADAE1DA-9668-20B2-07EA-1ABCD593E35F}"/>
              </a:ext>
            </a:extLst>
          </p:cNvPr>
          <p:cNvCxnSpPr>
            <a:cxnSpLocks/>
            <a:stCxn id="54" idx="0"/>
            <a:endCxn id="79" idx="2"/>
          </p:cNvCxnSpPr>
          <p:nvPr/>
        </p:nvCxnSpPr>
        <p:spPr>
          <a:xfrm rot="16200000" flipV="1">
            <a:off x="4746943" y="3724833"/>
            <a:ext cx="228657" cy="398364"/>
          </a:xfrm>
          <a:prstGeom prst="bentConnector3">
            <a:avLst>
              <a:gd name="adj1" fmla="val 333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2222045-D2F8-236D-14D6-4A8A0FCA6D0B}"/>
              </a:ext>
            </a:extLst>
          </p:cNvPr>
          <p:cNvSpPr txBox="1"/>
          <p:nvPr/>
        </p:nvSpPr>
        <p:spPr>
          <a:xfrm>
            <a:off x="3729857" y="3371151"/>
            <a:ext cx="828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weights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69100F3-2794-9339-2028-79D860191839}"/>
              </a:ext>
            </a:extLst>
          </p:cNvPr>
          <p:cNvSpPr txBox="1"/>
          <p:nvPr/>
        </p:nvSpPr>
        <p:spPr>
          <a:xfrm>
            <a:off x="5342938" y="3356488"/>
            <a:ext cx="1167307" cy="29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237F11-8175-D65E-DED8-8C86ED7B934B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4968627" y="3502458"/>
            <a:ext cx="374311" cy="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916E3334-B4D5-00C6-38FD-00084E462FC5}"/>
              </a:ext>
            </a:extLst>
          </p:cNvPr>
          <p:cNvCxnSpPr>
            <a:cxnSpLocks/>
            <a:stCxn id="57" idx="0"/>
            <a:endCxn id="90" idx="2"/>
          </p:cNvCxnSpPr>
          <p:nvPr/>
        </p:nvCxnSpPr>
        <p:spPr>
          <a:xfrm flipV="1">
            <a:off x="5922082" y="3648427"/>
            <a:ext cx="4510" cy="38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1284ED27-7810-0B8C-26F2-7B66BCED605A}"/>
              </a:ext>
            </a:extLst>
          </p:cNvPr>
          <p:cNvSpPr/>
          <p:nvPr/>
        </p:nvSpPr>
        <p:spPr>
          <a:xfrm>
            <a:off x="3531640" y="2642710"/>
            <a:ext cx="3678539" cy="467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7BEA92A-FC6C-5F55-9A55-D16162C04369}"/>
              </a:ext>
            </a:extLst>
          </p:cNvPr>
          <p:cNvSpPr txBox="1"/>
          <p:nvPr/>
        </p:nvSpPr>
        <p:spPr>
          <a:xfrm rot="5400000">
            <a:off x="6522259" y="2732149"/>
            <a:ext cx="86686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FFN</a:t>
            </a:r>
            <a:endParaRPr lang="zh-CN" altLang="en-US" sz="15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783D4AE-FFEE-C037-3F79-CE09AC148A9A}"/>
              </a:ext>
            </a:extLst>
          </p:cNvPr>
          <p:cNvSpPr txBox="1"/>
          <p:nvPr/>
        </p:nvSpPr>
        <p:spPr>
          <a:xfrm>
            <a:off x="4784723" y="2146866"/>
            <a:ext cx="623889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out_0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2B93E889-0EEF-49B7-4858-6041B05BF7BC}"/>
              </a:ext>
            </a:extLst>
          </p:cNvPr>
          <p:cNvSpPr/>
          <p:nvPr/>
        </p:nvSpPr>
        <p:spPr>
          <a:xfrm>
            <a:off x="4099560" y="4655888"/>
            <a:ext cx="252000" cy="25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708EFC7-7596-7C73-D8DA-2879F834AD0A}"/>
              </a:ext>
            </a:extLst>
          </p:cNvPr>
          <p:cNvSpPr txBox="1"/>
          <p:nvPr/>
        </p:nvSpPr>
        <p:spPr>
          <a:xfrm>
            <a:off x="4029865" y="461503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0D361B1A-641E-2F05-1F05-CC0E69715CC8}"/>
              </a:ext>
            </a:extLst>
          </p:cNvPr>
          <p:cNvSpPr/>
          <p:nvPr/>
        </p:nvSpPr>
        <p:spPr>
          <a:xfrm>
            <a:off x="5024139" y="4655888"/>
            <a:ext cx="252000" cy="25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975B535-0C82-241B-36A9-6A1E87B31A70}"/>
              </a:ext>
            </a:extLst>
          </p:cNvPr>
          <p:cNvSpPr txBox="1"/>
          <p:nvPr/>
        </p:nvSpPr>
        <p:spPr>
          <a:xfrm>
            <a:off x="4944953" y="460951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0FEB0C37-C76C-006E-C43C-B97E843C97B1}"/>
              </a:ext>
            </a:extLst>
          </p:cNvPr>
          <p:cNvSpPr/>
          <p:nvPr/>
        </p:nvSpPr>
        <p:spPr>
          <a:xfrm>
            <a:off x="5604084" y="4655888"/>
            <a:ext cx="252000" cy="25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636CE6A-597A-4D8E-ADA8-3966650B227A}"/>
              </a:ext>
            </a:extLst>
          </p:cNvPr>
          <p:cNvSpPr txBox="1"/>
          <p:nvPr/>
        </p:nvSpPr>
        <p:spPr>
          <a:xfrm>
            <a:off x="5529096" y="460951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E72C51F1-E930-97B0-6387-B12A74508E59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V="1">
            <a:off x="4954667" y="4432112"/>
            <a:ext cx="1240" cy="448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8E9CD05D-11CE-F23C-104F-CDEDCB5962BD}"/>
              </a:ext>
            </a:extLst>
          </p:cNvPr>
          <p:cNvSpPr/>
          <p:nvPr/>
        </p:nvSpPr>
        <p:spPr>
          <a:xfrm>
            <a:off x="5587342" y="2762563"/>
            <a:ext cx="665831" cy="245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8E833A5-DB1A-E570-DCE0-64D6B619CF58}"/>
              </a:ext>
            </a:extLst>
          </p:cNvPr>
          <p:cNvSpPr txBox="1"/>
          <p:nvPr/>
        </p:nvSpPr>
        <p:spPr>
          <a:xfrm>
            <a:off x="5568829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F730656-08BF-64ED-F91F-79F8290466CE}"/>
              </a:ext>
            </a:extLst>
          </p:cNvPr>
          <p:cNvCxnSpPr>
            <a:cxnSpLocks/>
            <a:stCxn id="144" idx="0"/>
            <a:endCxn id="117" idx="2"/>
          </p:cNvCxnSpPr>
          <p:nvPr/>
        </p:nvCxnSpPr>
        <p:spPr>
          <a:xfrm flipV="1">
            <a:off x="5093549" y="2457207"/>
            <a:ext cx="3119" cy="305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E301EA14-B8D7-0EDB-7BE1-84B0F5A0129B}"/>
              </a:ext>
            </a:extLst>
          </p:cNvPr>
          <p:cNvSpPr/>
          <p:nvPr/>
        </p:nvSpPr>
        <p:spPr>
          <a:xfrm>
            <a:off x="4760633" y="2762563"/>
            <a:ext cx="665831" cy="245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4054B21-9ADA-6C6F-9061-907AF7F0003A}"/>
              </a:ext>
            </a:extLst>
          </p:cNvPr>
          <p:cNvSpPr txBox="1"/>
          <p:nvPr/>
        </p:nvSpPr>
        <p:spPr>
          <a:xfrm>
            <a:off x="4711640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663588E5-0016-2DAE-D5F9-82C8910D446E}"/>
              </a:ext>
            </a:extLst>
          </p:cNvPr>
          <p:cNvCxnSpPr>
            <a:cxnSpLocks/>
            <a:stCxn id="90" idx="0"/>
            <a:endCxn id="136" idx="2"/>
          </p:cNvCxnSpPr>
          <p:nvPr/>
        </p:nvCxnSpPr>
        <p:spPr>
          <a:xfrm flipH="1" flipV="1">
            <a:off x="5920258" y="3007627"/>
            <a:ext cx="6334" cy="348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D6DEA83E-C168-31F0-2560-9F7403B5F495}"/>
              </a:ext>
            </a:extLst>
          </p:cNvPr>
          <p:cNvCxnSpPr>
            <a:cxnSpLocks/>
            <a:stCxn id="136" idx="1"/>
            <a:endCxn id="144" idx="3"/>
          </p:cNvCxnSpPr>
          <p:nvPr/>
        </p:nvCxnSpPr>
        <p:spPr>
          <a:xfrm flipH="1">
            <a:off x="5426464" y="2885095"/>
            <a:ext cx="1608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A6D3C8FA-3F6F-481F-0362-3E23412BB791}"/>
              </a:ext>
            </a:extLst>
          </p:cNvPr>
          <p:cNvCxnSpPr>
            <a:cxnSpLocks/>
          </p:cNvCxnSpPr>
          <p:nvPr/>
        </p:nvCxnSpPr>
        <p:spPr>
          <a:xfrm flipV="1">
            <a:off x="3052744" y="2743824"/>
            <a:ext cx="457623" cy="9021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4C7C026D-849E-6560-F592-647C9D75F679}"/>
              </a:ext>
            </a:extLst>
          </p:cNvPr>
          <p:cNvCxnSpPr>
            <a:cxnSpLocks/>
          </p:cNvCxnSpPr>
          <p:nvPr/>
        </p:nvCxnSpPr>
        <p:spPr>
          <a:xfrm>
            <a:off x="3064611" y="4058989"/>
            <a:ext cx="506076" cy="722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A28CECD-591F-4CAC-217A-F1E561ECBAF9}"/>
              </a:ext>
            </a:extLst>
          </p:cNvPr>
          <p:cNvSpPr/>
          <p:nvPr/>
        </p:nvSpPr>
        <p:spPr>
          <a:xfrm>
            <a:off x="1595535" y="3646001"/>
            <a:ext cx="1474604" cy="3796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C3FDC0-C803-96A1-5437-A9DE578709B2}"/>
              </a:ext>
            </a:extLst>
          </p:cNvPr>
          <p:cNvSpPr txBox="1"/>
          <p:nvPr/>
        </p:nvSpPr>
        <p:spPr>
          <a:xfrm>
            <a:off x="1834664" y="3633231"/>
            <a:ext cx="101572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200" dirty="0"/>
              <a:t>Transformer</a:t>
            </a:r>
          </a:p>
          <a:p>
            <a:pPr>
              <a:lnSpc>
                <a:spcPts val="1260"/>
              </a:lnSpc>
            </a:pPr>
            <a:r>
              <a:rPr lang="en-US" altLang="zh-CN" sz="1200" dirty="0"/>
              <a:t>Layer_0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4935-999E-A74A-6F6F-F742024D22B0}"/>
              </a:ext>
            </a:extLst>
          </p:cNvPr>
          <p:cNvSpPr txBox="1"/>
          <p:nvPr/>
        </p:nvSpPr>
        <p:spPr>
          <a:xfrm>
            <a:off x="4746116" y="4880478"/>
            <a:ext cx="417101" cy="218008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3FF1FD-5CC9-E941-446C-3435F50ADB2E}"/>
              </a:ext>
            </a:extLst>
          </p:cNvPr>
          <p:cNvSpPr txBox="1"/>
          <p:nvPr/>
        </p:nvSpPr>
        <p:spPr>
          <a:xfrm>
            <a:off x="3605390" y="41997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2E1A03-A0D9-182A-04A2-741AB803F820}"/>
              </a:ext>
            </a:extLst>
          </p:cNvPr>
          <p:cNvSpPr txBox="1"/>
          <p:nvPr/>
        </p:nvSpPr>
        <p:spPr>
          <a:xfrm>
            <a:off x="4472157" y="41997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577B05-77FB-23D8-10CA-6FFE3B5FDFA5}"/>
              </a:ext>
            </a:extLst>
          </p:cNvPr>
          <p:cNvSpPr txBox="1"/>
          <p:nvPr/>
        </p:nvSpPr>
        <p:spPr>
          <a:xfrm>
            <a:off x="5339326" y="41997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631178F-D492-57A0-B68B-6DB9DA22CF4C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6029920" y="4404680"/>
            <a:ext cx="107609" cy="122273"/>
          </a:xfrm>
          <a:prstGeom prst="straightConnector1">
            <a:avLst/>
          </a:prstGeom>
          <a:ln w="12700"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A0D89C-31E7-84E5-357A-319F1B987501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6081204" y="4329422"/>
            <a:ext cx="129477" cy="74080"/>
          </a:xfrm>
          <a:prstGeom prst="straightConnector1">
            <a:avLst/>
          </a:prstGeom>
          <a:ln w="12700"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AD2CCBD-2A94-EAD7-DAF2-70C8E60FAFA6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6137527" y="4272459"/>
            <a:ext cx="146306" cy="9410"/>
          </a:xfrm>
          <a:prstGeom prst="straightConnector1">
            <a:avLst/>
          </a:prstGeom>
          <a:ln w="12700"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59275E3-80F0-CAD1-266E-B1BFF1452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23" y="590093"/>
            <a:ext cx="5626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2CC1CF08-EF14-764C-5784-19FB6B36D2B4}"/>
              </a:ext>
            </a:extLst>
          </p:cNvPr>
          <p:cNvCxnSpPr>
            <a:cxnSpLocks/>
          </p:cNvCxnSpPr>
          <p:nvPr/>
        </p:nvCxnSpPr>
        <p:spPr>
          <a:xfrm>
            <a:off x="2216172" y="2650715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00E261-4CFF-FF23-DE76-A6D2A0116B58}"/>
              </a:ext>
            </a:extLst>
          </p:cNvPr>
          <p:cNvSpPr txBox="1"/>
          <p:nvPr/>
        </p:nvSpPr>
        <p:spPr>
          <a:xfrm>
            <a:off x="6101999" y="250977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F7A841-EB70-25A5-483C-1B616909C186}"/>
              </a:ext>
            </a:extLst>
          </p:cNvPr>
          <p:cNvSpPr/>
          <p:nvPr/>
        </p:nvSpPr>
        <p:spPr>
          <a:xfrm>
            <a:off x="1509584" y="2382620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C8A27A-B4EF-F424-A657-9EFF2BD391AF}"/>
              </a:ext>
            </a:extLst>
          </p:cNvPr>
          <p:cNvSpPr txBox="1"/>
          <p:nvPr/>
        </p:nvSpPr>
        <p:spPr>
          <a:xfrm>
            <a:off x="1509020" y="2312587"/>
            <a:ext cx="631904" cy="28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E423FC-E979-AF75-ADA4-8C53B6792D9A}"/>
              </a:ext>
            </a:extLst>
          </p:cNvPr>
          <p:cNvSpPr/>
          <p:nvPr/>
        </p:nvSpPr>
        <p:spPr>
          <a:xfrm>
            <a:off x="1509584" y="2945494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38E4CE-F29D-E903-B045-DCE3464A3912}"/>
              </a:ext>
            </a:extLst>
          </p:cNvPr>
          <p:cNvSpPr txBox="1"/>
          <p:nvPr/>
        </p:nvSpPr>
        <p:spPr>
          <a:xfrm>
            <a:off x="1522468" y="289245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DF0435-D6F2-4AC0-BC14-6CCBA98ED5F7}"/>
              </a:ext>
            </a:extLst>
          </p:cNvPr>
          <p:cNvSpPr/>
          <p:nvPr/>
        </p:nvSpPr>
        <p:spPr>
          <a:xfrm>
            <a:off x="747384" y="2945494"/>
            <a:ext cx="756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346423-93CF-823B-550D-83165AD9B50B}"/>
              </a:ext>
            </a:extLst>
          </p:cNvPr>
          <p:cNvSpPr txBox="1"/>
          <p:nvPr/>
        </p:nvSpPr>
        <p:spPr>
          <a:xfrm>
            <a:off x="830021" y="290187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6A825A-28FB-C065-2491-1B15FF6D7617}"/>
              </a:ext>
            </a:extLst>
          </p:cNvPr>
          <p:cNvSpPr/>
          <p:nvPr/>
        </p:nvSpPr>
        <p:spPr>
          <a:xfrm>
            <a:off x="2216171" y="2395145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F43647-9296-FFFA-6DA1-1A889D2A83C3}"/>
              </a:ext>
            </a:extLst>
          </p:cNvPr>
          <p:cNvSpPr/>
          <p:nvPr/>
        </p:nvSpPr>
        <p:spPr>
          <a:xfrm>
            <a:off x="2648879" y="2395146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6DF5D1-87D1-B6AC-48B8-6B772F764947}"/>
              </a:ext>
            </a:extLst>
          </p:cNvPr>
          <p:cNvSpPr/>
          <p:nvPr/>
        </p:nvSpPr>
        <p:spPr>
          <a:xfrm>
            <a:off x="3085481" y="2395146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2FF70A-D7E1-7DAB-162C-0F0C91401E97}"/>
              </a:ext>
            </a:extLst>
          </p:cNvPr>
          <p:cNvSpPr txBox="1"/>
          <p:nvPr/>
        </p:nvSpPr>
        <p:spPr>
          <a:xfrm>
            <a:off x="2215687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E48D72-0B08-35B0-E750-398EAE0AC6D1}"/>
              </a:ext>
            </a:extLst>
          </p:cNvPr>
          <p:cNvSpPr txBox="1"/>
          <p:nvPr/>
        </p:nvSpPr>
        <p:spPr>
          <a:xfrm>
            <a:off x="2666903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89D7D0-B360-4D0D-0817-D8D982F5F3BB}"/>
              </a:ext>
            </a:extLst>
          </p:cNvPr>
          <p:cNvSpPr txBox="1"/>
          <p:nvPr/>
        </p:nvSpPr>
        <p:spPr>
          <a:xfrm>
            <a:off x="3087760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FD8DDB-0B58-9539-AC03-FFB8134F4702}"/>
              </a:ext>
            </a:extLst>
          </p:cNvPr>
          <p:cNvSpPr/>
          <p:nvPr/>
        </p:nvSpPr>
        <p:spPr>
          <a:xfrm>
            <a:off x="2216171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276E6F-D0B1-7BDA-D5FA-99F3A364BE78}"/>
              </a:ext>
            </a:extLst>
          </p:cNvPr>
          <p:cNvSpPr/>
          <p:nvPr/>
        </p:nvSpPr>
        <p:spPr>
          <a:xfrm>
            <a:off x="3147402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B08ADF-2375-1C5F-4FE3-5547B0695675}"/>
              </a:ext>
            </a:extLst>
          </p:cNvPr>
          <p:cNvSpPr/>
          <p:nvPr/>
        </p:nvSpPr>
        <p:spPr>
          <a:xfrm>
            <a:off x="4080826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047FBA-E93F-6800-4199-9A19DBF42CE1}"/>
              </a:ext>
            </a:extLst>
          </p:cNvPr>
          <p:cNvSpPr txBox="1"/>
          <p:nvPr/>
        </p:nvSpPr>
        <p:spPr>
          <a:xfrm>
            <a:off x="2475427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B0DAAA-65B8-BFC3-3379-F9841958E47D}"/>
              </a:ext>
            </a:extLst>
          </p:cNvPr>
          <p:cNvSpPr txBox="1"/>
          <p:nvPr/>
        </p:nvSpPr>
        <p:spPr>
          <a:xfrm>
            <a:off x="3399984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2F8497-9D64-B457-061D-DF2A704B7C73}"/>
              </a:ext>
            </a:extLst>
          </p:cNvPr>
          <p:cNvSpPr txBox="1"/>
          <p:nvPr/>
        </p:nvSpPr>
        <p:spPr>
          <a:xfrm>
            <a:off x="4335305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6D89471-4D9C-FC6A-CFE6-B460C42B0B1F}"/>
              </a:ext>
            </a:extLst>
          </p:cNvPr>
          <p:cNvSpPr/>
          <p:nvPr/>
        </p:nvSpPr>
        <p:spPr>
          <a:xfrm>
            <a:off x="764968" y="3656313"/>
            <a:ext cx="1401346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8EDA921-D88E-3B9E-CE00-854BB32305BD}"/>
              </a:ext>
            </a:extLst>
          </p:cNvPr>
          <p:cNvSpPr txBox="1"/>
          <p:nvPr/>
        </p:nvSpPr>
        <p:spPr>
          <a:xfrm>
            <a:off x="693035" y="3631650"/>
            <a:ext cx="1564275" cy="2975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KVs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GPU/CPU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57669F-8208-BE68-3576-CB6E38493FAF}"/>
              </a:ext>
            </a:extLst>
          </p:cNvPr>
          <p:cNvSpPr/>
          <p:nvPr/>
        </p:nvSpPr>
        <p:spPr>
          <a:xfrm>
            <a:off x="1509584" y="3410280"/>
            <a:ext cx="648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E47970-5442-8E67-5405-93EA6349FB09}"/>
              </a:ext>
            </a:extLst>
          </p:cNvPr>
          <p:cNvSpPr txBox="1"/>
          <p:nvPr/>
        </p:nvSpPr>
        <p:spPr>
          <a:xfrm>
            <a:off x="1522468" y="3350909"/>
            <a:ext cx="631904" cy="31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56F1E0-BE43-C582-9E84-D2222F0BCB71}"/>
              </a:ext>
            </a:extLst>
          </p:cNvPr>
          <p:cNvSpPr/>
          <p:nvPr/>
        </p:nvSpPr>
        <p:spPr>
          <a:xfrm>
            <a:off x="764968" y="4472312"/>
            <a:ext cx="1401346" cy="21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F2B0DA-BD93-4C2C-D27C-F9595E66B703}"/>
              </a:ext>
            </a:extLst>
          </p:cNvPr>
          <p:cNvSpPr txBox="1"/>
          <p:nvPr/>
        </p:nvSpPr>
        <p:spPr>
          <a:xfrm>
            <a:off x="802156" y="4445292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KVs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A45999-57A0-CD50-0E5E-5F2064B90290}"/>
              </a:ext>
            </a:extLst>
          </p:cNvPr>
          <p:cNvSpPr/>
          <p:nvPr/>
        </p:nvSpPr>
        <p:spPr>
          <a:xfrm>
            <a:off x="1509584" y="4223350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176244D-EBA7-ED3B-75F8-F5DBA168D1C8}"/>
              </a:ext>
            </a:extLst>
          </p:cNvPr>
          <p:cNvSpPr txBox="1"/>
          <p:nvPr/>
        </p:nvSpPr>
        <p:spPr>
          <a:xfrm>
            <a:off x="1511425" y="4155805"/>
            <a:ext cx="63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C3A490-428A-FF2B-2906-EB066062CE6E}"/>
              </a:ext>
            </a:extLst>
          </p:cNvPr>
          <p:cNvSpPr/>
          <p:nvPr/>
        </p:nvSpPr>
        <p:spPr>
          <a:xfrm>
            <a:off x="2534864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50908A9-ADD1-8D3F-6B6F-0EECEEE42451}"/>
              </a:ext>
            </a:extLst>
          </p:cNvPr>
          <p:cNvSpPr txBox="1"/>
          <p:nvPr/>
        </p:nvSpPr>
        <p:spPr>
          <a:xfrm>
            <a:off x="2542497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D46A23A-D629-B4F1-BA19-4226DB0ABACB}"/>
              </a:ext>
            </a:extLst>
          </p:cNvPr>
          <p:cNvSpPr/>
          <p:nvPr/>
        </p:nvSpPr>
        <p:spPr>
          <a:xfrm>
            <a:off x="2223221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C809C3-E19B-3CA8-FDE2-0306C7FA8134}"/>
              </a:ext>
            </a:extLst>
          </p:cNvPr>
          <p:cNvSpPr txBox="1"/>
          <p:nvPr/>
        </p:nvSpPr>
        <p:spPr>
          <a:xfrm>
            <a:off x="2179061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2DF32-CF2E-9711-A78A-F260D71020C8}"/>
              </a:ext>
            </a:extLst>
          </p:cNvPr>
          <p:cNvSpPr/>
          <p:nvPr/>
        </p:nvSpPr>
        <p:spPr>
          <a:xfrm>
            <a:off x="2537847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8C1B9FD-64AF-2C54-53FE-C49C2AB3BCDB}"/>
              </a:ext>
            </a:extLst>
          </p:cNvPr>
          <p:cNvSpPr txBox="1"/>
          <p:nvPr/>
        </p:nvSpPr>
        <p:spPr>
          <a:xfrm>
            <a:off x="2507975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CC3E6EB-730A-A47F-EEC9-AACB11271106}"/>
              </a:ext>
            </a:extLst>
          </p:cNvPr>
          <p:cNvSpPr/>
          <p:nvPr/>
        </p:nvSpPr>
        <p:spPr>
          <a:xfrm>
            <a:off x="2966883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A88EAE3-D990-7CB0-4295-2A77F30622C8}"/>
              </a:ext>
            </a:extLst>
          </p:cNvPr>
          <p:cNvSpPr txBox="1"/>
          <p:nvPr/>
        </p:nvSpPr>
        <p:spPr>
          <a:xfrm>
            <a:off x="2974516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3E33CB-18CD-D7BD-50B0-106F3AB58602}"/>
              </a:ext>
            </a:extLst>
          </p:cNvPr>
          <p:cNvSpPr/>
          <p:nvPr/>
        </p:nvSpPr>
        <p:spPr>
          <a:xfrm>
            <a:off x="2975128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F5424DC-F21B-6CE0-F8D1-47E3D640CE5D}"/>
              </a:ext>
            </a:extLst>
          </p:cNvPr>
          <p:cNvSpPr txBox="1"/>
          <p:nvPr/>
        </p:nvSpPr>
        <p:spPr>
          <a:xfrm>
            <a:off x="2935651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F9322E-DE50-55D4-E5AF-860DD4C4E309}"/>
              </a:ext>
            </a:extLst>
          </p:cNvPr>
          <p:cNvSpPr/>
          <p:nvPr/>
        </p:nvSpPr>
        <p:spPr>
          <a:xfrm>
            <a:off x="3397929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CDB1D61-A3B8-D1D1-28AC-360B85CEBE88}"/>
              </a:ext>
            </a:extLst>
          </p:cNvPr>
          <p:cNvSpPr txBox="1"/>
          <p:nvPr/>
        </p:nvSpPr>
        <p:spPr>
          <a:xfrm>
            <a:off x="3405562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DD3EF9-0C7C-A1B4-FF05-64488339360E}"/>
              </a:ext>
            </a:extLst>
          </p:cNvPr>
          <p:cNvSpPr/>
          <p:nvPr/>
        </p:nvSpPr>
        <p:spPr>
          <a:xfrm>
            <a:off x="2217500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A2D335-ECA7-230A-BC2D-768A1A25CE7B}"/>
              </a:ext>
            </a:extLst>
          </p:cNvPr>
          <p:cNvSpPr txBox="1"/>
          <p:nvPr/>
        </p:nvSpPr>
        <p:spPr>
          <a:xfrm>
            <a:off x="2433811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AE3A42-6123-006E-E8A5-BED11B7ED428}"/>
              </a:ext>
            </a:extLst>
          </p:cNvPr>
          <p:cNvSpPr/>
          <p:nvPr/>
        </p:nvSpPr>
        <p:spPr>
          <a:xfrm>
            <a:off x="3066057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CA70255-0586-B488-C23C-50604AFC92FB}"/>
              </a:ext>
            </a:extLst>
          </p:cNvPr>
          <p:cNvSpPr txBox="1"/>
          <p:nvPr/>
        </p:nvSpPr>
        <p:spPr>
          <a:xfrm>
            <a:off x="3070434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DBF753D-A044-4D53-9BCE-DA184F84F246}"/>
              </a:ext>
            </a:extLst>
          </p:cNvPr>
          <p:cNvSpPr/>
          <p:nvPr/>
        </p:nvSpPr>
        <p:spPr>
          <a:xfrm>
            <a:off x="3934795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7D09814-64D8-2696-C913-F581B56E5BE6}"/>
              </a:ext>
            </a:extLst>
          </p:cNvPr>
          <p:cNvSpPr txBox="1"/>
          <p:nvPr/>
        </p:nvSpPr>
        <p:spPr>
          <a:xfrm>
            <a:off x="3926646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9B0CF31-C8FF-2210-34BE-34B3A20C525F}"/>
              </a:ext>
            </a:extLst>
          </p:cNvPr>
          <p:cNvSpPr/>
          <p:nvPr/>
        </p:nvSpPr>
        <p:spPr>
          <a:xfrm>
            <a:off x="4777536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B4F7180-AA71-0499-03F0-4A64BAA61300}"/>
              </a:ext>
            </a:extLst>
          </p:cNvPr>
          <p:cNvSpPr txBox="1"/>
          <p:nvPr/>
        </p:nvSpPr>
        <p:spPr>
          <a:xfrm>
            <a:off x="4781913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B15E00B-6935-1634-4285-0D4C909D665B}"/>
              </a:ext>
            </a:extLst>
          </p:cNvPr>
          <p:cNvSpPr/>
          <p:nvPr/>
        </p:nvSpPr>
        <p:spPr>
          <a:xfrm>
            <a:off x="3073832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764D861-A9FE-F5D5-0812-C2AFD7D73050}"/>
              </a:ext>
            </a:extLst>
          </p:cNvPr>
          <p:cNvSpPr txBox="1"/>
          <p:nvPr/>
        </p:nvSpPr>
        <p:spPr>
          <a:xfrm>
            <a:off x="3267890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AD93D95-1202-4FE5-91A6-BF8BC69405FB}"/>
              </a:ext>
            </a:extLst>
          </p:cNvPr>
          <p:cNvSpPr/>
          <p:nvPr/>
        </p:nvSpPr>
        <p:spPr>
          <a:xfrm>
            <a:off x="3930732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F00394A-C9CA-0925-6DF0-50EE59DA582A}"/>
              </a:ext>
            </a:extLst>
          </p:cNvPr>
          <p:cNvSpPr txBox="1"/>
          <p:nvPr/>
        </p:nvSpPr>
        <p:spPr>
          <a:xfrm>
            <a:off x="4150805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F7AAB25D-52C8-FD24-BB42-55B43312036C}"/>
              </a:ext>
            </a:extLst>
          </p:cNvPr>
          <p:cNvCxnSpPr>
            <a:cxnSpLocks/>
          </p:cNvCxnSpPr>
          <p:nvPr/>
        </p:nvCxnSpPr>
        <p:spPr>
          <a:xfrm>
            <a:off x="2216172" y="3199075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C99C75D-228E-BB27-2952-B329C2B39FE4}"/>
              </a:ext>
            </a:extLst>
          </p:cNvPr>
          <p:cNvSpPr txBox="1"/>
          <p:nvPr/>
        </p:nvSpPr>
        <p:spPr>
          <a:xfrm>
            <a:off x="6101999" y="304859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234B3CF-3909-282A-81A3-22EC6FD90DC4}"/>
              </a:ext>
            </a:extLst>
          </p:cNvPr>
          <p:cNvCxnSpPr>
            <a:cxnSpLocks/>
          </p:cNvCxnSpPr>
          <p:nvPr/>
        </p:nvCxnSpPr>
        <p:spPr>
          <a:xfrm>
            <a:off x="2216172" y="3920752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284B059-1B19-FAA0-FBEE-ECFCCEDFC509}"/>
              </a:ext>
            </a:extLst>
          </p:cNvPr>
          <p:cNvSpPr txBox="1"/>
          <p:nvPr/>
        </p:nvSpPr>
        <p:spPr>
          <a:xfrm>
            <a:off x="6101999" y="377044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F37CA2F-582F-7AE0-2F5B-2EF20AB1DF62}"/>
              </a:ext>
            </a:extLst>
          </p:cNvPr>
          <p:cNvCxnSpPr>
            <a:cxnSpLocks/>
          </p:cNvCxnSpPr>
          <p:nvPr/>
        </p:nvCxnSpPr>
        <p:spPr>
          <a:xfrm>
            <a:off x="2216172" y="4731524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CBF8D90-B15D-B4E0-3B15-1517D26E01D6}"/>
              </a:ext>
            </a:extLst>
          </p:cNvPr>
          <p:cNvSpPr txBox="1"/>
          <p:nvPr/>
        </p:nvSpPr>
        <p:spPr>
          <a:xfrm>
            <a:off x="6101999" y="456868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AC7CEFF-90FA-D72D-52EF-CA6644F5C691}"/>
              </a:ext>
            </a:extLst>
          </p:cNvPr>
          <p:cNvGrpSpPr/>
          <p:nvPr/>
        </p:nvGrpSpPr>
        <p:grpSpPr>
          <a:xfrm>
            <a:off x="3454631" y="2515285"/>
            <a:ext cx="620683" cy="405054"/>
            <a:chOff x="3885253" y="2794067"/>
            <a:chExt cx="620683" cy="405054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E466ACE-5AFC-F96B-15AF-5C6F33C20002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70530D41-D9BE-0562-C867-8E5DDF4EE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4D1DA39-A2A6-B952-F1AD-C886D4A7EA5F}"/>
              </a:ext>
            </a:extLst>
          </p:cNvPr>
          <p:cNvGrpSpPr/>
          <p:nvPr/>
        </p:nvGrpSpPr>
        <p:grpSpPr>
          <a:xfrm>
            <a:off x="4953608" y="3066169"/>
            <a:ext cx="620683" cy="405054"/>
            <a:chOff x="3885253" y="2794067"/>
            <a:chExt cx="620683" cy="405054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BEC22F2-F484-A464-A935-A66DDC89443F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77BC07F0-6C66-2D4E-C767-9D6E17DCA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8630983-F3FA-ED89-B96D-DDECAD6A1E54}"/>
              </a:ext>
            </a:extLst>
          </p:cNvPr>
          <p:cNvGrpSpPr/>
          <p:nvPr/>
        </p:nvGrpSpPr>
        <p:grpSpPr>
          <a:xfrm>
            <a:off x="3755582" y="3789926"/>
            <a:ext cx="620683" cy="405054"/>
            <a:chOff x="3885253" y="2794067"/>
            <a:chExt cx="620683" cy="405054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4C17113-FE29-AF3A-F2C6-7D15719245B1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DD2F5F0C-817A-71DF-4CC1-3DEF57A5A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F676D58-4C66-306E-5C8B-29FD03057B90}"/>
              </a:ext>
            </a:extLst>
          </p:cNvPr>
          <p:cNvGrpSpPr/>
          <p:nvPr/>
        </p:nvGrpSpPr>
        <p:grpSpPr>
          <a:xfrm>
            <a:off x="5139951" y="4592951"/>
            <a:ext cx="620683" cy="405054"/>
            <a:chOff x="3885253" y="2794067"/>
            <a:chExt cx="620683" cy="405054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76B31D7-57F3-9FAF-3088-0B455502F5BE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64102329-6C12-310F-208B-93031EF8D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6892077-319D-C3A7-72AB-5483EFAB888C}"/>
              </a:ext>
            </a:extLst>
          </p:cNvPr>
          <p:cNvGrpSpPr/>
          <p:nvPr/>
        </p:nvGrpSpPr>
        <p:grpSpPr>
          <a:xfrm>
            <a:off x="349264" y="1958959"/>
            <a:ext cx="1649657" cy="307777"/>
            <a:chOff x="349264" y="1953285"/>
            <a:chExt cx="1649657" cy="30777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EF0AB83-2F65-6683-4921-E4FFA7E449D1}"/>
                </a:ext>
              </a:extLst>
            </p:cNvPr>
            <p:cNvSpPr/>
            <p:nvPr/>
          </p:nvSpPr>
          <p:spPr>
            <a:xfrm>
              <a:off x="349264" y="1999173"/>
              <a:ext cx="432000" cy="21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BAA187B-20B9-E8EE-21C6-ED950A266371}"/>
                </a:ext>
              </a:extLst>
            </p:cNvPr>
            <p:cNvSpPr txBox="1"/>
            <p:nvPr/>
          </p:nvSpPr>
          <p:spPr>
            <a:xfrm>
              <a:off x="799554" y="195328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Computation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9131A2D-7F67-3AE4-979E-C6CD3DB304ED}"/>
              </a:ext>
            </a:extLst>
          </p:cNvPr>
          <p:cNvGrpSpPr/>
          <p:nvPr/>
        </p:nvGrpSpPr>
        <p:grpSpPr>
          <a:xfrm>
            <a:off x="4638204" y="1958959"/>
            <a:ext cx="2004272" cy="307777"/>
            <a:chOff x="4362428" y="1953285"/>
            <a:chExt cx="2004272" cy="30777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6B2F1B6-AB4D-1FBD-0433-0FB2CE4EDA15}"/>
                </a:ext>
              </a:extLst>
            </p:cNvPr>
            <p:cNvSpPr/>
            <p:nvPr/>
          </p:nvSpPr>
          <p:spPr>
            <a:xfrm>
              <a:off x="4362428" y="1999173"/>
              <a:ext cx="432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0465DC6-236E-9C91-6927-785291CC2562}"/>
                </a:ext>
              </a:extLst>
            </p:cNvPr>
            <p:cNvSpPr txBox="1"/>
            <p:nvPr/>
          </p:nvSpPr>
          <p:spPr>
            <a:xfrm>
              <a:off x="4806658" y="1953285"/>
              <a:ext cx="1560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Prefix</a:t>
              </a:r>
              <a:r>
                <a:rPr lang="zh-CN" altLang="en-US" dirty="0"/>
                <a:t> </a:t>
              </a:r>
              <a:r>
                <a:rPr lang="en-US" altLang="zh-CN" dirty="0"/>
                <a:t>KV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7198CAFF-9702-90E2-CD6D-E29339D1B1FA}"/>
              </a:ext>
            </a:extLst>
          </p:cNvPr>
          <p:cNvSpPr txBox="1"/>
          <p:nvPr/>
        </p:nvSpPr>
        <p:spPr>
          <a:xfrm>
            <a:off x="206452" y="23204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A85D1EA-1464-8A42-7C69-61596E2604C4}"/>
              </a:ext>
            </a:extLst>
          </p:cNvPr>
          <p:cNvSpPr txBox="1"/>
          <p:nvPr/>
        </p:nvSpPr>
        <p:spPr>
          <a:xfrm>
            <a:off x="206452" y="28547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E436454-B2D3-3AB3-31E1-12A9CBF70057}"/>
              </a:ext>
            </a:extLst>
          </p:cNvPr>
          <p:cNvSpPr txBox="1"/>
          <p:nvPr/>
        </p:nvSpPr>
        <p:spPr>
          <a:xfrm>
            <a:off x="206452" y="34205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3DC49BA-8B44-36A7-2132-D42945242FED}"/>
              </a:ext>
            </a:extLst>
          </p:cNvPr>
          <p:cNvSpPr txBox="1"/>
          <p:nvPr/>
        </p:nvSpPr>
        <p:spPr>
          <a:xfrm>
            <a:off x="206452" y="42789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9A7BC80-A4F3-650C-72A1-0D6BC11B77AD}"/>
              </a:ext>
            </a:extLst>
          </p:cNvPr>
          <p:cNvCxnSpPr>
            <a:cxnSpLocks/>
          </p:cNvCxnSpPr>
          <p:nvPr/>
        </p:nvCxnSpPr>
        <p:spPr>
          <a:xfrm flipV="1">
            <a:off x="2214960" y="2229416"/>
            <a:ext cx="1435" cy="42729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459CE62-595C-8404-C03C-C4F130720BB7}"/>
              </a:ext>
            </a:extLst>
          </p:cNvPr>
          <p:cNvCxnSpPr>
            <a:cxnSpLocks/>
          </p:cNvCxnSpPr>
          <p:nvPr/>
        </p:nvCxnSpPr>
        <p:spPr>
          <a:xfrm flipV="1">
            <a:off x="2214960" y="2778570"/>
            <a:ext cx="1435" cy="42729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DB459AF-EBD9-BFBB-0402-950F389C534D}"/>
              </a:ext>
            </a:extLst>
          </p:cNvPr>
          <p:cNvCxnSpPr>
            <a:cxnSpLocks/>
          </p:cNvCxnSpPr>
          <p:nvPr/>
        </p:nvCxnSpPr>
        <p:spPr>
          <a:xfrm flipV="1">
            <a:off x="2224387" y="3346944"/>
            <a:ext cx="0" cy="563925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9B81214-8833-B7CA-E38F-0A6FAFBF600B}"/>
              </a:ext>
            </a:extLst>
          </p:cNvPr>
          <p:cNvCxnSpPr>
            <a:cxnSpLocks/>
          </p:cNvCxnSpPr>
          <p:nvPr/>
        </p:nvCxnSpPr>
        <p:spPr>
          <a:xfrm flipV="1">
            <a:off x="2214960" y="4166699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56A973B-2E01-DE84-14AF-43B317336554}"/>
              </a:ext>
            </a:extLst>
          </p:cNvPr>
          <p:cNvGrpSpPr/>
          <p:nvPr/>
        </p:nvGrpSpPr>
        <p:grpSpPr>
          <a:xfrm>
            <a:off x="2308114" y="1958959"/>
            <a:ext cx="2011278" cy="307777"/>
            <a:chOff x="2275070" y="1964633"/>
            <a:chExt cx="2011278" cy="3077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64FF17F-EFC8-A1B1-0F42-00717B5E9415}"/>
                </a:ext>
              </a:extLst>
            </p:cNvPr>
            <p:cNvSpPr/>
            <p:nvPr/>
          </p:nvSpPr>
          <p:spPr>
            <a:xfrm>
              <a:off x="2275070" y="1999173"/>
              <a:ext cx="432000" cy="2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15E462-497E-F2C1-AE9B-D741CE96E3E1}"/>
                </a:ext>
              </a:extLst>
            </p:cNvPr>
            <p:cNvSpPr txBox="1"/>
            <p:nvPr/>
          </p:nvSpPr>
          <p:spPr>
            <a:xfrm>
              <a:off x="2707070" y="1964633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Stored</a:t>
              </a:r>
              <a:r>
                <a:rPr lang="zh-CN" altLang="en-US" dirty="0"/>
                <a:t> </a:t>
              </a:r>
              <a:r>
                <a:rPr lang="en-US" altLang="zh-CN" dirty="0"/>
                <a:t>prefix</a:t>
              </a:r>
              <a:r>
                <a:rPr lang="zh-CN" altLang="en-US" dirty="0"/>
                <a:t> </a:t>
              </a:r>
              <a:r>
                <a:rPr lang="en-US" altLang="zh-CN" dirty="0"/>
                <a:t>KVs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61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59D2B1-709A-649E-249E-B7AEF7293D62}"/>
              </a:ext>
            </a:extLst>
          </p:cNvPr>
          <p:cNvSpPr txBox="1"/>
          <p:nvPr/>
        </p:nvSpPr>
        <p:spPr>
          <a:xfrm>
            <a:off x="962665" y="2217940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2E56B-CD3E-B422-E70E-BDFA97FA9547}"/>
              </a:ext>
            </a:extLst>
          </p:cNvPr>
          <p:cNvSpPr txBox="1"/>
          <p:nvPr/>
        </p:nvSpPr>
        <p:spPr>
          <a:xfrm>
            <a:off x="962665" y="2870427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1DF1A9-4B24-E8A4-A98E-299A9DE8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2" y="2696198"/>
            <a:ext cx="1259339" cy="658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373008-75B6-D39B-5C21-73550AF2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58" y="2075398"/>
            <a:ext cx="1266013" cy="657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8C26DD-2F54-2884-D302-D123539608D9}"/>
                  </a:ext>
                </a:extLst>
              </p:cNvPr>
              <p:cNvSpPr txBox="1"/>
              <p:nvPr/>
            </p:nvSpPr>
            <p:spPr>
              <a:xfrm>
                <a:off x="4236441" y="2191933"/>
                <a:ext cx="2387192" cy="816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h0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2},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h1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1}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J(h0,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h1)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{0}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{0,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2}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8C26DD-2F54-2884-D302-D1235396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41" y="2191933"/>
                <a:ext cx="2387192" cy="816698"/>
              </a:xfrm>
              <a:prstGeom prst="rect">
                <a:avLst/>
              </a:prstGeom>
              <a:blipFill>
                <a:blip r:embed="rId4"/>
                <a:stretch>
                  <a:fillRect l="-2116" t="-3030" r="-1058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EEE8B30-1E08-8C48-AC34-A92F48136C4C}"/>
              </a:ext>
            </a:extLst>
          </p:cNvPr>
          <p:cNvSpPr txBox="1"/>
          <p:nvPr/>
        </p:nvSpPr>
        <p:spPr>
          <a:xfrm>
            <a:off x="1449604" y="1885448"/>
            <a:ext cx="893193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kumimoji="1"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kumimoji="1"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75A95CC-152E-0B42-CA5D-5C83D9A8A4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3"/>
          <a:stretch/>
        </p:blipFill>
        <p:spPr>
          <a:xfrm>
            <a:off x="6754368" y="3395071"/>
            <a:ext cx="3176082" cy="21577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8C6318D-0DCD-A594-234E-3A8740A9FAB6}"/>
              </a:ext>
            </a:extLst>
          </p:cNvPr>
          <p:cNvSpPr txBox="1"/>
          <p:nvPr/>
        </p:nvSpPr>
        <p:spPr>
          <a:xfrm>
            <a:off x="992403" y="159532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Key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tensors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of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4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tokens</a:t>
            </a:r>
            <a:endParaRPr kumimoji="1" lang="zh-CN" alt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9D9F1-6AE7-75AB-0215-C9CE23934C49}"/>
              </a:ext>
            </a:extLst>
          </p:cNvPr>
          <p:cNvSpPr/>
          <p:nvPr/>
        </p:nvSpPr>
        <p:spPr>
          <a:xfrm>
            <a:off x="7299326" y="554736"/>
            <a:ext cx="359943" cy="28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7CA450-0A96-F0A6-1C99-B66A91C2D4CD}"/>
              </a:ext>
            </a:extLst>
          </p:cNvPr>
          <p:cNvSpPr/>
          <p:nvPr/>
        </p:nvSpPr>
        <p:spPr>
          <a:xfrm>
            <a:off x="5250065" y="548640"/>
            <a:ext cx="359943" cy="280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731F7A-7F41-C9AF-BD4E-169F8776B6AD}"/>
              </a:ext>
            </a:extLst>
          </p:cNvPr>
          <p:cNvSpPr/>
          <p:nvPr/>
        </p:nvSpPr>
        <p:spPr>
          <a:xfrm>
            <a:off x="6263690" y="548640"/>
            <a:ext cx="359943" cy="280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F6E2B3-DB35-94A4-2D21-3E3B692B2F63}"/>
              </a:ext>
            </a:extLst>
          </p:cNvPr>
          <p:cNvSpPr txBox="1"/>
          <p:nvPr/>
        </p:nvSpPr>
        <p:spPr>
          <a:xfrm>
            <a:off x="850849" y="4055517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3088C7-586C-2930-E151-0F58A5003683}"/>
              </a:ext>
            </a:extLst>
          </p:cNvPr>
          <p:cNvSpPr txBox="1"/>
          <p:nvPr/>
        </p:nvSpPr>
        <p:spPr>
          <a:xfrm>
            <a:off x="850849" y="4708004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F731B-871C-D2EC-D87D-23F79F0FFD4F}"/>
              </a:ext>
            </a:extLst>
          </p:cNvPr>
          <p:cNvSpPr txBox="1"/>
          <p:nvPr/>
        </p:nvSpPr>
        <p:spPr>
          <a:xfrm>
            <a:off x="1264636" y="3723025"/>
            <a:ext cx="893193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kumimoji="1"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kumimoji="1"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22">
            <a:extLst>
              <a:ext uri="{FF2B5EF4-FFF2-40B4-BE49-F238E27FC236}">
                <a16:creationId xmlns:a16="http://schemas.microsoft.com/office/drawing/2014/main" id="{0E800EC9-3F9C-66E2-595D-6B5610A71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604649" y="4558833"/>
            <a:ext cx="1259339" cy="658086"/>
          </a:xfrm>
          <a:prstGeom prst="rect">
            <a:avLst/>
          </a:prstGeom>
        </p:spPr>
      </p:pic>
      <p:pic>
        <p:nvPicPr>
          <p:cNvPr id="18" name="图片 23">
            <a:extLst>
              <a:ext uri="{FF2B5EF4-FFF2-40B4-BE49-F238E27FC236}">
                <a16:creationId xmlns:a16="http://schemas.microsoft.com/office/drawing/2014/main" id="{82E2AEA2-3D1F-F3D2-4E5C-1AF939263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98726" y="3937676"/>
            <a:ext cx="1264510" cy="65778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E2CF694-4628-65AD-5D38-DD0D4260655A}"/>
              </a:ext>
            </a:extLst>
          </p:cNvPr>
          <p:cNvSpPr txBox="1"/>
          <p:nvPr/>
        </p:nvSpPr>
        <p:spPr>
          <a:xfrm>
            <a:off x="7172727" y="3168329"/>
            <a:ext cx="218510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37F0B5-A6FC-2FDF-334F-E17588B456F5}"/>
              </a:ext>
            </a:extLst>
          </p:cNvPr>
          <p:cNvSpPr txBox="1"/>
          <p:nvPr/>
        </p:nvSpPr>
        <p:spPr>
          <a:xfrm>
            <a:off x="7204445" y="3427817"/>
            <a:ext cx="26362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383BF7-9505-967F-69D2-1BF5D16028EE}"/>
              </a:ext>
            </a:extLst>
          </p:cNvPr>
          <p:cNvSpPr txBox="1"/>
          <p:nvPr/>
        </p:nvSpPr>
        <p:spPr>
          <a:xfrm rot="16200000">
            <a:off x="5887208" y="4466176"/>
            <a:ext cx="18612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AC89D4-0188-6678-263F-CCDD2D3EDF81}"/>
              </a:ext>
            </a:extLst>
          </p:cNvPr>
          <p:cNvSpPr txBox="1"/>
          <p:nvPr/>
        </p:nvSpPr>
        <p:spPr>
          <a:xfrm rot="16200000">
            <a:off x="5935133" y="4248511"/>
            <a:ext cx="229240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CDA5AB-7246-98E0-7459-85ACA40B9101}"/>
              </a:ext>
            </a:extLst>
          </p:cNvPr>
          <p:cNvSpPr txBox="1"/>
          <p:nvPr/>
        </p:nvSpPr>
        <p:spPr>
          <a:xfrm>
            <a:off x="9647174" y="3647188"/>
            <a:ext cx="30242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4AC4743-B30A-29D4-1C2D-5654D040340E}"/>
              </a:ext>
            </a:extLst>
          </p:cNvPr>
          <p:cNvSpPr txBox="1"/>
          <p:nvPr/>
        </p:nvSpPr>
        <p:spPr>
          <a:xfrm>
            <a:off x="9647174" y="4461783"/>
            <a:ext cx="30242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C97432-C16B-CE9F-62A1-11EF2AC55491}"/>
              </a:ext>
            </a:extLst>
          </p:cNvPr>
          <p:cNvSpPr txBox="1"/>
          <p:nvPr/>
        </p:nvSpPr>
        <p:spPr>
          <a:xfrm>
            <a:off x="9647174" y="5311956"/>
            <a:ext cx="30242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E5C64CC-2448-F45F-2076-77DB9A191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4384" y="4663724"/>
            <a:ext cx="2046878" cy="15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5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90D71-AC2E-16A2-01AD-A4E315D98C29}"/>
              </a:ext>
            </a:extLst>
          </p:cNvPr>
          <p:cNvSpPr txBox="1"/>
          <p:nvPr/>
        </p:nvSpPr>
        <p:spPr>
          <a:xfrm>
            <a:off x="816802" y="2847237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4396B9-6F92-EC03-B5C6-63AE3290DBF3}"/>
              </a:ext>
            </a:extLst>
          </p:cNvPr>
          <p:cNvSpPr txBox="1"/>
          <p:nvPr/>
        </p:nvSpPr>
        <p:spPr>
          <a:xfrm>
            <a:off x="742710" y="2619796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901F0D-EBA9-AD3A-8E6A-9B53F8AA3399}"/>
              </a:ext>
            </a:extLst>
          </p:cNvPr>
          <p:cNvSpPr/>
          <p:nvPr/>
        </p:nvSpPr>
        <p:spPr>
          <a:xfrm>
            <a:off x="1950051" y="2880727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7D2307-C95C-45B7-1F2E-D9783EF1E8A7}"/>
              </a:ext>
            </a:extLst>
          </p:cNvPr>
          <p:cNvSpPr txBox="1"/>
          <p:nvPr/>
        </p:nvSpPr>
        <p:spPr>
          <a:xfrm>
            <a:off x="1903420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F14F13-40DF-277C-3282-E381EA4DDE79}"/>
              </a:ext>
            </a:extLst>
          </p:cNvPr>
          <p:cNvSpPr/>
          <p:nvPr/>
        </p:nvSpPr>
        <p:spPr>
          <a:xfrm>
            <a:off x="3029783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E32E41-61FD-71A2-D28E-E8A14F15FE45}"/>
              </a:ext>
            </a:extLst>
          </p:cNvPr>
          <p:cNvSpPr txBox="1"/>
          <p:nvPr/>
        </p:nvSpPr>
        <p:spPr>
          <a:xfrm>
            <a:off x="2540043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172B06-9D5F-EA12-982F-322B45FF7DCB}"/>
              </a:ext>
            </a:extLst>
          </p:cNvPr>
          <p:cNvSpPr txBox="1"/>
          <p:nvPr/>
        </p:nvSpPr>
        <p:spPr>
          <a:xfrm>
            <a:off x="3396255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55AD43-1A8D-F810-9B80-657C6AA5A73E}"/>
              </a:ext>
            </a:extLst>
          </p:cNvPr>
          <p:cNvSpPr txBox="1"/>
          <p:nvPr/>
        </p:nvSpPr>
        <p:spPr>
          <a:xfrm>
            <a:off x="4251522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157A2D-7DE6-6CF4-49B1-F1C9658F9F6F}"/>
              </a:ext>
            </a:extLst>
          </p:cNvPr>
          <p:cNvSpPr txBox="1"/>
          <p:nvPr/>
        </p:nvSpPr>
        <p:spPr>
          <a:xfrm>
            <a:off x="2737499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8B575A-0C9D-0DC8-86CE-875B8F2580EC}"/>
              </a:ext>
            </a:extLst>
          </p:cNvPr>
          <p:cNvSpPr txBox="1"/>
          <p:nvPr/>
        </p:nvSpPr>
        <p:spPr>
          <a:xfrm>
            <a:off x="3620414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C698C04-9730-7FB3-E114-D18A0CF1D4E2}"/>
              </a:ext>
            </a:extLst>
          </p:cNvPr>
          <p:cNvCxnSpPr>
            <a:cxnSpLocks/>
          </p:cNvCxnSpPr>
          <p:nvPr/>
        </p:nvCxnSpPr>
        <p:spPr>
          <a:xfrm>
            <a:off x="1948723" y="3137071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BBA14FF-6ED4-384B-4916-4D19FBF97026}"/>
              </a:ext>
            </a:extLst>
          </p:cNvPr>
          <p:cNvSpPr txBox="1"/>
          <p:nvPr/>
        </p:nvSpPr>
        <p:spPr>
          <a:xfrm>
            <a:off x="5834550" y="297423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39B2F28-11DE-14E5-D1CD-00DAB75E0822}"/>
              </a:ext>
            </a:extLst>
          </p:cNvPr>
          <p:cNvGrpSpPr/>
          <p:nvPr/>
        </p:nvGrpSpPr>
        <p:grpSpPr>
          <a:xfrm>
            <a:off x="4873146" y="2044375"/>
            <a:ext cx="1478284" cy="307777"/>
            <a:chOff x="349264" y="1953285"/>
            <a:chExt cx="1478284" cy="30777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0D2319-C367-71FE-9206-67F0F24CB119}"/>
                </a:ext>
              </a:extLst>
            </p:cNvPr>
            <p:cNvSpPr/>
            <p:nvPr/>
          </p:nvSpPr>
          <p:spPr>
            <a:xfrm>
              <a:off x="349264" y="1999173"/>
              <a:ext cx="360000" cy="21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E28F21B-13AE-42A8-258F-C09EE349711F}"/>
                </a:ext>
              </a:extLst>
            </p:cNvPr>
            <p:cNvSpPr txBox="1"/>
            <p:nvPr/>
          </p:nvSpPr>
          <p:spPr>
            <a:xfrm>
              <a:off x="668256" y="1953285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computation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DEA9B1-242F-8D62-0AC7-D2331E1DFDD9}"/>
              </a:ext>
            </a:extLst>
          </p:cNvPr>
          <p:cNvGrpSpPr/>
          <p:nvPr/>
        </p:nvGrpSpPr>
        <p:grpSpPr>
          <a:xfrm>
            <a:off x="421268" y="2044375"/>
            <a:ext cx="1247274" cy="307777"/>
            <a:chOff x="4362428" y="1953285"/>
            <a:chExt cx="1247274" cy="30777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96414A-BCCE-8BF6-2B33-80F2BE8E9C34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D2CADF-2335-6321-EFBC-CDB7EC3391D0}"/>
                </a:ext>
              </a:extLst>
            </p:cNvPr>
            <p:cNvSpPr txBox="1"/>
            <p:nvPr/>
          </p:nvSpPr>
          <p:spPr>
            <a:xfrm>
              <a:off x="4678037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K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3B9CE33A-4044-D439-8BEB-1E25B7ABB9C5}"/>
              </a:ext>
            </a:extLst>
          </p:cNvPr>
          <p:cNvSpPr txBox="1"/>
          <p:nvPr/>
        </p:nvSpPr>
        <p:spPr>
          <a:xfrm>
            <a:off x="316151" y="2571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B3FB7CC-468A-8C53-BED7-32FC469C3EE7}"/>
              </a:ext>
            </a:extLst>
          </p:cNvPr>
          <p:cNvCxnSpPr>
            <a:cxnSpLocks/>
          </p:cNvCxnSpPr>
          <p:nvPr/>
        </p:nvCxnSpPr>
        <p:spPr>
          <a:xfrm flipV="1">
            <a:off x="1947511" y="2565046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23DD6B0-4C9C-7CE9-6F27-592462EE8811}"/>
              </a:ext>
            </a:extLst>
          </p:cNvPr>
          <p:cNvGrpSpPr/>
          <p:nvPr/>
        </p:nvGrpSpPr>
        <p:grpSpPr>
          <a:xfrm>
            <a:off x="1711381" y="2044375"/>
            <a:ext cx="1698039" cy="307777"/>
            <a:chOff x="2275070" y="1964633"/>
            <a:chExt cx="1698039" cy="3077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11E447-F4A3-8AFE-0AC0-97F425526D4F}"/>
                </a:ext>
              </a:extLst>
            </p:cNvPr>
            <p:cNvSpPr/>
            <p:nvPr/>
          </p:nvSpPr>
          <p:spPr>
            <a:xfrm>
              <a:off x="2275070" y="1999173"/>
              <a:ext cx="360000" cy="216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DB66015-D000-FCA4-176D-A60B049BAC02}"/>
                </a:ext>
              </a:extLst>
            </p:cNvPr>
            <p:cNvSpPr txBox="1"/>
            <p:nvPr/>
          </p:nvSpPr>
          <p:spPr>
            <a:xfrm>
              <a:off x="2594205" y="1964633"/>
              <a:ext cx="1378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token</a:t>
              </a:r>
              <a:r>
                <a:rPr lang="zh-CN" altLang="en-US" dirty="0"/>
                <a:t> </a:t>
              </a:r>
              <a:r>
                <a:rPr lang="en-US" altLang="zh-CN" dirty="0"/>
                <a:t>selection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5538BF-2B6E-D73E-019C-31DCD487BBD3}"/>
              </a:ext>
            </a:extLst>
          </p:cNvPr>
          <p:cNvGrpSpPr/>
          <p:nvPr/>
        </p:nvGrpSpPr>
        <p:grpSpPr>
          <a:xfrm>
            <a:off x="3452259" y="2044375"/>
            <a:ext cx="1250722" cy="307777"/>
            <a:chOff x="4362428" y="1953285"/>
            <a:chExt cx="1250722" cy="30777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A9BADF4-F6F6-C4B8-00D1-17680513CC19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DF184A3-63C1-9422-55D9-AE7D33E04D79}"/>
                </a:ext>
              </a:extLst>
            </p:cNvPr>
            <p:cNvSpPr txBox="1"/>
            <p:nvPr/>
          </p:nvSpPr>
          <p:spPr>
            <a:xfrm>
              <a:off x="4681485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V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07F6103-0728-0307-5CC2-19A0E95C41AE}"/>
              </a:ext>
            </a:extLst>
          </p:cNvPr>
          <p:cNvSpPr/>
          <p:nvPr/>
        </p:nvSpPr>
        <p:spPr>
          <a:xfrm>
            <a:off x="2605531" y="2621235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6A716EE-904D-8E0E-DA8E-003147E1F2DC}"/>
              </a:ext>
            </a:extLst>
          </p:cNvPr>
          <p:cNvSpPr/>
          <p:nvPr/>
        </p:nvSpPr>
        <p:spPr>
          <a:xfrm>
            <a:off x="2833106" y="2884327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067E37-F43D-4669-32C3-CB58B63EBC26}"/>
              </a:ext>
            </a:extLst>
          </p:cNvPr>
          <p:cNvSpPr/>
          <p:nvPr/>
        </p:nvSpPr>
        <p:spPr>
          <a:xfrm>
            <a:off x="3054979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FFBFC2-2BE0-F39E-28F1-734140EAF960}"/>
              </a:ext>
            </a:extLst>
          </p:cNvPr>
          <p:cNvSpPr/>
          <p:nvPr/>
        </p:nvSpPr>
        <p:spPr>
          <a:xfrm>
            <a:off x="3710459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183403-C3A5-4309-A56F-291D9FFAE9AF}"/>
              </a:ext>
            </a:extLst>
          </p:cNvPr>
          <p:cNvSpPr/>
          <p:nvPr/>
        </p:nvSpPr>
        <p:spPr>
          <a:xfrm>
            <a:off x="3938034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EB7567E-DD8C-76EB-26B3-E1BF70D852F5}"/>
              </a:ext>
            </a:extLst>
          </p:cNvPr>
          <p:cNvSpPr/>
          <p:nvPr/>
        </p:nvSpPr>
        <p:spPr>
          <a:xfrm>
            <a:off x="4125529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0A2FB8-55EE-2884-6661-7AA1EBA2CD7D}"/>
              </a:ext>
            </a:extLst>
          </p:cNvPr>
          <p:cNvSpPr/>
          <p:nvPr/>
        </p:nvSpPr>
        <p:spPr>
          <a:xfrm>
            <a:off x="4159607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07B9B8-5C92-97B5-2274-27D729B43E48}"/>
              </a:ext>
            </a:extLst>
          </p:cNvPr>
          <p:cNvSpPr/>
          <p:nvPr/>
        </p:nvSpPr>
        <p:spPr>
          <a:xfrm>
            <a:off x="4815087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97A45B-604C-7953-498B-51D5F0B19DAE}"/>
              </a:ext>
            </a:extLst>
          </p:cNvPr>
          <p:cNvSpPr/>
          <p:nvPr/>
        </p:nvSpPr>
        <p:spPr>
          <a:xfrm>
            <a:off x="5042662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0F13BE1-0D6A-7B15-8554-5D1837533112}"/>
              </a:ext>
            </a:extLst>
          </p:cNvPr>
          <p:cNvSpPr txBox="1"/>
          <p:nvPr/>
        </p:nvSpPr>
        <p:spPr>
          <a:xfrm>
            <a:off x="3184654" y="2429918"/>
            <a:ext cx="58623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</a:rPr>
              <a:t>Idle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4C69205-AC8B-18DC-5B79-8CFB9262D79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09783" y="2727435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5386120-87CD-0C64-0325-4DA8E379817F}"/>
              </a:ext>
            </a:extLst>
          </p:cNvPr>
          <p:cNvSpPr txBox="1"/>
          <p:nvPr/>
        </p:nvSpPr>
        <p:spPr>
          <a:xfrm>
            <a:off x="816802" y="3636495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D52F96-638D-AE81-103F-1D83A4CBB6AB}"/>
              </a:ext>
            </a:extLst>
          </p:cNvPr>
          <p:cNvSpPr txBox="1"/>
          <p:nvPr/>
        </p:nvSpPr>
        <p:spPr>
          <a:xfrm>
            <a:off x="742710" y="3409054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C83145-1AE3-BA25-28F9-2D56AA2D19DC}"/>
              </a:ext>
            </a:extLst>
          </p:cNvPr>
          <p:cNvSpPr/>
          <p:nvPr/>
        </p:nvSpPr>
        <p:spPr>
          <a:xfrm>
            <a:off x="195005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4508CF-0898-0E20-5097-48326919F263}"/>
              </a:ext>
            </a:extLst>
          </p:cNvPr>
          <p:cNvSpPr/>
          <p:nvPr/>
        </p:nvSpPr>
        <p:spPr>
          <a:xfrm>
            <a:off x="266254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EFCE130-932E-27B2-3E2C-AD6BBE9EBB77}"/>
              </a:ext>
            </a:extLst>
          </p:cNvPr>
          <p:cNvCxnSpPr>
            <a:cxnSpLocks/>
          </p:cNvCxnSpPr>
          <p:nvPr/>
        </p:nvCxnSpPr>
        <p:spPr>
          <a:xfrm>
            <a:off x="1948723" y="3923504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8E5E340-AADE-C365-3AD3-D598767C67F2}"/>
              </a:ext>
            </a:extLst>
          </p:cNvPr>
          <p:cNvSpPr txBox="1"/>
          <p:nvPr/>
        </p:nvSpPr>
        <p:spPr>
          <a:xfrm>
            <a:off x="5834550" y="37606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03DB361-9D34-F205-96A7-73B72E4E760B}"/>
              </a:ext>
            </a:extLst>
          </p:cNvPr>
          <p:cNvCxnSpPr>
            <a:cxnSpLocks/>
          </p:cNvCxnSpPr>
          <p:nvPr/>
        </p:nvCxnSpPr>
        <p:spPr>
          <a:xfrm flipV="1">
            <a:off x="1947511" y="3354304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76A9E1D-68C2-5E5E-B413-88651FA20CA6}"/>
              </a:ext>
            </a:extLst>
          </p:cNvPr>
          <p:cNvSpPr/>
          <p:nvPr/>
        </p:nvSpPr>
        <p:spPr>
          <a:xfrm>
            <a:off x="210707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753B193-DF34-BEF5-C66F-02FD13CED074}"/>
              </a:ext>
            </a:extLst>
          </p:cNvPr>
          <p:cNvSpPr/>
          <p:nvPr/>
        </p:nvSpPr>
        <p:spPr>
          <a:xfrm>
            <a:off x="246292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E796E98-ADD9-5DD1-6626-6AEED72D5D08}"/>
              </a:ext>
            </a:extLst>
          </p:cNvPr>
          <p:cNvCxnSpPr>
            <a:cxnSpLocks/>
          </p:cNvCxnSpPr>
          <p:nvPr/>
        </p:nvCxnSpPr>
        <p:spPr>
          <a:xfrm>
            <a:off x="4300718" y="2726664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88454736-41D3-0A8E-C109-2E94E0652C10}"/>
              </a:ext>
            </a:extLst>
          </p:cNvPr>
          <p:cNvCxnSpPr>
            <a:cxnSpLocks/>
          </p:cNvCxnSpPr>
          <p:nvPr/>
        </p:nvCxnSpPr>
        <p:spPr>
          <a:xfrm flipV="1">
            <a:off x="5430277" y="2548760"/>
            <a:ext cx="0" cy="1425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93C38007-2424-B499-80FC-AFD7F53DD004}"/>
              </a:ext>
            </a:extLst>
          </p:cNvPr>
          <p:cNvCxnSpPr>
            <a:cxnSpLocks/>
          </p:cNvCxnSpPr>
          <p:nvPr/>
        </p:nvCxnSpPr>
        <p:spPr>
          <a:xfrm flipV="1">
            <a:off x="4306553" y="3245029"/>
            <a:ext cx="0" cy="7263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1B36728-DD5E-0802-D924-93717C4EA226}"/>
              </a:ext>
            </a:extLst>
          </p:cNvPr>
          <p:cNvCxnSpPr>
            <a:cxnSpLocks/>
          </p:cNvCxnSpPr>
          <p:nvPr/>
        </p:nvCxnSpPr>
        <p:spPr>
          <a:xfrm>
            <a:off x="4302923" y="3506147"/>
            <a:ext cx="112735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FB7BF4-352E-3295-DCE9-020046F261F4}"/>
              </a:ext>
            </a:extLst>
          </p:cNvPr>
          <p:cNvSpPr txBox="1"/>
          <p:nvPr/>
        </p:nvSpPr>
        <p:spPr>
          <a:xfrm>
            <a:off x="4257666" y="3529082"/>
            <a:ext cx="1219161" cy="425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TTFT</a:t>
            </a:r>
          </a:p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Reduction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7F9D41A-CB91-B9B8-5EE9-2D56409DDEF9}"/>
              </a:ext>
            </a:extLst>
          </p:cNvPr>
          <p:cNvSpPr txBox="1"/>
          <p:nvPr/>
        </p:nvSpPr>
        <p:spPr>
          <a:xfrm>
            <a:off x="316151" y="33971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F4B7845-4550-7975-CDD8-223DFF8B3041}"/>
              </a:ext>
            </a:extLst>
          </p:cNvPr>
          <p:cNvSpPr txBox="1"/>
          <p:nvPr/>
        </p:nvSpPr>
        <p:spPr>
          <a:xfrm>
            <a:off x="2064079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157B6CA-5FDE-6BD5-B5EB-D31359919576}"/>
              </a:ext>
            </a:extLst>
          </p:cNvPr>
          <p:cNvSpPr txBox="1"/>
          <p:nvPr/>
        </p:nvSpPr>
        <p:spPr>
          <a:xfrm>
            <a:off x="252766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EB54668-9E75-DBE6-43C8-AAFE7691266D}"/>
              </a:ext>
            </a:extLst>
          </p:cNvPr>
          <p:cNvSpPr txBox="1"/>
          <p:nvPr/>
        </p:nvSpPr>
        <p:spPr>
          <a:xfrm>
            <a:off x="2737270" y="287483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1AC0896-18C3-6936-B7B1-0656149B3BAA}"/>
              </a:ext>
            </a:extLst>
          </p:cNvPr>
          <p:cNvSpPr txBox="1"/>
          <p:nvPr/>
        </p:nvSpPr>
        <p:spPr>
          <a:xfrm>
            <a:off x="2936833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5329741-937D-359B-7949-9DEBAA1E2B16}"/>
              </a:ext>
            </a:extLst>
          </p:cNvPr>
          <p:cNvSpPr txBox="1"/>
          <p:nvPr/>
        </p:nvSpPr>
        <p:spPr>
          <a:xfrm>
            <a:off x="3165881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B6ECCD2-8D61-52A8-7C48-E47F4E80BA3A}"/>
              </a:ext>
            </a:extLst>
          </p:cNvPr>
          <p:cNvSpPr txBox="1"/>
          <p:nvPr/>
        </p:nvSpPr>
        <p:spPr>
          <a:xfrm>
            <a:off x="3629466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2EDFF4C-7721-10A0-BBEF-244CD272B73A}"/>
              </a:ext>
            </a:extLst>
          </p:cNvPr>
          <p:cNvSpPr txBox="1"/>
          <p:nvPr/>
        </p:nvSpPr>
        <p:spPr>
          <a:xfrm>
            <a:off x="3848371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098F368-545D-582D-B3C1-09F6D143D774}"/>
              </a:ext>
            </a:extLst>
          </p:cNvPr>
          <p:cNvSpPr txBox="1"/>
          <p:nvPr/>
        </p:nvSpPr>
        <p:spPr>
          <a:xfrm>
            <a:off x="403863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C124213-AF3C-0B6E-53E0-347108EA7F00}"/>
              </a:ext>
            </a:extLst>
          </p:cNvPr>
          <p:cNvSpPr txBox="1"/>
          <p:nvPr/>
        </p:nvSpPr>
        <p:spPr>
          <a:xfrm>
            <a:off x="4276305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E3D706A-EE2F-1D14-903F-15A428B06209}"/>
              </a:ext>
            </a:extLst>
          </p:cNvPr>
          <p:cNvSpPr txBox="1"/>
          <p:nvPr/>
        </p:nvSpPr>
        <p:spPr>
          <a:xfrm>
            <a:off x="4739890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3004A7C-5897-E890-D71D-F844030FEC89}"/>
              </a:ext>
            </a:extLst>
          </p:cNvPr>
          <p:cNvSpPr txBox="1"/>
          <p:nvPr/>
        </p:nvSpPr>
        <p:spPr>
          <a:xfrm>
            <a:off x="4947220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78D0D17-91CF-F071-8E99-0DE8DFDDF69D}"/>
              </a:ext>
            </a:extLst>
          </p:cNvPr>
          <p:cNvSpPr txBox="1"/>
          <p:nvPr/>
        </p:nvSpPr>
        <p:spPr>
          <a:xfrm>
            <a:off x="1830157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4BD3C72-A457-0D06-7FEF-53435BC4419B}"/>
              </a:ext>
            </a:extLst>
          </p:cNvPr>
          <p:cNvSpPr txBox="1"/>
          <p:nvPr/>
        </p:nvSpPr>
        <p:spPr>
          <a:xfrm>
            <a:off x="2003742" y="338529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92836F7-8BFA-0974-B3E1-57C0900A48B4}"/>
              </a:ext>
            </a:extLst>
          </p:cNvPr>
          <p:cNvSpPr txBox="1"/>
          <p:nvPr/>
        </p:nvSpPr>
        <p:spPr>
          <a:xfrm>
            <a:off x="2468485" y="503990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74CA0E-CB09-F775-E66E-E381CFD75225}"/>
              </a:ext>
            </a:extLst>
          </p:cNvPr>
          <p:cNvSpPr txBox="1"/>
          <p:nvPr/>
        </p:nvSpPr>
        <p:spPr>
          <a:xfrm>
            <a:off x="2561978" y="338572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6B9E954-09F6-5402-AE80-94FDE3AA68D7}"/>
              </a:ext>
            </a:extLst>
          </p:cNvPr>
          <p:cNvSpPr txBox="1"/>
          <p:nvPr/>
        </p:nvSpPr>
        <p:spPr>
          <a:xfrm>
            <a:off x="282650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CB0422-4C12-55E1-CE99-737C581AAD99}"/>
              </a:ext>
            </a:extLst>
          </p:cNvPr>
          <p:cNvSpPr txBox="1"/>
          <p:nvPr/>
        </p:nvSpPr>
        <p:spPr>
          <a:xfrm>
            <a:off x="3104888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F7E2546-C70B-1E0B-BDC4-AE8E2CA468F2}"/>
              </a:ext>
            </a:extLst>
          </p:cNvPr>
          <p:cNvSpPr txBox="1"/>
          <p:nvPr/>
        </p:nvSpPr>
        <p:spPr>
          <a:xfrm>
            <a:off x="336146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F90CCF9-538D-EAEA-7DC9-A08CC36E7020}"/>
              </a:ext>
            </a:extLst>
          </p:cNvPr>
          <p:cNvSpPr txBox="1"/>
          <p:nvPr/>
        </p:nvSpPr>
        <p:spPr>
          <a:xfrm>
            <a:off x="3629804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BC4B409-8609-6FD5-F602-C8F6AD4087B3}"/>
              </a:ext>
            </a:extLst>
          </p:cNvPr>
          <p:cNvSpPr txBox="1"/>
          <p:nvPr/>
        </p:nvSpPr>
        <p:spPr>
          <a:xfrm>
            <a:off x="373221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31CF096-3633-B4EF-B108-87E417633ED0}"/>
              </a:ext>
            </a:extLst>
          </p:cNvPr>
          <p:cNvSpPr txBox="1"/>
          <p:nvPr/>
        </p:nvSpPr>
        <p:spPr>
          <a:xfrm>
            <a:off x="4010605" y="4758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3F0B33F-E3D6-7DEF-7443-CB6161426EF8}"/>
              </a:ext>
            </a:extLst>
          </p:cNvPr>
          <p:cNvSpPr txBox="1"/>
          <p:nvPr/>
        </p:nvSpPr>
        <p:spPr>
          <a:xfrm>
            <a:off x="426717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4004231-DDB5-B703-3AA1-06A240C30BE1}"/>
              </a:ext>
            </a:extLst>
          </p:cNvPr>
          <p:cNvSpPr/>
          <p:nvPr/>
        </p:nvSpPr>
        <p:spPr>
          <a:xfrm>
            <a:off x="229086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EB449D6-2BB4-41B8-3A1A-EC86FD68D7AF}"/>
              </a:ext>
            </a:extLst>
          </p:cNvPr>
          <p:cNvSpPr/>
          <p:nvPr/>
        </p:nvSpPr>
        <p:spPr>
          <a:xfrm>
            <a:off x="267918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C9ABB14-9A4F-2B5F-3812-15DE35D63F22}"/>
              </a:ext>
            </a:extLst>
          </p:cNvPr>
          <p:cNvSpPr/>
          <p:nvPr/>
        </p:nvSpPr>
        <p:spPr>
          <a:xfrm>
            <a:off x="339167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62DB089-E6FA-943D-82D4-1FA85BF4E998}"/>
              </a:ext>
            </a:extLst>
          </p:cNvPr>
          <p:cNvSpPr/>
          <p:nvPr/>
        </p:nvSpPr>
        <p:spPr>
          <a:xfrm>
            <a:off x="283620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88B3FD-5420-49B3-3669-6377CA0B73EE}"/>
              </a:ext>
            </a:extLst>
          </p:cNvPr>
          <p:cNvSpPr/>
          <p:nvPr/>
        </p:nvSpPr>
        <p:spPr>
          <a:xfrm>
            <a:off x="319205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DBAFDA3-2DF2-0EFA-7FEB-6C9E1386B7D7}"/>
              </a:ext>
            </a:extLst>
          </p:cNvPr>
          <p:cNvSpPr/>
          <p:nvPr/>
        </p:nvSpPr>
        <p:spPr>
          <a:xfrm>
            <a:off x="301999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38E09A5-A3D1-5D4B-A98A-688EC8BFBF64}"/>
              </a:ext>
            </a:extLst>
          </p:cNvPr>
          <p:cNvSpPr/>
          <p:nvPr/>
        </p:nvSpPr>
        <p:spPr>
          <a:xfrm>
            <a:off x="3406962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3F5FB02-31F2-E780-B010-3FA58111AD91}"/>
              </a:ext>
            </a:extLst>
          </p:cNvPr>
          <p:cNvSpPr/>
          <p:nvPr/>
        </p:nvSpPr>
        <p:spPr>
          <a:xfrm>
            <a:off x="4119455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E6461B2-8371-0661-CC25-A3F9ADDD05D9}"/>
              </a:ext>
            </a:extLst>
          </p:cNvPr>
          <p:cNvSpPr/>
          <p:nvPr/>
        </p:nvSpPr>
        <p:spPr>
          <a:xfrm>
            <a:off x="3563985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D8ED0E0-9617-5153-80CB-9E34B3019128}"/>
              </a:ext>
            </a:extLst>
          </p:cNvPr>
          <p:cNvSpPr/>
          <p:nvPr/>
        </p:nvSpPr>
        <p:spPr>
          <a:xfrm>
            <a:off x="3919834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6E913B-C571-E693-FC73-F4EE40CAA146}"/>
              </a:ext>
            </a:extLst>
          </p:cNvPr>
          <p:cNvSpPr/>
          <p:nvPr/>
        </p:nvSpPr>
        <p:spPr>
          <a:xfrm>
            <a:off x="3747777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E3B0B7F-B440-9495-604A-FF3ADC1100FC}"/>
              </a:ext>
            </a:extLst>
          </p:cNvPr>
          <p:cNvSpPr txBox="1"/>
          <p:nvPr/>
        </p:nvSpPr>
        <p:spPr>
          <a:xfrm>
            <a:off x="220033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1BFBD85-53EC-45B1-70BD-85B18D4B8C53}"/>
              </a:ext>
            </a:extLst>
          </p:cNvPr>
          <p:cNvSpPr txBox="1"/>
          <p:nvPr/>
        </p:nvSpPr>
        <p:spPr>
          <a:xfrm>
            <a:off x="237396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F3A0DF0-C156-7B68-5AC8-1041B530B4F3}"/>
              </a:ext>
            </a:extLst>
          </p:cNvPr>
          <p:cNvSpPr txBox="1"/>
          <p:nvPr/>
        </p:nvSpPr>
        <p:spPr>
          <a:xfrm>
            <a:off x="2572771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3A79024-5179-C8C4-5220-5A0DE1FC239E}"/>
              </a:ext>
            </a:extLst>
          </p:cNvPr>
          <p:cNvSpPr txBox="1"/>
          <p:nvPr/>
        </p:nvSpPr>
        <p:spPr>
          <a:xfrm>
            <a:off x="2734781" y="338849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302E365-D94E-6053-78CD-40C06E3DBC41}"/>
              </a:ext>
            </a:extLst>
          </p:cNvPr>
          <p:cNvSpPr txBox="1"/>
          <p:nvPr/>
        </p:nvSpPr>
        <p:spPr>
          <a:xfrm>
            <a:off x="3293017" y="338892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9DD971A-5481-2DFF-0E0A-31183A190CCC}"/>
              </a:ext>
            </a:extLst>
          </p:cNvPr>
          <p:cNvSpPr txBox="1"/>
          <p:nvPr/>
        </p:nvSpPr>
        <p:spPr>
          <a:xfrm>
            <a:off x="293137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C8053FB-1ACE-63B2-3B1B-B683E208520E}"/>
              </a:ext>
            </a:extLst>
          </p:cNvPr>
          <p:cNvSpPr txBox="1"/>
          <p:nvPr/>
        </p:nvSpPr>
        <p:spPr>
          <a:xfrm>
            <a:off x="310500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1AE355D-A9AF-AA42-18B2-27545AE14DAD}"/>
              </a:ext>
            </a:extLst>
          </p:cNvPr>
          <p:cNvSpPr txBox="1"/>
          <p:nvPr/>
        </p:nvSpPr>
        <p:spPr>
          <a:xfrm>
            <a:off x="3306233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83C0FF8-53E3-BD22-E63E-0B7E3CCB75C9}"/>
              </a:ext>
            </a:extLst>
          </p:cNvPr>
          <p:cNvSpPr txBox="1"/>
          <p:nvPr/>
        </p:nvSpPr>
        <p:spPr>
          <a:xfrm>
            <a:off x="3468243" y="339164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8D7B18E-26A0-D86A-1C82-0A65B7CC5676}"/>
              </a:ext>
            </a:extLst>
          </p:cNvPr>
          <p:cNvSpPr txBox="1"/>
          <p:nvPr/>
        </p:nvSpPr>
        <p:spPr>
          <a:xfrm>
            <a:off x="4026479" y="339207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AA84982-66D4-1D87-DCD1-25FAFF742C9F}"/>
              </a:ext>
            </a:extLst>
          </p:cNvPr>
          <p:cNvSpPr txBox="1"/>
          <p:nvPr/>
        </p:nvSpPr>
        <p:spPr>
          <a:xfrm>
            <a:off x="366483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F640B79-CE69-DB5B-9A05-EE35B882EB4E}"/>
              </a:ext>
            </a:extLst>
          </p:cNvPr>
          <p:cNvSpPr txBox="1"/>
          <p:nvPr/>
        </p:nvSpPr>
        <p:spPr>
          <a:xfrm>
            <a:off x="383846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AAC45-B7B3-5132-39DA-1EE152CFFBFA}"/>
              </a:ext>
            </a:extLst>
          </p:cNvPr>
          <p:cNvSpPr/>
          <p:nvPr/>
        </p:nvSpPr>
        <p:spPr>
          <a:xfrm>
            <a:off x="5235176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B29CDC-E8CF-04AA-87E5-79B221D826F5}"/>
              </a:ext>
            </a:extLst>
          </p:cNvPr>
          <p:cNvSpPr txBox="1"/>
          <p:nvPr/>
        </p:nvSpPr>
        <p:spPr>
          <a:xfrm>
            <a:off x="5139272" y="2607576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90D71-AC2E-16A2-01AD-A4E315D98C29}"/>
              </a:ext>
            </a:extLst>
          </p:cNvPr>
          <p:cNvSpPr txBox="1"/>
          <p:nvPr/>
        </p:nvSpPr>
        <p:spPr>
          <a:xfrm>
            <a:off x="816802" y="2847237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4396B9-6F92-EC03-B5C6-63AE3290DBF3}"/>
              </a:ext>
            </a:extLst>
          </p:cNvPr>
          <p:cNvSpPr txBox="1"/>
          <p:nvPr/>
        </p:nvSpPr>
        <p:spPr>
          <a:xfrm>
            <a:off x="742710" y="2619796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901F0D-EBA9-AD3A-8E6A-9B53F8AA3399}"/>
              </a:ext>
            </a:extLst>
          </p:cNvPr>
          <p:cNvSpPr/>
          <p:nvPr/>
        </p:nvSpPr>
        <p:spPr>
          <a:xfrm>
            <a:off x="1950051" y="2880727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7D2307-C95C-45B7-1F2E-D9783EF1E8A7}"/>
              </a:ext>
            </a:extLst>
          </p:cNvPr>
          <p:cNvSpPr txBox="1"/>
          <p:nvPr/>
        </p:nvSpPr>
        <p:spPr>
          <a:xfrm>
            <a:off x="1903420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F14F13-40DF-277C-3282-E381EA4DDE79}"/>
              </a:ext>
            </a:extLst>
          </p:cNvPr>
          <p:cNvSpPr/>
          <p:nvPr/>
        </p:nvSpPr>
        <p:spPr>
          <a:xfrm>
            <a:off x="3029783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E32E41-61FD-71A2-D28E-E8A14F15FE45}"/>
              </a:ext>
            </a:extLst>
          </p:cNvPr>
          <p:cNvSpPr txBox="1"/>
          <p:nvPr/>
        </p:nvSpPr>
        <p:spPr>
          <a:xfrm>
            <a:off x="2540043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172B06-9D5F-EA12-982F-322B45FF7DCB}"/>
              </a:ext>
            </a:extLst>
          </p:cNvPr>
          <p:cNvSpPr txBox="1"/>
          <p:nvPr/>
        </p:nvSpPr>
        <p:spPr>
          <a:xfrm>
            <a:off x="3396255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55AD43-1A8D-F810-9B80-657C6AA5A73E}"/>
              </a:ext>
            </a:extLst>
          </p:cNvPr>
          <p:cNvSpPr txBox="1"/>
          <p:nvPr/>
        </p:nvSpPr>
        <p:spPr>
          <a:xfrm>
            <a:off x="4251522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157A2D-7DE6-6CF4-49B1-F1C9658F9F6F}"/>
              </a:ext>
            </a:extLst>
          </p:cNvPr>
          <p:cNvSpPr txBox="1"/>
          <p:nvPr/>
        </p:nvSpPr>
        <p:spPr>
          <a:xfrm>
            <a:off x="2737499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8B575A-0C9D-0DC8-86CE-875B8F2580EC}"/>
              </a:ext>
            </a:extLst>
          </p:cNvPr>
          <p:cNvSpPr txBox="1"/>
          <p:nvPr/>
        </p:nvSpPr>
        <p:spPr>
          <a:xfrm>
            <a:off x="3620414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C698C04-9730-7FB3-E114-D18A0CF1D4E2}"/>
              </a:ext>
            </a:extLst>
          </p:cNvPr>
          <p:cNvCxnSpPr>
            <a:cxnSpLocks/>
          </p:cNvCxnSpPr>
          <p:nvPr/>
        </p:nvCxnSpPr>
        <p:spPr>
          <a:xfrm>
            <a:off x="1948723" y="3137071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BBA14FF-6ED4-384B-4916-4D19FBF97026}"/>
              </a:ext>
            </a:extLst>
          </p:cNvPr>
          <p:cNvSpPr txBox="1"/>
          <p:nvPr/>
        </p:nvSpPr>
        <p:spPr>
          <a:xfrm>
            <a:off x="5834550" y="297423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39B2F28-11DE-14E5-D1CD-00DAB75E0822}"/>
              </a:ext>
            </a:extLst>
          </p:cNvPr>
          <p:cNvGrpSpPr/>
          <p:nvPr/>
        </p:nvGrpSpPr>
        <p:grpSpPr>
          <a:xfrm>
            <a:off x="4873146" y="2044375"/>
            <a:ext cx="1478284" cy="307777"/>
            <a:chOff x="349264" y="1953285"/>
            <a:chExt cx="1478284" cy="30777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0D2319-C367-71FE-9206-67F0F24CB119}"/>
                </a:ext>
              </a:extLst>
            </p:cNvPr>
            <p:cNvSpPr/>
            <p:nvPr/>
          </p:nvSpPr>
          <p:spPr>
            <a:xfrm>
              <a:off x="349264" y="1999173"/>
              <a:ext cx="360000" cy="21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E28F21B-13AE-42A8-258F-C09EE349711F}"/>
                </a:ext>
              </a:extLst>
            </p:cNvPr>
            <p:cNvSpPr txBox="1"/>
            <p:nvPr/>
          </p:nvSpPr>
          <p:spPr>
            <a:xfrm>
              <a:off x="668256" y="1953285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computation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DEA9B1-242F-8D62-0AC7-D2331E1DFDD9}"/>
              </a:ext>
            </a:extLst>
          </p:cNvPr>
          <p:cNvGrpSpPr/>
          <p:nvPr/>
        </p:nvGrpSpPr>
        <p:grpSpPr>
          <a:xfrm>
            <a:off x="421268" y="2044375"/>
            <a:ext cx="1247274" cy="307777"/>
            <a:chOff x="4362428" y="1953285"/>
            <a:chExt cx="1247274" cy="30777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96414A-BCCE-8BF6-2B33-80F2BE8E9C34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D2CADF-2335-6321-EFBC-CDB7EC3391D0}"/>
                </a:ext>
              </a:extLst>
            </p:cNvPr>
            <p:cNvSpPr txBox="1"/>
            <p:nvPr/>
          </p:nvSpPr>
          <p:spPr>
            <a:xfrm>
              <a:off x="4678037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K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3B9CE33A-4044-D439-8BEB-1E25B7ABB9C5}"/>
              </a:ext>
            </a:extLst>
          </p:cNvPr>
          <p:cNvSpPr txBox="1"/>
          <p:nvPr/>
        </p:nvSpPr>
        <p:spPr>
          <a:xfrm>
            <a:off x="316151" y="266703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B3FB7CC-468A-8C53-BED7-32FC469C3EE7}"/>
              </a:ext>
            </a:extLst>
          </p:cNvPr>
          <p:cNvCxnSpPr>
            <a:cxnSpLocks/>
          </p:cNvCxnSpPr>
          <p:nvPr/>
        </p:nvCxnSpPr>
        <p:spPr>
          <a:xfrm flipV="1">
            <a:off x="1947511" y="2565046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23DD6B0-4C9C-7CE9-6F27-592462EE8811}"/>
              </a:ext>
            </a:extLst>
          </p:cNvPr>
          <p:cNvGrpSpPr/>
          <p:nvPr/>
        </p:nvGrpSpPr>
        <p:grpSpPr>
          <a:xfrm>
            <a:off x="1711381" y="2044375"/>
            <a:ext cx="1698039" cy="307777"/>
            <a:chOff x="2275070" y="1964633"/>
            <a:chExt cx="1698039" cy="3077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11E447-F4A3-8AFE-0AC0-97F425526D4F}"/>
                </a:ext>
              </a:extLst>
            </p:cNvPr>
            <p:cNvSpPr/>
            <p:nvPr/>
          </p:nvSpPr>
          <p:spPr>
            <a:xfrm>
              <a:off x="2275070" y="1999173"/>
              <a:ext cx="360000" cy="216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DB66015-D000-FCA4-176D-A60B049BAC02}"/>
                </a:ext>
              </a:extLst>
            </p:cNvPr>
            <p:cNvSpPr txBox="1"/>
            <p:nvPr/>
          </p:nvSpPr>
          <p:spPr>
            <a:xfrm>
              <a:off x="2594205" y="1964633"/>
              <a:ext cx="1378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token</a:t>
              </a:r>
              <a:r>
                <a:rPr lang="zh-CN" altLang="en-US" dirty="0"/>
                <a:t> </a:t>
              </a:r>
              <a:r>
                <a:rPr lang="en-US" altLang="zh-CN" dirty="0"/>
                <a:t>selection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5538BF-2B6E-D73E-019C-31DCD487BBD3}"/>
              </a:ext>
            </a:extLst>
          </p:cNvPr>
          <p:cNvGrpSpPr/>
          <p:nvPr/>
        </p:nvGrpSpPr>
        <p:grpSpPr>
          <a:xfrm>
            <a:off x="3452259" y="2044375"/>
            <a:ext cx="1250722" cy="307777"/>
            <a:chOff x="4362428" y="1953285"/>
            <a:chExt cx="1250722" cy="30777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A9BADF4-F6F6-C4B8-00D1-17680513CC19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DF184A3-63C1-9422-55D9-AE7D33E04D79}"/>
                </a:ext>
              </a:extLst>
            </p:cNvPr>
            <p:cNvSpPr txBox="1"/>
            <p:nvPr/>
          </p:nvSpPr>
          <p:spPr>
            <a:xfrm>
              <a:off x="4681485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V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07F6103-0728-0307-5CC2-19A0E95C41AE}"/>
              </a:ext>
            </a:extLst>
          </p:cNvPr>
          <p:cNvSpPr/>
          <p:nvPr/>
        </p:nvSpPr>
        <p:spPr>
          <a:xfrm>
            <a:off x="2605531" y="2621235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6A716EE-904D-8E0E-DA8E-003147E1F2DC}"/>
              </a:ext>
            </a:extLst>
          </p:cNvPr>
          <p:cNvSpPr/>
          <p:nvPr/>
        </p:nvSpPr>
        <p:spPr>
          <a:xfrm>
            <a:off x="2833106" y="2884327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067E37-F43D-4669-32C3-CB58B63EBC26}"/>
              </a:ext>
            </a:extLst>
          </p:cNvPr>
          <p:cNvSpPr/>
          <p:nvPr/>
        </p:nvSpPr>
        <p:spPr>
          <a:xfrm>
            <a:off x="3054979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FFBFC2-2BE0-F39E-28F1-734140EAF960}"/>
              </a:ext>
            </a:extLst>
          </p:cNvPr>
          <p:cNvSpPr/>
          <p:nvPr/>
        </p:nvSpPr>
        <p:spPr>
          <a:xfrm>
            <a:off x="3710459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183403-C3A5-4309-A56F-291D9FFAE9AF}"/>
              </a:ext>
            </a:extLst>
          </p:cNvPr>
          <p:cNvSpPr/>
          <p:nvPr/>
        </p:nvSpPr>
        <p:spPr>
          <a:xfrm>
            <a:off x="3938034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EB7567E-DD8C-76EB-26B3-E1BF70D852F5}"/>
              </a:ext>
            </a:extLst>
          </p:cNvPr>
          <p:cNvSpPr/>
          <p:nvPr/>
        </p:nvSpPr>
        <p:spPr>
          <a:xfrm>
            <a:off x="4125529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0A2FB8-55EE-2884-6661-7AA1EBA2CD7D}"/>
              </a:ext>
            </a:extLst>
          </p:cNvPr>
          <p:cNvSpPr/>
          <p:nvPr/>
        </p:nvSpPr>
        <p:spPr>
          <a:xfrm>
            <a:off x="4159607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07B9B8-5C92-97B5-2274-27D729B43E48}"/>
              </a:ext>
            </a:extLst>
          </p:cNvPr>
          <p:cNvSpPr/>
          <p:nvPr/>
        </p:nvSpPr>
        <p:spPr>
          <a:xfrm>
            <a:off x="4815087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97A45B-604C-7953-498B-51D5F0B19DAE}"/>
              </a:ext>
            </a:extLst>
          </p:cNvPr>
          <p:cNvSpPr/>
          <p:nvPr/>
        </p:nvSpPr>
        <p:spPr>
          <a:xfrm>
            <a:off x="5042662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0F13BE1-0D6A-7B15-8554-5D1837533112}"/>
              </a:ext>
            </a:extLst>
          </p:cNvPr>
          <p:cNvSpPr txBox="1"/>
          <p:nvPr/>
        </p:nvSpPr>
        <p:spPr>
          <a:xfrm>
            <a:off x="3184654" y="2429918"/>
            <a:ext cx="58623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</a:rPr>
              <a:t>Idle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4C69205-AC8B-18DC-5B79-8CFB9262D79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09783" y="2727435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5386120-87CD-0C64-0325-4DA8E379817F}"/>
              </a:ext>
            </a:extLst>
          </p:cNvPr>
          <p:cNvSpPr txBox="1"/>
          <p:nvPr/>
        </p:nvSpPr>
        <p:spPr>
          <a:xfrm>
            <a:off x="816802" y="3636495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D52F96-638D-AE81-103F-1D83A4CBB6AB}"/>
              </a:ext>
            </a:extLst>
          </p:cNvPr>
          <p:cNvSpPr txBox="1"/>
          <p:nvPr/>
        </p:nvSpPr>
        <p:spPr>
          <a:xfrm>
            <a:off x="742710" y="3409054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C83145-1AE3-BA25-28F9-2D56AA2D19DC}"/>
              </a:ext>
            </a:extLst>
          </p:cNvPr>
          <p:cNvSpPr/>
          <p:nvPr/>
        </p:nvSpPr>
        <p:spPr>
          <a:xfrm>
            <a:off x="195005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4508CF-0898-0E20-5097-48326919F263}"/>
              </a:ext>
            </a:extLst>
          </p:cNvPr>
          <p:cNvSpPr/>
          <p:nvPr/>
        </p:nvSpPr>
        <p:spPr>
          <a:xfrm>
            <a:off x="266254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EFCE130-932E-27B2-3E2C-AD6BBE9EBB77}"/>
              </a:ext>
            </a:extLst>
          </p:cNvPr>
          <p:cNvCxnSpPr>
            <a:cxnSpLocks/>
          </p:cNvCxnSpPr>
          <p:nvPr/>
        </p:nvCxnSpPr>
        <p:spPr>
          <a:xfrm>
            <a:off x="1948723" y="3923504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8E5E340-AADE-C365-3AD3-D598767C67F2}"/>
              </a:ext>
            </a:extLst>
          </p:cNvPr>
          <p:cNvSpPr txBox="1"/>
          <p:nvPr/>
        </p:nvSpPr>
        <p:spPr>
          <a:xfrm>
            <a:off x="5834550" y="37606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03DB361-9D34-F205-96A7-73B72E4E760B}"/>
              </a:ext>
            </a:extLst>
          </p:cNvPr>
          <p:cNvCxnSpPr>
            <a:cxnSpLocks/>
          </p:cNvCxnSpPr>
          <p:nvPr/>
        </p:nvCxnSpPr>
        <p:spPr>
          <a:xfrm flipV="1">
            <a:off x="1947511" y="3354304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76A9E1D-68C2-5E5E-B413-88651FA20CA6}"/>
              </a:ext>
            </a:extLst>
          </p:cNvPr>
          <p:cNvSpPr/>
          <p:nvPr/>
        </p:nvSpPr>
        <p:spPr>
          <a:xfrm>
            <a:off x="210707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753B193-DF34-BEF5-C66F-02FD13CED074}"/>
              </a:ext>
            </a:extLst>
          </p:cNvPr>
          <p:cNvSpPr/>
          <p:nvPr/>
        </p:nvSpPr>
        <p:spPr>
          <a:xfrm>
            <a:off x="246292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E796E98-ADD9-5DD1-6626-6AEED72D5D08}"/>
              </a:ext>
            </a:extLst>
          </p:cNvPr>
          <p:cNvCxnSpPr>
            <a:cxnSpLocks/>
          </p:cNvCxnSpPr>
          <p:nvPr/>
        </p:nvCxnSpPr>
        <p:spPr>
          <a:xfrm>
            <a:off x="4300718" y="2726664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88454736-41D3-0A8E-C109-2E94E0652C10}"/>
              </a:ext>
            </a:extLst>
          </p:cNvPr>
          <p:cNvCxnSpPr>
            <a:cxnSpLocks/>
          </p:cNvCxnSpPr>
          <p:nvPr/>
        </p:nvCxnSpPr>
        <p:spPr>
          <a:xfrm flipV="1">
            <a:off x="5430277" y="2548760"/>
            <a:ext cx="0" cy="1425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93C38007-2424-B499-80FC-AFD7F53DD004}"/>
              </a:ext>
            </a:extLst>
          </p:cNvPr>
          <p:cNvCxnSpPr>
            <a:cxnSpLocks/>
          </p:cNvCxnSpPr>
          <p:nvPr/>
        </p:nvCxnSpPr>
        <p:spPr>
          <a:xfrm flipV="1">
            <a:off x="4306553" y="3245029"/>
            <a:ext cx="0" cy="7263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1B36728-DD5E-0802-D924-93717C4EA226}"/>
              </a:ext>
            </a:extLst>
          </p:cNvPr>
          <p:cNvCxnSpPr>
            <a:cxnSpLocks/>
          </p:cNvCxnSpPr>
          <p:nvPr/>
        </p:nvCxnSpPr>
        <p:spPr>
          <a:xfrm>
            <a:off x="4302923" y="3506147"/>
            <a:ext cx="112735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FB7BF4-352E-3295-DCE9-020046F261F4}"/>
              </a:ext>
            </a:extLst>
          </p:cNvPr>
          <p:cNvSpPr txBox="1"/>
          <p:nvPr/>
        </p:nvSpPr>
        <p:spPr>
          <a:xfrm>
            <a:off x="4257666" y="3529082"/>
            <a:ext cx="1219161" cy="425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TTFT</a:t>
            </a:r>
          </a:p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Reduction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7F9D41A-CB91-B9B8-5EE9-2D56409DDEF9}"/>
              </a:ext>
            </a:extLst>
          </p:cNvPr>
          <p:cNvSpPr txBox="1"/>
          <p:nvPr/>
        </p:nvSpPr>
        <p:spPr>
          <a:xfrm>
            <a:off x="316151" y="345783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F4B7845-4550-7975-CDD8-223DFF8B3041}"/>
              </a:ext>
            </a:extLst>
          </p:cNvPr>
          <p:cNvSpPr txBox="1"/>
          <p:nvPr/>
        </p:nvSpPr>
        <p:spPr>
          <a:xfrm>
            <a:off x="2064079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157B6CA-5FDE-6BD5-B5EB-D31359919576}"/>
              </a:ext>
            </a:extLst>
          </p:cNvPr>
          <p:cNvSpPr txBox="1"/>
          <p:nvPr/>
        </p:nvSpPr>
        <p:spPr>
          <a:xfrm>
            <a:off x="252766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EB54668-9E75-DBE6-43C8-AAFE7691266D}"/>
              </a:ext>
            </a:extLst>
          </p:cNvPr>
          <p:cNvSpPr txBox="1"/>
          <p:nvPr/>
        </p:nvSpPr>
        <p:spPr>
          <a:xfrm>
            <a:off x="2737270" y="287483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1AC0896-18C3-6936-B7B1-0656149B3BAA}"/>
              </a:ext>
            </a:extLst>
          </p:cNvPr>
          <p:cNvSpPr txBox="1"/>
          <p:nvPr/>
        </p:nvSpPr>
        <p:spPr>
          <a:xfrm>
            <a:off x="2936833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5329741-937D-359B-7949-9DEBAA1E2B16}"/>
              </a:ext>
            </a:extLst>
          </p:cNvPr>
          <p:cNvSpPr txBox="1"/>
          <p:nvPr/>
        </p:nvSpPr>
        <p:spPr>
          <a:xfrm>
            <a:off x="3165881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B6ECCD2-8D61-52A8-7C48-E47F4E80BA3A}"/>
              </a:ext>
            </a:extLst>
          </p:cNvPr>
          <p:cNvSpPr txBox="1"/>
          <p:nvPr/>
        </p:nvSpPr>
        <p:spPr>
          <a:xfrm>
            <a:off x="3629466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2EDFF4C-7721-10A0-BBEF-244CD272B73A}"/>
              </a:ext>
            </a:extLst>
          </p:cNvPr>
          <p:cNvSpPr txBox="1"/>
          <p:nvPr/>
        </p:nvSpPr>
        <p:spPr>
          <a:xfrm>
            <a:off x="3848371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098F368-545D-582D-B3C1-09F6D143D774}"/>
              </a:ext>
            </a:extLst>
          </p:cNvPr>
          <p:cNvSpPr txBox="1"/>
          <p:nvPr/>
        </p:nvSpPr>
        <p:spPr>
          <a:xfrm>
            <a:off x="403863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C124213-AF3C-0B6E-53E0-347108EA7F00}"/>
              </a:ext>
            </a:extLst>
          </p:cNvPr>
          <p:cNvSpPr txBox="1"/>
          <p:nvPr/>
        </p:nvSpPr>
        <p:spPr>
          <a:xfrm>
            <a:off x="4276305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E3D706A-EE2F-1D14-903F-15A428B06209}"/>
              </a:ext>
            </a:extLst>
          </p:cNvPr>
          <p:cNvSpPr txBox="1"/>
          <p:nvPr/>
        </p:nvSpPr>
        <p:spPr>
          <a:xfrm>
            <a:off x="4739890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3004A7C-5897-E890-D71D-F844030FEC89}"/>
              </a:ext>
            </a:extLst>
          </p:cNvPr>
          <p:cNvSpPr txBox="1"/>
          <p:nvPr/>
        </p:nvSpPr>
        <p:spPr>
          <a:xfrm>
            <a:off x="4947220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78D0D17-91CF-F071-8E99-0DE8DFDDF69D}"/>
              </a:ext>
            </a:extLst>
          </p:cNvPr>
          <p:cNvSpPr txBox="1"/>
          <p:nvPr/>
        </p:nvSpPr>
        <p:spPr>
          <a:xfrm>
            <a:off x="1830157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4BD3C72-A457-0D06-7FEF-53435BC4419B}"/>
              </a:ext>
            </a:extLst>
          </p:cNvPr>
          <p:cNvSpPr txBox="1"/>
          <p:nvPr/>
        </p:nvSpPr>
        <p:spPr>
          <a:xfrm>
            <a:off x="2003742" y="338529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92836F7-8BFA-0974-B3E1-57C0900A48B4}"/>
              </a:ext>
            </a:extLst>
          </p:cNvPr>
          <p:cNvSpPr txBox="1"/>
          <p:nvPr/>
        </p:nvSpPr>
        <p:spPr>
          <a:xfrm>
            <a:off x="2468485" y="503990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74CA0E-CB09-F775-E66E-E381CFD75225}"/>
              </a:ext>
            </a:extLst>
          </p:cNvPr>
          <p:cNvSpPr txBox="1"/>
          <p:nvPr/>
        </p:nvSpPr>
        <p:spPr>
          <a:xfrm>
            <a:off x="2561978" y="338572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6B9E954-09F6-5402-AE80-94FDE3AA68D7}"/>
              </a:ext>
            </a:extLst>
          </p:cNvPr>
          <p:cNvSpPr txBox="1"/>
          <p:nvPr/>
        </p:nvSpPr>
        <p:spPr>
          <a:xfrm>
            <a:off x="282650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CB0422-4C12-55E1-CE99-737C581AAD99}"/>
              </a:ext>
            </a:extLst>
          </p:cNvPr>
          <p:cNvSpPr txBox="1"/>
          <p:nvPr/>
        </p:nvSpPr>
        <p:spPr>
          <a:xfrm>
            <a:off x="3104888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F7E2546-C70B-1E0B-BDC4-AE8E2CA468F2}"/>
              </a:ext>
            </a:extLst>
          </p:cNvPr>
          <p:cNvSpPr txBox="1"/>
          <p:nvPr/>
        </p:nvSpPr>
        <p:spPr>
          <a:xfrm>
            <a:off x="336146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F90CCF9-538D-EAEA-7DC9-A08CC36E7020}"/>
              </a:ext>
            </a:extLst>
          </p:cNvPr>
          <p:cNvSpPr txBox="1"/>
          <p:nvPr/>
        </p:nvSpPr>
        <p:spPr>
          <a:xfrm>
            <a:off x="3629804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BC4B409-8609-6FD5-F602-C8F6AD4087B3}"/>
              </a:ext>
            </a:extLst>
          </p:cNvPr>
          <p:cNvSpPr txBox="1"/>
          <p:nvPr/>
        </p:nvSpPr>
        <p:spPr>
          <a:xfrm>
            <a:off x="373221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31CF096-3633-B4EF-B108-87E417633ED0}"/>
              </a:ext>
            </a:extLst>
          </p:cNvPr>
          <p:cNvSpPr txBox="1"/>
          <p:nvPr/>
        </p:nvSpPr>
        <p:spPr>
          <a:xfrm>
            <a:off x="4010605" y="4758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3F0B33F-E3D6-7DEF-7443-CB6161426EF8}"/>
              </a:ext>
            </a:extLst>
          </p:cNvPr>
          <p:cNvSpPr txBox="1"/>
          <p:nvPr/>
        </p:nvSpPr>
        <p:spPr>
          <a:xfrm>
            <a:off x="426717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4004231-DDB5-B703-3AA1-06A240C30BE1}"/>
              </a:ext>
            </a:extLst>
          </p:cNvPr>
          <p:cNvSpPr/>
          <p:nvPr/>
        </p:nvSpPr>
        <p:spPr>
          <a:xfrm>
            <a:off x="229086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EB449D6-2BB4-41B8-3A1A-EC86FD68D7AF}"/>
              </a:ext>
            </a:extLst>
          </p:cNvPr>
          <p:cNvSpPr/>
          <p:nvPr/>
        </p:nvSpPr>
        <p:spPr>
          <a:xfrm>
            <a:off x="267918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C9ABB14-9A4F-2B5F-3812-15DE35D63F22}"/>
              </a:ext>
            </a:extLst>
          </p:cNvPr>
          <p:cNvSpPr/>
          <p:nvPr/>
        </p:nvSpPr>
        <p:spPr>
          <a:xfrm>
            <a:off x="339167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62DB089-E6FA-943D-82D4-1FA85BF4E998}"/>
              </a:ext>
            </a:extLst>
          </p:cNvPr>
          <p:cNvSpPr/>
          <p:nvPr/>
        </p:nvSpPr>
        <p:spPr>
          <a:xfrm>
            <a:off x="283620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88B3FD-5420-49B3-3669-6377CA0B73EE}"/>
              </a:ext>
            </a:extLst>
          </p:cNvPr>
          <p:cNvSpPr/>
          <p:nvPr/>
        </p:nvSpPr>
        <p:spPr>
          <a:xfrm>
            <a:off x="319205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DBAFDA3-2DF2-0EFA-7FEB-6C9E1386B7D7}"/>
              </a:ext>
            </a:extLst>
          </p:cNvPr>
          <p:cNvSpPr/>
          <p:nvPr/>
        </p:nvSpPr>
        <p:spPr>
          <a:xfrm>
            <a:off x="301999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38E09A5-A3D1-5D4B-A98A-688EC8BFBF64}"/>
              </a:ext>
            </a:extLst>
          </p:cNvPr>
          <p:cNvSpPr/>
          <p:nvPr/>
        </p:nvSpPr>
        <p:spPr>
          <a:xfrm>
            <a:off x="3406962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3F5FB02-31F2-E780-B010-3FA58111AD91}"/>
              </a:ext>
            </a:extLst>
          </p:cNvPr>
          <p:cNvSpPr/>
          <p:nvPr/>
        </p:nvSpPr>
        <p:spPr>
          <a:xfrm>
            <a:off x="4119455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E6461B2-8371-0661-CC25-A3F9ADDD05D9}"/>
              </a:ext>
            </a:extLst>
          </p:cNvPr>
          <p:cNvSpPr/>
          <p:nvPr/>
        </p:nvSpPr>
        <p:spPr>
          <a:xfrm>
            <a:off x="3563985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D8ED0E0-9617-5153-80CB-9E34B3019128}"/>
              </a:ext>
            </a:extLst>
          </p:cNvPr>
          <p:cNvSpPr/>
          <p:nvPr/>
        </p:nvSpPr>
        <p:spPr>
          <a:xfrm>
            <a:off x="3919834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6E913B-C571-E693-FC73-F4EE40CAA146}"/>
              </a:ext>
            </a:extLst>
          </p:cNvPr>
          <p:cNvSpPr/>
          <p:nvPr/>
        </p:nvSpPr>
        <p:spPr>
          <a:xfrm>
            <a:off x="3747777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E3B0B7F-B440-9495-604A-FF3ADC1100FC}"/>
              </a:ext>
            </a:extLst>
          </p:cNvPr>
          <p:cNvSpPr txBox="1"/>
          <p:nvPr/>
        </p:nvSpPr>
        <p:spPr>
          <a:xfrm>
            <a:off x="220033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1BFBD85-53EC-45B1-70BD-85B18D4B8C53}"/>
              </a:ext>
            </a:extLst>
          </p:cNvPr>
          <p:cNvSpPr txBox="1"/>
          <p:nvPr/>
        </p:nvSpPr>
        <p:spPr>
          <a:xfrm>
            <a:off x="237396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F3A0DF0-C156-7B68-5AC8-1041B530B4F3}"/>
              </a:ext>
            </a:extLst>
          </p:cNvPr>
          <p:cNvSpPr txBox="1"/>
          <p:nvPr/>
        </p:nvSpPr>
        <p:spPr>
          <a:xfrm>
            <a:off x="2572771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3A79024-5179-C8C4-5220-5A0DE1FC239E}"/>
              </a:ext>
            </a:extLst>
          </p:cNvPr>
          <p:cNvSpPr txBox="1"/>
          <p:nvPr/>
        </p:nvSpPr>
        <p:spPr>
          <a:xfrm>
            <a:off x="2734781" y="338849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302E365-D94E-6053-78CD-40C06E3DBC41}"/>
              </a:ext>
            </a:extLst>
          </p:cNvPr>
          <p:cNvSpPr txBox="1"/>
          <p:nvPr/>
        </p:nvSpPr>
        <p:spPr>
          <a:xfrm>
            <a:off x="3293017" y="338892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9DD971A-5481-2DFF-0E0A-31183A190CCC}"/>
              </a:ext>
            </a:extLst>
          </p:cNvPr>
          <p:cNvSpPr txBox="1"/>
          <p:nvPr/>
        </p:nvSpPr>
        <p:spPr>
          <a:xfrm>
            <a:off x="293137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C8053FB-1ACE-63B2-3B1B-B683E208520E}"/>
              </a:ext>
            </a:extLst>
          </p:cNvPr>
          <p:cNvSpPr txBox="1"/>
          <p:nvPr/>
        </p:nvSpPr>
        <p:spPr>
          <a:xfrm>
            <a:off x="310500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1AE355D-A9AF-AA42-18B2-27545AE14DAD}"/>
              </a:ext>
            </a:extLst>
          </p:cNvPr>
          <p:cNvSpPr txBox="1"/>
          <p:nvPr/>
        </p:nvSpPr>
        <p:spPr>
          <a:xfrm>
            <a:off x="3306233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83C0FF8-53E3-BD22-E63E-0B7E3CCB75C9}"/>
              </a:ext>
            </a:extLst>
          </p:cNvPr>
          <p:cNvSpPr txBox="1"/>
          <p:nvPr/>
        </p:nvSpPr>
        <p:spPr>
          <a:xfrm>
            <a:off x="3468243" y="339164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8D7B18E-26A0-D86A-1C82-0A65B7CC5676}"/>
              </a:ext>
            </a:extLst>
          </p:cNvPr>
          <p:cNvSpPr txBox="1"/>
          <p:nvPr/>
        </p:nvSpPr>
        <p:spPr>
          <a:xfrm>
            <a:off x="4026479" y="339207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AA84982-66D4-1D87-DCD1-25FAFF742C9F}"/>
              </a:ext>
            </a:extLst>
          </p:cNvPr>
          <p:cNvSpPr txBox="1"/>
          <p:nvPr/>
        </p:nvSpPr>
        <p:spPr>
          <a:xfrm>
            <a:off x="366483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F640B79-CE69-DB5B-9A05-EE35B882EB4E}"/>
              </a:ext>
            </a:extLst>
          </p:cNvPr>
          <p:cNvSpPr txBox="1"/>
          <p:nvPr/>
        </p:nvSpPr>
        <p:spPr>
          <a:xfrm>
            <a:off x="383846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AAC45-B7B3-5132-39DA-1EE152CFFBFA}"/>
              </a:ext>
            </a:extLst>
          </p:cNvPr>
          <p:cNvSpPr/>
          <p:nvPr/>
        </p:nvSpPr>
        <p:spPr>
          <a:xfrm>
            <a:off x="5235176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B29CDC-E8CF-04AA-87E5-79B221D826F5}"/>
              </a:ext>
            </a:extLst>
          </p:cNvPr>
          <p:cNvSpPr txBox="1"/>
          <p:nvPr/>
        </p:nvSpPr>
        <p:spPr>
          <a:xfrm>
            <a:off x="5139272" y="2607576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8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16630</TotalTime>
  <Words>1372</Words>
  <Application>Microsoft Macintosh PowerPoint</Application>
  <PresentationFormat>宽屏</PresentationFormat>
  <Paragraphs>593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Arial Narrow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Backup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1317732065@qq.com</dc:creator>
  <cp:lastModifiedBy>1317732065@qq.com</cp:lastModifiedBy>
  <cp:revision>772</cp:revision>
  <dcterms:created xsi:type="dcterms:W3CDTF">2023-07-04T07:42:03Z</dcterms:created>
  <dcterms:modified xsi:type="dcterms:W3CDTF">2024-12-21T16:49:02Z</dcterms:modified>
</cp:coreProperties>
</file>