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  <p:sldMasterId id="2147484164" r:id="rId2"/>
  </p:sldMasterIdLst>
  <p:sldIdLst>
    <p:sldId id="11781" r:id="rId3"/>
  </p:sldIdLst>
  <p:sldSz cx="12192000" cy="6858000"/>
  <p:notesSz cx="6858000" cy="9144000"/>
  <p:defaultTextStyle>
    <a:defPPr>
      <a:defRPr lang="ko-KR"/>
    </a:defPPr>
    <a:lvl1pPr marL="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5727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161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7418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322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7911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483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056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4629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000099"/>
    <a:srgbClr val="0033CC"/>
    <a:srgbClr val="0000CC"/>
    <a:srgbClr val="006600"/>
    <a:srgbClr val="3333CC"/>
    <a:srgbClr val="0000FF"/>
    <a:srgbClr val="00FF00"/>
    <a:srgbClr val="72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362" autoAdjust="0"/>
  </p:normalViewPr>
  <p:slideViewPr>
    <p:cSldViewPr snapToGrid="0">
      <p:cViewPr varScale="1">
        <p:scale>
          <a:sx n="111" d="100"/>
          <a:sy n="111" d="100"/>
        </p:scale>
        <p:origin x="504" y="114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294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585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747" indent="0" algn="ctr">
              <a:buNone/>
              <a:defRPr/>
            </a:lvl2pPr>
            <a:lvl3pPr marL="913538" indent="0" algn="ctr">
              <a:buNone/>
              <a:defRPr/>
            </a:lvl3pPr>
            <a:lvl4pPr marL="1370308" indent="0" algn="ctr">
              <a:buNone/>
              <a:defRPr/>
            </a:lvl4pPr>
            <a:lvl5pPr marL="1827077" indent="0" algn="ctr">
              <a:buNone/>
              <a:defRPr/>
            </a:lvl5pPr>
            <a:lvl6pPr marL="2283870" indent="0" algn="ctr">
              <a:buNone/>
              <a:defRPr/>
            </a:lvl6pPr>
            <a:lvl7pPr marL="2740614" indent="0" algn="ctr">
              <a:buNone/>
              <a:defRPr/>
            </a:lvl7pPr>
            <a:lvl8pPr marL="3197360" indent="0" algn="ctr">
              <a:buNone/>
              <a:defRPr/>
            </a:lvl8pPr>
            <a:lvl9pPr marL="365410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821-0BD7-4441-B0F4-CD06DE7858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74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748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4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75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627" indent="0" algn="ctr">
              <a:buNone/>
              <a:defRPr/>
            </a:lvl2pPr>
            <a:lvl3pPr marL="913312" indent="0" algn="ctr">
              <a:buNone/>
              <a:defRPr/>
            </a:lvl3pPr>
            <a:lvl4pPr marL="1369968" indent="0" algn="ctr">
              <a:buNone/>
              <a:defRPr/>
            </a:lvl4pPr>
            <a:lvl5pPr marL="1826624" indent="0" algn="ctr">
              <a:buNone/>
              <a:defRPr/>
            </a:lvl5pPr>
            <a:lvl6pPr marL="2283310" indent="0" algn="ctr">
              <a:buNone/>
              <a:defRPr/>
            </a:lvl6pPr>
            <a:lvl7pPr marL="2739934" indent="0" algn="ctr">
              <a:buNone/>
              <a:defRPr/>
            </a:lvl7pPr>
            <a:lvl8pPr marL="3196560" indent="0" algn="ctr">
              <a:buNone/>
              <a:defRPr/>
            </a:lvl8pPr>
            <a:lvl9pPr marL="3653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821-0BD7-4441-B0F4-CD06DE7858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2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6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627" indent="0">
              <a:buNone/>
              <a:defRPr sz="1900"/>
            </a:lvl2pPr>
            <a:lvl3pPr marL="913312" indent="0">
              <a:buNone/>
              <a:defRPr sz="1600"/>
            </a:lvl3pPr>
            <a:lvl4pPr marL="1369968" indent="0">
              <a:buNone/>
              <a:defRPr sz="1500"/>
            </a:lvl4pPr>
            <a:lvl5pPr marL="1826624" indent="0">
              <a:buNone/>
              <a:defRPr sz="1500"/>
            </a:lvl5pPr>
            <a:lvl6pPr marL="2283310" indent="0">
              <a:buNone/>
              <a:defRPr sz="1500"/>
            </a:lvl6pPr>
            <a:lvl7pPr marL="2739934" indent="0">
              <a:buNone/>
              <a:defRPr sz="1500"/>
            </a:lvl7pPr>
            <a:lvl8pPr marL="3196560" indent="0">
              <a:buNone/>
              <a:defRPr sz="1500"/>
            </a:lvl8pPr>
            <a:lvl9pPr marL="365318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1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9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27" indent="0">
              <a:buNone/>
              <a:defRPr sz="2000" b="1"/>
            </a:lvl2pPr>
            <a:lvl3pPr marL="913312" indent="0">
              <a:buNone/>
              <a:defRPr sz="1900" b="1"/>
            </a:lvl3pPr>
            <a:lvl4pPr marL="1369968" indent="0">
              <a:buNone/>
              <a:defRPr sz="1600" b="1"/>
            </a:lvl4pPr>
            <a:lvl5pPr marL="1826624" indent="0">
              <a:buNone/>
              <a:defRPr sz="1600" b="1"/>
            </a:lvl5pPr>
            <a:lvl6pPr marL="2283310" indent="0">
              <a:buNone/>
              <a:defRPr sz="1600" b="1"/>
            </a:lvl6pPr>
            <a:lvl7pPr marL="2739934" indent="0">
              <a:buNone/>
              <a:defRPr sz="1600" b="1"/>
            </a:lvl7pPr>
            <a:lvl8pPr marL="3196560" indent="0">
              <a:buNone/>
              <a:defRPr sz="1600" b="1"/>
            </a:lvl8pPr>
            <a:lvl9pPr marL="365318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1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627" indent="0">
              <a:buNone/>
              <a:defRPr sz="2000" b="1"/>
            </a:lvl2pPr>
            <a:lvl3pPr marL="913312" indent="0">
              <a:buNone/>
              <a:defRPr sz="1900" b="1"/>
            </a:lvl3pPr>
            <a:lvl4pPr marL="1369968" indent="0">
              <a:buNone/>
              <a:defRPr sz="1600" b="1"/>
            </a:lvl4pPr>
            <a:lvl5pPr marL="1826624" indent="0">
              <a:buNone/>
              <a:defRPr sz="1600" b="1"/>
            </a:lvl5pPr>
            <a:lvl6pPr marL="2283310" indent="0">
              <a:buNone/>
              <a:defRPr sz="1600" b="1"/>
            </a:lvl6pPr>
            <a:lvl7pPr marL="2739934" indent="0">
              <a:buNone/>
              <a:defRPr sz="1600" b="1"/>
            </a:lvl7pPr>
            <a:lvl8pPr marL="3196560" indent="0">
              <a:buNone/>
              <a:defRPr sz="1600" b="1"/>
            </a:lvl8pPr>
            <a:lvl9pPr marL="365318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1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2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5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8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2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38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627" indent="0">
              <a:buNone/>
              <a:defRPr sz="1200"/>
            </a:lvl2pPr>
            <a:lvl3pPr marL="913312" indent="0">
              <a:buNone/>
              <a:defRPr sz="1100"/>
            </a:lvl3pPr>
            <a:lvl4pPr marL="1369968" indent="0">
              <a:buNone/>
              <a:defRPr sz="900"/>
            </a:lvl4pPr>
            <a:lvl5pPr marL="1826624" indent="0">
              <a:buNone/>
              <a:defRPr sz="900"/>
            </a:lvl5pPr>
            <a:lvl6pPr marL="2283310" indent="0">
              <a:buNone/>
              <a:defRPr sz="900"/>
            </a:lvl6pPr>
            <a:lvl7pPr marL="2739934" indent="0">
              <a:buNone/>
              <a:defRPr sz="900"/>
            </a:lvl7pPr>
            <a:lvl8pPr marL="3196560" indent="0">
              <a:buNone/>
              <a:defRPr sz="900"/>
            </a:lvl8pPr>
            <a:lvl9pPr marL="365318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9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6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8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627" indent="0">
              <a:buNone/>
              <a:defRPr sz="2800"/>
            </a:lvl2pPr>
            <a:lvl3pPr marL="913312" indent="0">
              <a:buNone/>
              <a:defRPr sz="2400"/>
            </a:lvl3pPr>
            <a:lvl4pPr marL="1369968" indent="0">
              <a:buNone/>
              <a:defRPr sz="2000"/>
            </a:lvl4pPr>
            <a:lvl5pPr marL="1826624" indent="0">
              <a:buNone/>
              <a:defRPr sz="2000"/>
            </a:lvl5pPr>
            <a:lvl6pPr marL="2283310" indent="0">
              <a:buNone/>
              <a:defRPr sz="2000"/>
            </a:lvl6pPr>
            <a:lvl7pPr marL="2739934" indent="0">
              <a:buNone/>
              <a:defRPr sz="2000"/>
            </a:lvl7pPr>
            <a:lvl8pPr marL="3196560" indent="0">
              <a:buNone/>
              <a:defRPr sz="2000"/>
            </a:lvl8pPr>
            <a:lvl9pPr marL="3653187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599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627" indent="0">
              <a:buNone/>
              <a:defRPr sz="1200"/>
            </a:lvl2pPr>
            <a:lvl3pPr marL="913312" indent="0">
              <a:buNone/>
              <a:defRPr sz="1100"/>
            </a:lvl3pPr>
            <a:lvl4pPr marL="1369968" indent="0">
              <a:buNone/>
              <a:defRPr sz="900"/>
            </a:lvl4pPr>
            <a:lvl5pPr marL="1826624" indent="0">
              <a:buNone/>
              <a:defRPr sz="900"/>
            </a:lvl5pPr>
            <a:lvl6pPr marL="2283310" indent="0">
              <a:buNone/>
              <a:defRPr sz="900"/>
            </a:lvl6pPr>
            <a:lvl7pPr marL="2739934" indent="0">
              <a:buNone/>
              <a:defRPr sz="900"/>
            </a:lvl7pPr>
            <a:lvl8pPr marL="3196560" indent="0">
              <a:buNone/>
              <a:defRPr sz="900"/>
            </a:lvl8pPr>
            <a:lvl9pPr marL="365318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38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5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912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912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8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900"/>
            </a:lvl2pPr>
            <a:lvl3pPr marL="913538" indent="0">
              <a:buNone/>
              <a:defRPr sz="1600"/>
            </a:lvl3pPr>
            <a:lvl4pPr marL="1370308" indent="0">
              <a:buNone/>
              <a:defRPr sz="1500"/>
            </a:lvl4pPr>
            <a:lvl5pPr marL="1827077" indent="0">
              <a:buNone/>
              <a:defRPr sz="1500"/>
            </a:lvl5pPr>
            <a:lvl6pPr marL="2283870" indent="0">
              <a:buNone/>
              <a:defRPr sz="1500"/>
            </a:lvl6pPr>
            <a:lvl7pPr marL="2740614" indent="0">
              <a:buNone/>
              <a:defRPr sz="1500"/>
            </a:lvl7pPr>
            <a:lvl8pPr marL="3197360" indent="0">
              <a:buNone/>
              <a:defRPr sz="1500"/>
            </a:lvl8pPr>
            <a:lvl9pPr marL="365410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49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4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157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2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709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538" indent="0">
              <a:buNone/>
              <a:defRPr sz="2400"/>
            </a:lvl3pPr>
            <a:lvl4pPr marL="1370308" indent="0">
              <a:buNone/>
              <a:defRPr sz="2000"/>
            </a:lvl4pPr>
            <a:lvl5pPr marL="1827077" indent="0">
              <a:buNone/>
              <a:defRPr sz="2000"/>
            </a:lvl5pPr>
            <a:lvl6pPr marL="2283870" indent="0">
              <a:buNone/>
              <a:defRPr sz="2000"/>
            </a:lvl6pPr>
            <a:lvl7pPr marL="2740614" indent="0">
              <a:buNone/>
              <a:defRPr sz="2000"/>
            </a:lvl7pPr>
            <a:lvl8pPr marL="3197360" indent="0">
              <a:buNone/>
              <a:defRPr sz="2000"/>
            </a:lvl8pPr>
            <a:lvl9pPr marL="3654107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495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328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333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fld id="{20F74894-BFEA-4814-9C67-63771A1C097D}" type="slidenum">
              <a:rPr kumimoji="1" lang="en-US" altLang="ko-KR" smtClean="0">
                <a:solidFill>
                  <a:srgbClr val="000000"/>
                </a:solidFill>
              </a:rPr>
              <a:pPr defTabSz="91353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74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53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30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0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94" indent="-342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241" indent="-2854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934" indent="-2283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80" indent="-2283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427" indent="-22839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219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988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5757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2550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7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7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14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0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4" tIns="45718" rIns="9134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4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312"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425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312"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4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4" tIns="45718" rIns="9134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312">
              <a:defRPr/>
            </a:pPr>
            <a:fld id="{20F74894-BFEA-4814-9C67-63771A1C097D}" type="slidenum">
              <a:rPr lang="en-US" altLang="ko-KR">
                <a:solidFill>
                  <a:srgbClr val="000000"/>
                </a:solidFill>
              </a:rPr>
              <a:pPr defTabSz="913312"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7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62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31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6996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662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14" indent="-34251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055" indent="-28543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654" indent="-2283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280" indent="-2283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4907" indent="-22834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1592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248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4904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1590" indent="-2283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627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312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968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624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310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934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560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187" algn="l" defTabSz="91331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05D7E1-F8D5-41C9-9843-65DDDE41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34"/>
            <a:ext cx="12192000" cy="5406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283" y="1451429"/>
            <a:ext cx="11501436" cy="5085691"/>
          </a:xfrm>
          <a:prstGeom prst="rect">
            <a:avLst/>
          </a:prstGeom>
          <a:noFill/>
        </p:spPr>
        <p:txBody>
          <a:bodyPr wrap="square" lIns="179808" tIns="45718" rIns="179808" bIns="45718" rtlCol="0" anchor="ctr">
            <a:norm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100">
                <a:solidFill>
                  <a:srgbClr val="FFFFFF"/>
                </a:solidFill>
                <a:latin typeface="나눔스퀘어 ExtraBold"/>
              </a:rPr>
              <a:t>스 1장 9절</a:t>
            </a:r>
            <a:endParaRPr kumimoji="0" lang="en-US" altLang="ko-KR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887" y="488138"/>
            <a:ext cx="2772228" cy="553999"/>
          </a:xfrm>
          <a:prstGeom prst="rect">
            <a:avLst/>
          </a:prstGeom>
          <a:noFill/>
        </p:spPr>
        <p:txBody>
          <a:bodyPr wrap="none" lIns="91344" tIns="45718" rIns="91344" bIns="45718" rtlCol="0">
            <a:no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100">
                <a:solidFill>
                  <a:srgbClr val="FFFFFF"/>
                </a:solidFill>
                <a:latin typeface="나눔스퀘어 ExtraBold"/>
              </a:rPr>
              <a:t>스 1장 9절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A98A2A-E45F-3209-4EE4-50E16EAF3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33" y="1130549"/>
            <a:ext cx="3266934" cy="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728"/>
      </p:ext>
    </p:extLst>
  </p:cSld>
  <p:clrMapOvr>
    <a:masterClrMapping/>
  </p:clrMapOvr>
</p:sld>
</file>

<file path=ppt/theme/theme1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none" lIns="91344" tIns="45718" rIns="91344" bIns="45718" rtlCol="0">
        <a:noAutofit/>
      </a:bodyPr>
      <a:lstStyle>
        <a:defPPr marL="0" marR="0" indent="0" algn="ctr" defTabSz="913312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1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나눔스퀘어 ExtraBold" panose="020B0600000101010101" pitchFamily="50" charset="-127"/>
            <a:ea typeface="나눔스퀘어 ExtraBold" panose="020B0600000101010101" pitchFamily="50" charset="-127"/>
            <a:cs typeface="+mn-cs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나눔스퀘어 ExtraBold</vt:lpstr>
      <vt:lpstr>8_기본 디자인</vt:lpstr>
      <vt:lpstr>6_기본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한상춘</dc:creator>
  <cp:lastModifiedBy>동주 신</cp:lastModifiedBy>
  <cp:revision>747</cp:revision>
  <dcterms:created xsi:type="dcterms:W3CDTF">2020-08-17T03:30:44Z</dcterms:created>
  <dcterms:modified xsi:type="dcterms:W3CDTF">2024-04-06T14:32:49Z</dcterms:modified>
</cp:coreProperties>
</file>